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2.xml" ContentType="application/vnd.openxmlformats-officedocument.presentationml.notesSlide+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3.xml" ContentType="application/vnd.openxmlformats-officedocument.presentationml.notesSlide+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notesSlides/notesSlide4.xml" ContentType="application/vnd.openxmlformats-officedocument.presentationml.notesSlide+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notesSlides/notesSlide5.xml" ContentType="application/vnd.openxmlformats-officedocument.presentationml.notesSlide+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notesSlides/notesSlide6.xml" ContentType="application/vnd.openxmlformats-officedocument.presentationml.notesSlide+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notesSlides/notesSlide9.xml" ContentType="application/vnd.openxmlformats-officedocument.presentationml.notesSlide+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notesSlides/notesSlide10.xml" ContentType="application/vnd.openxmlformats-officedocument.presentationml.notesSlide+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notesSlides/notesSlide11.xml" ContentType="application/vnd.openxmlformats-officedocument.presentationml.notesSlide+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12.xml" ContentType="application/vnd.openxmlformats-officedocument.presentationml.notesSlide+xml"/>
  <Override PartName="/ppt/diagrams/data15.xml" ContentType="application/vnd.openxmlformats-officedocument.drawingml.diagramData+xml"/>
  <Override PartName="/ppt/diagrams/layout15.xml" ContentType="application/vnd.openxmlformats-officedocument.drawingml.diagramLayout+xml"/>
  <Override PartName="/ppt/diagrams/quickStyle15.xml" ContentType="application/vnd.openxmlformats-officedocument.drawingml.diagramStyle+xml"/>
  <Override PartName="/ppt/diagrams/colors15.xml" ContentType="application/vnd.openxmlformats-officedocument.drawingml.diagramColors+xml"/>
  <Override PartName="/ppt/diagrams/drawing15.xml" ContentType="application/vnd.ms-office.drawingml.diagramDrawing+xml"/>
  <Override PartName="/ppt/notesSlides/notesSlide13.xml" ContentType="application/vnd.openxmlformats-officedocument.presentationml.notesSlide+xml"/>
  <Override PartName="/ppt/diagrams/data16.xml" ContentType="application/vnd.openxmlformats-officedocument.drawingml.diagramData+xml"/>
  <Override PartName="/ppt/diagrams/layout16.xml" ContentType="application/vnd.openxmlformats-officedocument.drawingml.diagramLayout+xml"/>
  <Override PartName="/ppt/diagrams/quickStyle16.xml" ContentType="application/vnd.openxmlformats-officedocument.drawingml.diagramStyle+xml"/>
  <Override PartName="/ppt/diagrams/colors16.xml" ContentType="application/vnd.openxmlformats-officedocument.drawingml.diagramColors+xml"/>
  <Override PartName="/ppt/diagrams/drawing16.xml" ContentType="application/vnd.ms-office.drawingml.diagramDrawing+xml"/>
  <Override PartName="/ppt/diagrams/data17.xml" ContentType="application/vnd.openxmlformats-officedocument.drawingml.diagramData+xml"/>
  <Override PartName="/ppt/diagrams/layout17.xml" ContentType="application/vnd.openxmlformats-officedocument.drawingml.diagramLayout+xml"/>
  <Override PartName="/ppt/diagrams/quickStyle17.xml" ContentType="application/vnd.openxmlformats-officedocument.drawingml.diagramStyle+xml"/>
  <Override PartName="/ppt/diagrams/colors17.xml" ContentType="application/vnd.openxmlformats-officedocument.drawingml.diagramColors+xml"/>
  <Override PartName="/ppt/diagrams/drawing17.xml" ContentType="application/vnd.ms-office.drawingml.diagramDrawing+xml"/>
  <Override PartName="/ppt/notesSlides/notesSlide14.xml" ContentType="application/vnd.openxmlformats-officedocument.presentationml.notesSlide+xml"/>
  <Override PartName="/ppt/diagrams/data18.xml" ContentType="application/vnd.openxmlformats-officedocument.drawingml.diagramData+xml"/>
  <Override PartName="/ppt/diagrams/layout18.xml" ContentType="application/vnd.openxmlformats-officedocument.drawingml.diagramLayout+xml"/>
  <Override PartName="/ppt/diagrams/quickStyle18.xml" ContentType="application/vnd.openxmlformats-officedocument.drawingml.diagramStyle+xml"/>
  <Override PartName="/ppt/diagrams/colors18.xml" ContentType="application/vnd.openxmlformats-officedocument.drawingml.diagramColors+xml"/>
  <Override PartName="/ppt/diagrams/drawing18.xml" ContentType="application/vnd.ms-office.drawingml.diagramDrawing+xml"/>
  <Override PartName="/ppt/notesSlides/notesSlide15.xml" ContentType="application/vnd.openxmlformats-officedocument.presentationml.notesSlide+xml"/>
  <Override PartName="/ppt/diagrams/data19.xml" ContentType="application/vnd.openxmlformats-officedocument.drawingml.diagramData+xml"/>
  <Override PartName="/ppt/diagrams/layout19.xml" ContentType="application/vnd.openxmlformats-officedocument.drawingml.diagramLayout+xml"/>
  <Override PartName="/ppt/diagrams/quickStyle19.xml" ContentType="application/vnd.openxmlformats-officedocument.drawingml.diagramStyle+xml"/>
  <Override PartName="/ppt/diagrams/colors19.xml" ContentType="application/vnd.openxmlformats-officedocument.drawingml.diagramColors+xml"/>
  <Override PartName="/ppt/diagrams/drawing19.xml" ContentType="application/vnd.ms-office.drawingml.diagramDrawing+xml"/>
  <Override PartName="/ppt/notesSlides/notesSlide16.xml" ContentType="application/vnd.openxmlformats-officedocument.presentationml.notesSlide+xml"/>
  <Override PartName="/ppt/diagrams/data20.xml" ContentType="application/vnd.openxmlformats-officedocument.drawingml.diagramData+xml"/>
  <Override PartName="/ppt/diagrams/layout20.xml" ContentType="application/vnd.openxmlformats-officedocument.drawingml.diagramLayout+xml"/>
  <Override PartName="/ppt/diagrams/quickStyle20.xml" ContentType="application/vnd.openxmlformats-officedocument.drawingml.diagramStyle+xml"/>
  <Override PartName="/ppt/diagrams/colors20.xml" ContentType="application/vnd.openxmlformats-officedocument.drawingml.diagramColors+xml"/>
  <Override PartName="/ppt/diagrams/drawing20.xml" ContentType="application/vnd.ms-office.drawingml.diagramDrawing+xml"/>
  <Override PartName="/ppt/diagrams/data21.xml" ContentType="application/vnd.openxmlformats-officedocument.drawingml.diagramData+xml"/>
  <Override PartName="/ppt/diagrams/layout21.xml" ContentType="application/vnd.openxmlformats-officedocument.drawingml.diagramLayout+xml"/>
  <Override PartName="/ppt/diagrams/quickStyle21.xml" ContentType="application/vnd.openxmlformats-officedocument.drawingml.diagramStyle+xml"/>
  <Override PartName="/ppt/diagrams/colors21.xml" ContentType="application/vnd.openxmlformats-officedocument.drawingml.diagramColors+xml"/>
  <Override PartName="/ppt/diagrams/drawing21.xml" ContentType="application/vnd.ms-office.drawingml.diagramDrawing+xml"/>
  <Override PartName="/ppt/notesSlides/notesSlide17.xml" ContentType="application/vnd.openxmlformats-officedocument.presentationml.notesSlide+xml"/>
  <Override PartName="/ppt/diagrams/data22.xml" ContentType="application/vnd.openxmlformats-officedocument.drawingml.diagramData+xml"/>
  <Override PartName="/ppt/diagrams/layout22.xml" ContentType="application/vnd.openxmlformats-officedocument.drawingml.diagramLayout+xml"/>
  <Override PartName="/ppt/diagrams/quickStyle22.xml" ContentType="application/vnd.openxmlformats-officedocument.drawingml.diagramStyle+xml"/>
  <Override PartName="/ppt/diagrams/colors22.xml" ContentType="application/vnd.openxmlformats-officedocument.drawingml.diagramColors+xml"/>
  <Override PartName="/ppt/diagrams/drawing22.xml" ContentType="application/vnd.ms-office.drawingml.diagramDrawing+xml"/>
  <Override PartName="/ppt/notesSlides/notesSlide18.xml" ContentType="application/vnd.openxmlformats-officedocument.presentationml.notesSlide+xml"/>
  <Override PartName="/ppt/diagrams/data23.xml" ContentType="application/vnd.openxmlformats-officedocument.drawingml.diagramData+xml"/>
  <Override PartName="/ppt/diagrams/layout23.xml" ContentType="application/vnd.openxmlformats-officedocument.drawingml.diagramLayout+xml"/>
  <Override PartName="/ppt/diagrams/quickStyle23.xml" ContentType="application/vnd.openxmlformats-officedocument.drawingml.diagramStyle+xml"/>
  <Override PartName="/ppt/diagrams/colors23.xml" ContentType="application/vnd.openxmlformats-officedocument.drawingml.diagramColors+xml"/>
  <Override PartName="/ppt/diagrams/drawing23.xml" ContentType="application/vnd.ms-office.drawingml.diagramDrawing+xml"/>
  <Override PartName="/ppt/notesSlides/notesSlide19.xml" ContentType="application/vnd.openxmlformats-officedocument.presentationml.notesSlide+xml"/>
  <Override PartName="/ppt/diagrams/data24.xml" ContentType="application/vnd.openxmlformats-officedocument.drawingml.diagramData+xml"/>
  <Override PartName="/ppt/diagrams/layout24.xml" ContentType="application/vnd.openxmlformats-officedocument.drawingml.diagramLayout+xml"/>
  <Override PartName="/ppt/diagrams/quickStyle24.xml" ContentType="application/vnd.openxmlformats-officedocument.drawingml.diagramStyle+xml"/>
  <Override PartName="/ppt/diagrams/colors24.xml" ContentType="application/vnd.openxmlformats-officedocument.drawingml.diagramColors+xml"/>
  <Override PartName="/ppt/diagrams/drawing24.xml" ContentType="application/vnd.ms-office.drawingml.diagramDrawing+xml"/>
  <Override PartName="/ppt/notesSlides/notesSlide20.xml" ContentType="application/vnd.openxmlformats-officedocument.presentationml.notesSlide+xml"/>
  <Override PartName="/ppt/diagrams/data25.xml" ContentType="application/vnd.openxmlformats-officedocument.drawingml.diagramData+xml"/>
  <Override PartName="/ppt/diagrams/layout25.xml" ContentType="application/vnd.openxmlformats-officedocument.drawingml.diagramLayout+xml"/>
  <Override PartName="/ppt/diagrams/quickStyle25.xml" ContentType="application/vnd.openxmlformats-officedocument.drawingml.diagramStyle+xml"/>
  <Override PartName="/ppt/diagrams/colors25.xml" ContentType="application/vnd.openxmlformats-officedocument.drawingml.diagramColors+xml"/>
  <Override PartName="/ppt/diagrams/drawing25.xml" ContentType="application/vnd.ms-office.drawingml.diagramDrawing+xml"/>
  <Override PartName="/ppt/notesSlides/notesSlide21.xml" ContentType="application/vnd.openxmlformats-officedocument.presentationml.notesSlide+xml"/>
  <Override PartName="/ppt/diagrams/data26.xml" ContentType="application/vnd.openxmlformats-officedocument.drawingml.diagramData+xml"/>
  <Override PartName="/ppt/diagrams/layout26.xml" ContentType="application/vnd.openxmlformats-officedocument.drawingml.diagramLayout+xml"/>
  <Override PartName="/ppt/diagrams/quickStyle26.xml" ContentType="application/vnd.openxmlformats-officedocument.drawingml.diagramStyle+xml"/>
  <Override PartName="/ppt/diagrams/colors26.xml" ContentType="application/vnd.openxmlformats-officedocument.drawingml.diagramColors+xml"/>
  <Override PartName="/ppt/diagrams/drawing26.xml" ContentType="application/vnd.ms-office.drawingml.diagramDrawing+xml"/>
  <Override PartName="/ppt/notesSlides/notesSlide22.xml" ContentType="application/vnd.openxmlformats-officedocument.presentationml.notesSlide+xml"/>
  <Override PartName="/ppt/diagrams/data27.xml" ContentType="application/vnd.openxmlformats-officedocument.drawingml.diagramData+xml"/>
  <Override PartName="/ppt/diagrams/layout27.xml" ContentType="application/vnd.openxmlformats-officedocument.drawingml.diagramLayout+xml"/>
  <Override PartName="/ppt/diagrams/quickStyle27.xml" ContentType="application/vnd.openxmlformats-officedocument.drawingml.diagramStyle+xml"/>
  <Override PartName="/ppt/diagrams/colors27.xml" ContentType="application/vnd.openxmlformats-officedocument.drawingml.diagramColors+xml"/>
  <Override PartName="/ppt/diagrams/drawing27.xml" ContentType="application/vnd.ms-office.drawingml.diagramDrawing+xml"/>
  <Override PartName="/ppt/diagrams/data28.xml" ContentType="application/vnd.openxmlformats-officedocument.drawingml.diagramData+xml"/>
  <Override PartName="/ppt/diagrams/layout28.xml" ContentType="application/vnd.openxmlformats-officedocument.drawingml.diagramLayout+xml"/>
  <Override PartName="/ppt/diagrams/quickStyle28.xml" ContentType="application/vnd.openxmlformats-officedocument.drawingml.diagramStyle+xml"/>
  <Override PartName="/ppt/diagrams/colors28.xml" ContentType="application/vnd.openxmlformats-officedocument.drawingml.diagramColors+xml"/>
  <Override PartName="/ppt/diagrams/drawing28.xml" ContentType="application/vnd.ms-office.drawingml.diagramDrawing+xml"/>
  <Override PartName="/ppt/diagrams/data29.xml" ContentType="application/vnd.openxmlformats-officedocument.drawingml.diagramData+xml"/>
  <Override PartName="/ppt/diagrams/layout29.xml" ContentType="application/vnd.openxmlformats-officedocument.drawingml.diagramLayout+xml"/>
  <Override PartName="/ppt/diagrams/quickStyle29.xml" ContentType="application/vnd.openxmlformats-officedocument.drawingml.diagramStyle+xml"/>
  <Override PartName="/ppt/diagrams/colors29.xml" ContentType="application/vnd.openxmlformats-officedocument.drawingml.diagramColors+xml"/>
  <Override PartName="/ppt/diagrams/drawing29.xml" ContentType="application/vnd.ms-office.drawingml.diagramDrawing+xml"/>
  <Override PartName="/ppt/notesSlides/notesSlide23.xml" ContentType="application/vnd.openxmlformats-officedocument.presentationml.notesSlide+xml"/>
  <Override PartName="/ppt/diagrams/data30.xml" ContentType="application/vnd.openxmlformats-officedocument.drawingml.diagramData+xml"/>
  <Override PartName="/ppt/diagrams/layout30.xml" ContentType="application/vnd.openxmlformats-officedocument.drawingml.diagramLayout+xml"/>
  <Override PartName="/ppt/diagrams/quickStyle30.xml" ContentType="application/vnd.openxmlformats-officedocument.drawingml.diagramStyle+xml"/>
  <Override PartName="/ppt/diagrams/colors30.xml" ContentType="application/vnd.openxmlformats-officedocument.drawingml.diagramColors+xml"/>
  <Override PartName="/ppt/diagrams/drawing30.xml" ContentType="application/vnd.ms-office.drawingml.diagramDrawing+xml"/>
  <Override PartName="/ppt/diagrams/data31.xml" ContentType="application/vnd.openxmlformats-officedocument.drawingml.diagramData+xml"/>
  <Override PartName="/ppt/diagrams/layout31.xml" ContentType="application/vnd.openxmlformats-officedocument.drawingml.diagramLayout+xml"/>
  <Override PartName="/ppt/diagrams/quickStyle31.xml" ContentType="application/vnd.openxmlformats-officedocument.drawingml.diagramStyle+xml"/>
  <Override PartName="/ppt/diagrams/colors31.xml" ContentType="application/vnd.openxmlformats-officedocument.drawingml.diagramColors+xml"/>
  <Override PartName="/ppt/diagrams/drawing31.xml" ContentType="application/vnd.ms-office.drawingml.diagramDrawing+xml"/>
  <Override PartName="/ppt/diagrams/data32.xml" ContentType="application/vnd.openxmlformats-officedocument.drawingml.diagramData+xml"/>
  <Override PartName="/ppt/diagrams/layout32.xml" ContentType="application/vnd.openxmlformats-officedocument.drawingml.diagramLayout+xml"/>
  <Override PartName="/ppt/diagrams/quickStyle32.xml" ContentType="application/vnd.openxmlformats-officedocument.drawingml.diagramStyle+xml"/>
  <Override PartName="/ppt/diagrams/colors32.xml" ContentType="application/vnd.openxmlformats-officedocument.drawingml.diagramColors+xml"/>
  <Override PartName="/ppt/diagrams/drawing32.xml" ContentType="application/vnd.ms-office.drawingml.diagramDrawing+xml"/>
  <Override PartName="/ppt/diagrams/data33.xml" ContentType="application/vnd.openxmlformats-officedocument.drawingml.diagramData+xml"/>
  <Override PartName="/ppt/diagrams/layout33.xml" ContentType="application/vnd.openxmlformats-officedocument.drawingml.diagramLayout+xml"/>
  <Override PartName="/ppt/diagrams/quickStyle33.xml" ContentType="application/vnd.openxmlformats-officedocument.drawingml.diagramStyle+xml"/>
  <Override PartName="/ppt/diagrams/colors33.xml" ContentType="application/vnd.openxmlformats-officedocument.drawingml.diagramColors+xml"/>
  <Override PartName="/ppt/diagrams/drawing33.xml" ContentType="application/vnd.ms-office.drawingml.diagramDrawing+xml"/>
  <Override PartName="/ppt/diagrams/data34.xml" ContentType="application/vnd.openxmlformats-officedocument.drawingml.diagramData+xml"/>
  <Override PartName="/ppt/diagrams/layout34.xml" ContentType="application/vnd.openxmlformats-officedocument.drawingml.diagramLayout+xml"/>
  <Override PartName="/ppt/diagrams/quickStyle34.xml" ContentType="application/vnd.openxmlformats-officedocument.drawingml.diagramStyle+xml"/>
  <Override PartName="/ppt/diagrams/colors34.xml" ContentType="application/vnd.openxmlformats-officedocument.drawingml.diagramColors+xml"/>
  <Override PartName="/ppt/diagrams/drawing34.xml" ContentType="application/vnd.ms-office.drawingml.diagramDrawing+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diagrams/data35.xml" ContentType="application/vnd.openxmlformats-officedocument.drawingml.diagramData+xml"/>
  <Override PartName="/ppt/diagrams/layout35.xml" ContentType="application/vnd.openxmlformats-officedocument.drawingml.diagramLayout+xml"/>
  <Override PartName="/ppt/diagrams/quickStyle35.xml" ContentType="application/vnd.openxmlformats-officedocument.drawingml.diagramStyle+xml"/>
  <Override PartName="/ppt/diagrams/colors35.xml" ContentType="application/vnd.openxmlformats-officedocument.drawingml.diagramColors+xml"/>
  <Override PartName="/ppt/diagrams/drawing35.xml" ContentType="application/vnd.ms-office.drawingml.diagramDrawing+xml"/>
  <Override PartName="/ppt/diagrams/data36.xml" ContentType="application/vnd.openxmlformats-officedocument.drawingml.diagramData+xml"/>
  <Override PartName="/ppt/diagrams/layout36.xml" ContentType="application/vnd.openxmlformats-officedocument.drawingml.diagramLayout+xml"/>
  <Override PartName="/ppt/diagrams/quickStyle36.xml" ContentType="application/vnd.openxmlformats-officedocument.drawingml.diagramStyle+xml"/>
  <Override PartName="/ppt/diagrams/colors36.xml" ContentType="application/vnd.openxmlformats-officedocument.drawingml.diagramColors+xml"/>
  <Override PartName="/ppt/diagrams/drawing36.xml" ContentType="application/vnd.ms-office.drawingml.diagramDrawing+xml"/>
  <Override PartName="/ppt/notesSlides/notesSlide26.xml" ContentType="application/vnd.openxmlformats-officedocument.presentationml.notesSlide+xml"/>
  <Override PartName="/ppt/diagrams/data37.xml" ContentType="application/vnd.openxmlformats-officedocument.drawingml.diagramData+xml"/>
  <Override PartName="/ppt/diagrams/layout37.xml" ContentType="application/vnd.openxmlformats-officedocument.drawingml.diagramLayout+xml"/>
  <Override PartName="/ppt/diagrams/quickStyle37.xml" ContentType="application/vnd.openxmlformats-officedocument.drawingml.diagramStyle+xml"/>
  <Override PartName="/ppt/diagrams/colors37.xml" ContentType="application/vnd.openxmlformats-officedocument.drawingml.diagramColors+xml"/>
  <Override PartName="/ppt/diagrams/drawing37.xml" ContentType="application/vnd.ms-office.drawingml.diagramDrawing+xml"/>
  <Override PartName="/ppt/diagrams/data38.xml" ContentType="application/vnd.openxmlformats-officedocument.drawingml.diagramData+xml"/>
  <Override PartName="/ppt/diagrams/layout38.xml" ContentType="application/vnd.openxmlformats-officedocument.drawingml.diagramLayout+xml"/>
  <Override PartName="/ppt/diagrams/quickStyle38.xml" ContentType="application/vnd.openxmlformats-officedocument.drawingml.diagramStyle+xml"/>
  <Override PartName="/ppt/diagrams/colors38.xml" ContentType="application/vnd.openxmlformats-officedocument.drawingml.diagramColors+xml"/>
  <Override PartName="/ppt/diagrams/drawing38.xml" ContentType="application/vnd.ms-office.drawingml.diagramDrawing+xml"/>
  <Override PartName="/ppt/notesSlides/notesSlide27.xml" ContentType="application/vnd.openxmlformats-officedocument.presentationml.notesSlide+xml"/>
  <Override PartName="/ppt/diagrams/data39.xml" ContentType="application/vnd.openxmlformats-officedocument.drawingml.diagramData+xml"/>
  <Override PartName="/ppt/diagrams/layout39.xml" ContentType="application/vnd.openxmlformats-officedocument.drawingml.diagramLayout+xml"/>
  <Override PartName="/ppt/diagrams/quickStyle39.xml" ContentType="application/vnd.openxmlformats-officedocument.drawingml.diagramStyle+xml"/>
  <Override PartName="/ppt/diagrams/colors39.xml" ContentType="application/vnd.openxmlformats-officedocument.drawingml.diagramColors+xml"/>
  <Override PartName="/ppt/diagrams/drawing39.xml" ContentType="application/vnd.ms-office.drawingml.diagramDrawing+xml"/>
  <Override PartName="/ppt/diagrams/data40.xml" ContentType="application/vnd.openxmlformats-officedocument.drawingml.diagramData+xml"/>
  <Override PartName="/ppt/diagrams/layout40.xml" ContentType="application/vnd.openxmlformats-officedocument.drawingml.diagramLayout+xml"/>
  <Override PartName="/ppt/diagrams/quickStyle40.xml" ContentType="application/vnd.openxmlformats-officedocument.drawingml.diagramStyle+xml"/>
  <Override PartName="/ppt/diagrams/colors40.xml" ContentType="application/vnd.openxmlformats-officedocument.drawingml.diagramColors+xml"/>
  <Override PartName="/ppt/diagrams/drawing40.xml" ContentType="application/vnd.ms-office.drawingml.diagramDrawing+xml"/>
  <Override PartName="/ppt/notesSlides/notesSlide28.xml" ContentType="application/vnd.openxmlformats-officedocument.presentationml.notesSlide+xml"/>
  <Override PartName="/ppt/diagrams/data41.xml" ContentType="application/vnd.openxmlformats-officedocument.drawingml.diagramData+xml"/>
  <Override PartName="/ppt/diagrams/layout41.xml" ContentType="application/vnd.openxmlformats-officedocument.drawingml.diagramLayout+xml"/>
  <Override PartName="/ppt/diagrams/quickStyle41.xml" ContentType="application/vnd.openxmlformats-officedocument.drawingml.diagramStyle+xml"/>
  <Override PartName="/ppt/diagrams/colors41.xml" ContentType="application/vnd.openxmlformats-officedocument.drawingml.diagramColors+xml"/>
  <Override PartName="/ppt/diagrams/drawing41.xml" ContentType="application/vnd.ms-office.drawingml.diagramDrawing+xml"/>
  <Override PartName="/ppt/diagrams/data42.xml" ContentType="application/vnd.openxmlformats-officedocument.drawingml.diagramData+xml"/>
  <Override PartName="/ppt/diagrams/layout42.xml" ContentType="application/vnd.openxmlformats-officedocument.drawingml.diagramLayout+xml"/>
  <Override PartName="/ppt/diagrams/quickStyle42.xml" ContentType="application/vnd.openxmlformats-officedocument.drawingml.diagramStyle+xml"/>
  <Override PartName="/ppt/diagrams/colors42.xml" ContentType="application/vnd.openxmlformats-officedocument.drawingml.diagramColors+xml"/>
  <Override PartName="/ppt/diagrams/drawing42.xml" ContentType="application/vnd.ms-office.drawingml.diagramDrawing+xml"/>
  <Override PartName="/ppt/notesSlides/notesSlide29.xml" ContentType="application/vnd.openxmlformats-officedocument.presentationml.notesSlide+xml"/>
  <Override PartName="/ppt/diagrams/data43.xml" ContentType="application/vnd.openxmlformats-officedocument.drawingml.diagramData+xml"/>
  <Override PartName="/ppt/diagrams/layout43.xml" ContentType="application/vnd.openxmlformats-officedocument.drawingml.diagramLayout+xml"/>
  <Override PartName="/ppt/diagrams/quickStyle43.xml" ContentType="application/vnd.openxmlformats-officedocument.drawingml.diagramStyle+xml"/>
  <Override PartName="/ppt/diagrams/colors43.xml" ContentType="application/vnd.openxmlformats-officedocument.drawingml.diagramColors+xml"/>
  <Override PartName="/ppt/diagrams/drawing43.xml" ContentType="application/vnd.ms-office.drawingml.diagramDrawing+xml"/>
  <Override PartName="/ppt/diagrams/data44.xml" ContentType="application/vnd.openxmlformats-officedocument.drawingml.diagramData+xml"/>
  <Override PartName="/ppt/diagrams/layout44.xml" ContentType="application/vnd.openxmlformats-officedocument.drawingml.diagramLayout+xml"/>
  <Override PartName="/ppt/diagrams/quickStyle44.xml" ContentType="application/vnd.openxmlformats-officedocument.drawingml.diagramStyle+xml"/>
  <Override PartName="/ppt/diagrams/colors44.xml" ContentType="application/vnd.openxmlformats-officedocument.drawingml.diagramColors+xml"/>
  <Override PartName="/ppt/diagrams/drawing44.xml" ContentType="application/vnd.ms-office.drawingml.diagramDrawing+xml"/>
  <Override PartName="/ppt/diagrams/data45.xml" ContentType="application/vnd.openxmlformats-officedocument.drawingml.diagramData+xml"/>
  <Override PartName="/ppt/diagrams/layout45.xml" ContentType="application/vnd.openxmlformats-officedocument.drawingml.diagramLayout+xml"/>
  <Override PartName="/ppt/diagrams/quickStyle45.xml" ContentType="application/vnd.openxmlformats-officedocument.drawingml.diagramStyle+xml"/>
  <Override PartName="/ppt/diagrams/colors45.xml" ContentType="application/vnd.openxmlformats-officedocument.drawingml.diagramColors+xml"/>
  <Override PartName="/ppt/diagrams/drawing45.xml" ContentType="application/vnd.ms-office.drawingml.diagramDrawing+xml"/>
  <Override PartName="/ppt/diagrams/data46.xml" ContentType="application/vnd.openxmlformats-officedocument.drawingml.diagramData+xml"/>
  <Override PartName="/ppt/diagrams/layout46.xml" ContentType="application/vnd.openxmlformats-officedocument.drawingml.diagramLayout+xml"/>
  <Override PartName="/ppt/diagrams/quickStyle46.xml" ContentType="application/vnd.openxmlformats-officedocument.drawingml.diagramStyle+xml"/>
  <Override PartName="/ppt/diagrams/colors46.xml" ContentType="application/vnd.openxmlformats-officedocument.drawingml.diagramColors+xml"/>
  <Override PartName="/ppt/diagrams/drawing46.xml" ContentType="application/vnd.ms-office.drawingml.diagramDrawing+xml"/>
  <Override PartName="/ppt/diagrams/data47.xml" ContentType="application/vnd.openxmlformats-officedocument.drawingml.diagramData+xml"/>
  <Override PartName="/ppt/diagrams/layout47.xml" ContentType="application/vnd.openxmlformats-officedocument.drawingml.diagramLayout+xml"/>
  <Override PartName="/ppt/diagrams/quickStyle47.xml" ContentType="application/vnd.openxmlformats-officedocument.drawingml.diagramStyle+xml"/>
  <Override PartName="/ppt/diagrams/colors47.xml" ContentType="application/vnd.openxmlformats-officedocument.drawingml.diagramColors+xml"/>
  <Override PartName="/ppt/diagrams/drawing47.xml" ContentType="application/vnd.ms-office.drawingml.diagramDrawing+xml"/>
  <Override PartName="/ppt/notesSlides/notesSlide30.xml" ContentType="application/vnd.openxmlformats-officedocument.presentationml.notesSlide+xml"/>
  <Override PartName="/ppt/diagrams/data48.xml" ContentType="application/vnd.openxmlformats-officedocument.drawingml.diagramData+xml"/>
  <Override PartName="/ppt/diagrams/layout48.xml" ContentType="application/vnd.openxmlformats-officedocument.drawingml.diagramLayout+xml"/>
  <Override PartName="/ppt/diagrams/quickStyle48.xml" ContentType="application/vnd.openxmlformats-officedocument.drawingml.diagramStyle+xml"/>
  <Override PartName="/ppt/diagrams/colors48.xml" ContentType="application/vnd.openxmlformats-officedocument.drawingml.diagramColors+xml"/>
  <Override PartName="/ppt/diagrams/drawing48.xml" ContentType="application/vnd.ms-office.drawingml.diagramDrawing+xml"/>
  <Override PartName="/ppt/notesSlides/notesSlide31.xml" ContentType="application/vnd.openxmlformats-officedocument.presentationml.notesSlide+xml"/>
  <Override PartName="/ppt/diagrams/data49.xml" ContentType="application/vnd.openxmlformats-officedocument.drawingml.diagramData+xml"/>
  <Override PartName="/ppt/diagrams/layout49.xml" ContentType="application/vnd.openxmlformats-officedocument.drawingml.diagramLayout+xml"/>
  <Override PartName="/ppt/diagrams/quickStyle49.xml" ContentType="application/vnd.openxmlformats-officedocument.drawingml.diagramStyle+xml"/>
  <Override PartName="/ppt/diagrams/colors49.xml" ContentType="application/vnd.openxmlformats-officedocument.drawingml.diagramColors+xml"/>
  <Override PartName="/ppt/diagrams/drawing49.xml" ContentType="application/vnd.ms-office.drawingml.diagramDrawing+xml"/>
  <Override PartName="/ppt/notesSlides/notesSlide32.xml" ContentType="application/vnd.openxmlformats-officedocument.presentationml.notesSlide+xml"/>
  <Override PartName="/ppt/diagrams/data50.xml" ContentType="application/vnd.openxmlformats-officedocument.drawingml.diagramData+xml"/>
  <Override PartName="/ppt/diagrams/layout50.xml" ContentType="application/vnd.openxmlformats-officedocument.drawingml.diagramLayout+xml"/>
  <Override PartName="/ppt/diagrams/quickStyle50.xml" ContentType="application/vnd.openxmlformats-officedocument.drawingml.diagramStyle+xml"/>
  <Override PartName="/ppt/diagrams/colors50.xml" ContentType="application/vnd.openxmlformats-officedocument.drawingml.diagramColors+xml"/>
  <Override PartName="/ppt/diagrams/drawing50.xml" ContentType="application/vnd.ms-office.drawingml.diagramDrawing+xml"/>
  <Override PartName="/ppt/notesSlides/notesSlide33.xml" ContentType="application/vnd.openxmlformats-officedocument.presentationml.notesSlide+xml"/>
  <Override PartName="/ppt/diagrams/data51.xml" ContentType="application/vnd.openxmlformats-officedocument.drawingml.diagramData+xml"/>
  <Override PartName="/ppt/diagrams/layout51.xml" ContentType="application/vnd.openxmlformats-officedocument.drawingml.diagramLayout+xml"/>
  <Override PartName="/ppt/diagrams/quickStyle51.xml" ContentType="application/vnd.openxmlformats-officedocument.drawingml.diagramStyle+xml"/>
  <Override PartName="/ppt/diagrams/colors51.xml" ContentType="application/vnd.openxmlformats-officedocument.drawingml.diagramColors+xml"/>
  <Override PartName="/ppt/diagrams/drawing51.xml" ContentType="application/vnd.ms-office.drawingml.diagramDrawing+xml"/>
  <Override PartName="/ppt/notesSlides/notesSlide34.xml" ContentType="application/vnd.openxmlformats-officedocument.presentationml.notesSlide+xml"/>
  <Override PartName="/ppt/diagrams/data52.xml" ContentType="application/vnd.openxmlformats-officedocument.drawingml.diagramData+xml"/>
  <Override PartName="/ppt/diagrams/layout52.xml" ContentType="application/vnd.openxmlformats-officedocument.drawingml.diagramLayout+xml"/>
  <Override PartName="/ppt/diagrams/quickStyle52.xml" ContentType="application/vnd.openxmlformats-officedocument.drawingml.diagramStyle+xml"/>
  <Override PartName="/ppt/diagrams/colors52.xml" ContentType="application/vnd.openxmlformats-officedocument.drawingml.diagramColors+xml"/>
  <Override PartName="/ppt/diagrams/drawing52.xml" ContentType="application/vnd.ms-office.drawingml.diagramDrawing+xml"/>
  <Override PartName="/ppt/notesSlides/notesSlide35.xml" ContentType="application/vnd.openxmlformats-officedocument.presentationml.notesSlide+xml"/>
  <Override PartName="/ppt/diagrams/data53.xml" ContentType="application/vnd.openxmlformats-officedocument.drawingml.diagramData+xml"/>
  <Override PartName="/ppt/diagrams/layout53.xml" ContentType="application/vnd.openxmlformats-officedocument.drawingml.diagramLayout+xml"/>
  <Override PartName="/ppt/diagrams/quickStyle53.xml" ContentType="application/vnd.openxmlformats-officedocument.drawingml.diagramStyle+xml"/>
  <Override PartName="/ppt/diagrams/colors53.xml" ContentType="application/vnd.openxmlformats-officedocument.drawingml.diagramColors+xml"/>
  <Override PartName="/ppt/diagrams/drawing53.xml" ContentType="application/vnd.ms-office.drawingml.diagramDrawing+xml"/>
  <Override PartName="/ppt/diagrams/data54.xml" ContentType="application/vnd.openxmlformats-officedocument.drawingml.diagramData+xml"/>
  <Override PartName="/ppt/diagrams/layout54.xml" ContentType="application/vnd.openxmlformats-officedocument.drawingml.diagramLayout+xml"/>
  <Override PartName="/ppt/diagrams/quickStyle54.xml" ContentType="application/vnd.openxmlformats-officedocument.drawingml.diagramStyle+xml"/>
  <Override PartName="/ppt/diagrams/colors54.xml" ContentType="application/vnd.openxmlformats-officedocument.drawingml.diagramColors+xml"/>
  <Override PartName="/ppt/diagrams/drawing54.xml" ContentType="application/vnd.ms-office.drawingml.diagramDrawing+xml"/>
  <Override PartName="/ppt/diagrams/data55.xml" ContentType="application/vnd.openxmlformats-officedocument.drawingml.diagramData+xml"/>
  <Override PartName="/ppt/diagrams/layout55.xml" ContentType="application/vnd.openxmlformats-officedocument.drawingml.diagramLayout+xml"/>
  <Override PartName="/ppt/diagrams/quickStyle55.xml" ContentType="application/vnd.openxmlformats-officedocument.drawingml.diagramStyle+xml"/>
  <Override PartName="/ppt/diagrams/colors55.xml" ContentType="application/vnd.openxmlformats-officedocument.drawingml.diagramColors+xml"/>
  <Override PartName="/ppt/diagrams/drawing55.xml" ContentType="application/vnd.ms-office.drawingml.diagramDrawing+xml"/>
  <Override PartName="/ppt/diagrams/data56.xml" ContentType="application/vnd.openxmlformats-officedocument.drawingml.diagramData+xml"/>
  <Override PartName="/ppt/diagrams/layout56.xml" ContentType="application/vnd.openxmlformats-officedocument.drawingml.diagramLayout+xml"/>
  <Override PartName="/ppt/diagrams/quickStyle56.xml" ContentType="application/vnd.openxmlformats-officedocument.drawingml.diagramStyle+xml"/>
  <Override PartName="/ppt/diagrams/colors56.xml" ContentType="application/vnd.openxmlformats-officedocument.drawingml.diagramColors+xml"/>
  <Override PartName="/ppt/diagrams/drawing56.xml" ContentType="application/vnd.ms-office.drawingml.diagramDrawing+xml"/>
  <Override PartName="/ppt/diagrams/data57.xml" ContentType="application/vnd.openxmlformats-officedocument.drawingml.diagramData+xml"/>
  <Override PartName="/ppt/diagrams/layout57.xml" ContentType="application/vnd.openxmlformats-officedocument.drawingml.diagramLayout+xml"/>
  <Override PartName="/ppt/diagrams/quickStyle57.xml" ContentType="application/vnd.openxmlformats-officedocument.drawingml.diagramStyle+xml"/>
  <Override PartName="/ppt/diagrams/colors57.xml" ContentType="application/vnd.openxmlformats-officedocument.drawingml.diagramColors+xml"/>
  <Override PartName="/ppt/diagrams/drawing57.xml" ContentType="application/vnd.ms-office.drawingml.diagramDrawing+xml"/>
  <Override PartName="/ppt/diagrams/data58.xml" ContentType="application/vnd.openxmlformats-officedocument.drawingml.diagramData+xml"/>
  <Override PartName="/ppt/diagrams/layout58.xml" ContentType="application/vnd.openxmlformats-officedocument.drawingml.diagramLayout+xml"/>
  <Override PartName="/ppt/diagrams/quickStyle58.xml" ContentType="application/vnd.openxmlformats-officedocument.drawingml.diagramStyle+xml"/>
  <Override PartName="/ppt/diagrams/colors58.xml" ContentType="application/vnd.openxmlformats-officedocument.drawingml.diagramColors+xml"/>
  <Override PartName="/ppt/diagrams/drawing58.xml" ContentType="application/vnd.ms-office.drawingml.diagramDrawing+xml"/>
  <Override PartName="/ppt/notesSlides/notesSlide36.xml" ContentType="application/vnd.openxmlformats-officedocument.presentationml.notesSlide+xml"/>
  <Override PartName="/ppt/diagrams/data59.xml" ContentType="application/vnd.openxmlformats-officedocument.drawingml.diagramData+xml"/>
  <Override PartName="/ppt/diagrams/layout59.xml" ContentType="application/vnd.openxmlformats-officedocument.drawingml.diagramLayout+xml"/>
  <Override PartName="/ppt/diagrams/quickStyle59.xml" ContentType="application/vnd.openxmlformats-officedocument.drawingml.diagramStyle+xml"/>
  <Override PartName="/ppt/diagrams/colors59.xml" ContentType="application/vnd.openxmlformats-officedocument.drawingml.diagramColors+xml"/>
  <Override PartName="/ppt/diagrams/drawing59.xml" ContentType="application/vnd.ms-office.drawingml.diagramDrawing+xml"/>
  <Override PartName="/ppt/notesSlides/notesSlide37.xml" ContentType="application/vnd.openxmlformats-officedocument.presentationml.notesSlide+xml"/>
  <Override PartName="/ppt/diagrams/data60.xml" ContentType="application/vnd.openxmlformats-officedocument.drawingml.diagramData+xml"/>
  <Override PartName="/ppt/diagrams/layout60.xml" ContentType="application/vnd.openxmlformats-officedocument.drawingml.diagramLayout+xml"/>
  <Override PartName="/ppt/diagrams/quickStyle60.xml" ContentType="application/vnd.openxmlformats-officedocument.drawingml.diagramStyle+xml"/>
  <Override PartName="/ppt/diagrams/colors60.xml" ContentType="application/vnd.openxmlformats-officedocument.drawingml.diagramColors+xml"/>
  <Override PartName="/ppt/diagrams/drawing60.xml" ContentType="application/vnd.ms-office.drawingml.diagramDrawing+xml"/>
  <Override PartName="/ppt/notesSlides/notesSlide38.xml" ContentType="application/vnd.openxmlformats-officedocument.presentationml.notesSlide+xml"/>
  <Override PartName="/ppt/diagrams/data61.xml" ContentType="application/vnd.openxmlformats-officedocument.drawingml.diagramData+xml"/>
  <Override PartName="/ppt/diagrams/layout61.xml" ContentType="application/vnd.openxmlformats-officedocument.drawingml.diagramLayout+xml"/>
  <Override PartName="/ppt/diagrams/quickStyle61.xml" ContentType="application/vnd.openxmlformats-officedocument.drawingml.diagramStyle+xml"/>
  <Override PartName="/ppt/diagrams/colors61.xml" ContentType="application/vnd.openxmlformats-officedocument.drawingml.diagramColors+xml"/>
  <Override PartName="/ppt/diagrams/drawing61.xml" ContentType="application/vnd.ms-office.drawingml.diagramDrawing+xml"/>
  <Override PartName="/ppt/notesSlides/notesSlide39.xml" ContentType="application/vnd.openxmlformats-officedocument.presentationml.notesSlide+xml"/>
  <Override PartName="/ppt/diagrams/data62.xml" ContentType="application/vnd.openxmlformats-officedocument.drawingml.diagramData+xml"/>
  <Override PartName="/ppt/diagrams/layout62.xml" ContentType="application/vnd.openxmlformats-officedocument.drawingml.diagramLayout+xml"/>
  <Override PartName="/ppt/diagrams/quickStyle62.xml" ContentType="application/vnd.openxmlformats-officedocument.drawingml.diagramStyle+xml"/>
  <Override PartName="/ppt/diagrams/colors62.xml" ContentType="application/vnd.openxmlformats-officedocument.drawingml.diagramColors+xml"/>
  <Override PartName="/ppt/diagrams/drawing62.xml" ContentType="application/vnd.ms-office.drawingml.diagramDrawing+xml"/>
  <Override PartName="/ppt/diagrams/data63.xml" ContentType="application/vnd.openxmlformats-officedocument.drawingml.diagramData+xml"/>
  <Override PartName="/ppt/diagrams/layout63.xml" ContentType="application/vnd.openxmlformats-officedocument.drawingml.diagramLayout+xml"/>
  <Override PartName="/ppt/diagrams/quickStyle63.xml" ContentType="application/vnd.openxmlformats-officedocument.drawingml.diagramStyle+xml"/>
  <Override PartName="/ppt/diagrams/colors63.xml" ContentType="application/vnd.openxmlformats-officedocument.drawingml.diagramColors+xml"/>
  <Override PartName="/ppt/diagrams/drawing63.xml" ContentType="application/vnd.ms-office.drawingml.diagramDrawing+xml"/>
  <Override PartName="/ppt/diagrams/data64.xml" ContentType="application/vnd.openxmlformats-officedocument.drawingml.diagramData+xml"/>
  <Override PartName="/ppt/diagrams/layout64.xml" ContentType="application/vnd.openxmlformats-officedocument.drawingml.diagramLayout+xml"/>
  <Override PartName="/ppt/diagrams/quickStyle64.xml" ContentType="application/vnd.openxmlformats-officedocument.drawingml.diagramStyle+xml"/>
  <Override PartName="/ppt/diagrams/colors64.xml" ContentType="application/vnd.openxmlformats-officedocument.drawingml.diagramColors+xml"/>
  <Override PartName="/ppt/diagrams/drawing64.xml" ContentType="application/vnd.ms-office.drawingml.diagramDrawing+xml"/>
  <Override PartName="/ppt/diagrams/data65.xml" ContentType="application/vnd.openxmlformats-officedocument.drawingml.diagramData+xml"/>
  <Override PartName="/ppt/diagrams/layout65.xml" ContentType="application/vnd.openxmlformats-officedocument.drawingml.diagramLayout+xml"/>
  <Override PartName="/ppt/diagrams/quickStyle65.xml" ContentType="application/vnd.openxmlformats-officedocument.drawingml.diagramStyle+xml"/>
  <Override PartName="/ppt/diagrams/colors65.xml" ContentType="application/vnd.openxmlformats-officedocument.drawingml.diagramColors+xml"/>
  <Override PartName="/ppt/diagrams/drawing65.xml" ContentType="application/vnd.ms-office.drawingml.diagramDrawing+xml"/>
  <Override PartName="/ppt/diagrams/data66.xml" ContentType="application/vnd.openxmlformats-officedocument.drawingml.diagramData+xml"/>
  <Override PartName="/ppt/diagrams/layout66.xml" ContentType="application/vnd.openxmlformats-officedocument.drawingml.diagramLayout+xml"/>
  <Override PartName="/ppt/diagrams/quickStyle66.xml" ContentType="application/vnd.openxmlformats-officedocument.drawingml.diagramStyle+xml"/>
  <Override PartName="/ppt/diagrams/colors66.xml" ContentType="application/vnd.openxmlformats-officedocument.drawingml.diagramColors+xml"/>
  <Override PartName="/ppt/diagrams/drawing66.xml" ContentType="application/vnd.ms-office.drawingml.diagramDrawing+xml"/>
  <Override PartName="/ppt/diagrams/data67.xml" ContentType="application/vnd.openxmlformats-officedocument.drawingml.diagramData+xml"/>
  <Override PartName="/ppt/diagrams/layout67.xml" ContentType="application/vnd.openxmlformats-officedocument.drawingml.diagramLayout+xml"/>
  <Override PartName="/ppt/diagrams/quickStyle67.xml" ContentType="application/vnd.openxmlformats-officedocument.drawingml.diagramStyle+xml"/>
  <Override PartName="/ppt/diagrams/colors67.xml" ContentType="application/vnd.openxmlformats-officedocument.drawingml.diagramColors+xml"/>
  <Override PartName="/ppt/diagrams/drawing67.xml" ContentType="application/vnd.ms-office.drawingml.diagramDrawing+xml"/>
  <Override PartName="/ppt/diagrams/data68.xml" ContentType="application/vnd.openxmlformats-officedocument.drawingml.diagramData+xml"/>
  <Override PartName="/ppt/diagrams/layout68.xml" ContentType="application/vnd.openxmlformats-officedocument.drawingml.diagramLayout+xml"/>
  <Override PartName="/ppt/diagrams/quickStyle68.xml" ContentType="application/vnd.openxmlformats-officedocument.drawingml.diagramStyle+xml"/>
  <Override PartName="/ppt/diagrams/colors68.xml" ContentType="application/vnd.openxmlformats-officedocument.drawingml.diagramColors+xml"/>
  <Override PartName="/ppt/diagrams/drawing68.xml" ContentType="application/vnd.ms-office.drawingml.diagramDrawing+xml"/>
  <Override PartName="/ppt/diagrams/data69.xml" ContentType="application/vnd.openxmlformats-officedocument.drawingml.diagramData+xml"/>
  <Override PartName="/ppt/diagrams/layout69.xml" ContentType="application/vnd.openxmlformats-officedocument.drawingml.diagramLayout+xml"/>
  <Override PartName="/ppt/diagrams/quickStyle69.xml" ContentType="application/vnd.openxmlformats-officedocument.drawingml.diagramStyle+xml"/>
  <Override PartName="/ppt/diagrams/colors69.xml" ContentType="application/vnd.openxmlformats-officedocument.drawingml.diagramColors+xml"/>
  <Override PartName="/ppt/diagrams/drawing69.xml" ContentType="application/vnd.ms-office.drawingml.diagramDrawing+xml"/>
  <Override PartName="/ppt/diagrams/data70.xml" ContentType="application/vnd.openxmlformats-officedocument.drawingml.diagramData+xml"/>
  <Override PartName="/ppt/diagrams/layout70.xml" ContentType="application/vnd.openxmlformats-officedocument.drawingml.diagramLayout+xml"/>
  <Override PartName="/ppt/diagrams/quickStyle70.xml" ContentType="application/vnd.openxmlformats-officedocument.drawingml.diagramStyle+xml"/>
  <Override PartName="/ppt/diagrams/colors70.xml" ContentType="application/vnd.openxmlformats-officedocument.drawingml.diagramColors+xml"/>
  <Override PartName="/ppt/diagrams/drawing70.xml" ContentType="application/vnd.ms-office.drawingml.diagramDrawing+xml"/>
  <Override PartName="/ppt/diagrams/data71.xml" ContentType="application/vnd.openxmlformats-officedocument.drawingml.diagramData+xml"/>
  <Override PartName="/ppt/diagrams/layout71.xml" ContentType="application/vnd.openxmlformats-officedocument.drawingml.diagramLayout+xml"/>
  <Override PartName="/ppt/diagrams/quickStyle71.xml" ContentType="application/vnd.openxmlformats-officedocument.drawingml.diagramStyle+xml"/>
  <Override PartName="/ppt/diagrams/colors71.xml" ContentType="application/vnd.openxmlformats-officedocument.drawingml.diagramColors+xml"/>
  <Override PartName="/ppt/diagrams/drawing71.xml" ContentType="application/vnd.ms-office.drawingml.diagramDrawing+xml"/>
  <Override PartName="/ppt/diagrams/data72.xml" ContentType="application/vnd.openxmlformats-officedocument.drawingml.diagramData+xml"/>
  <Override PartName="/ppt/diagrams/layout72.xml" ContentType="application/vnd.openxmlformats-officedocument.drawingml.diagramLayout+xml"/>
  <Override PartName="/ppt/diagrams/quickStyle72.xml" ContentType="application/vnd.openxmlformats-officedocument.drawingml.diagramStyle+xml"/>
  <Override PartName="/ppt/diagrams/colors72.xml" ContentType="application/vnd.openxmlformats-officedocument.drawingml.diagramColors+xml"/>
  <Override PartName="/ppt/diagrams/drawing72.xml" ContentType="application/vnd.ms-office.drawingml.diagramDrawing+xml"/>
  <Override PartName="/ppt/diagrams/data73.xml" ContentType="application/vnd.openxmlformats-officedocument.drawingml.diagramData+xml"/>
  <Override PartName="/ppt/diagrams/layout73.xml" ContentType="application/vnd.openxmlformats-officedocument.drawingml.diagramLayout+xml"/>
  <Override PartName="/ppt/diagrams/quickStyle73.xml" ContentType="application/vnd.openxmlformats-officedocument.drawingml.diagramStyle+xml"/>
  <Override PartName="/ppt/diagrams/colors73.xml" ContentType="application/vnd.openxmlformats-officedocument.drawingml.diagramColors+xml"/>
  <Override PartName="/ppt/diagrams/drawing73.xml" ContentType="application/vnd.ms-office.drawingml.diagramDrawing+xml"/>
  <Override PartName="/ppt/diagrams/data74.xml" ContentType="application/vnd.openxmlformats-officedocument.drawingml.diagramData+xml"/>
  <Override PartName="/ppt/diagrams/layout74.xml" ContentType="application/vnd.openxmlformats-officedocument.drawingml.diagramLayout+xml"/>
  <Override PartName="/ppt/diagrams/quickStyle74.xml" ContentType="application/vnd.openxmlformats-officedocument.drawingml.diagramStyle+xml"/>
  <Override PartName="/ppt/diagrams/colors74.xml" ContentType="application/vnd.openxmlformats-officedocument.drawingml.diagramColors+xml"/>
  <Override PartName="/ppt/diagrams/drawing74.xml" ContentType="application/vnd.ms-office.drawingml.diagramDrawing+xml"/>
  <Override PartName="/ppt/diagrams/data75.xml" ContentType="application/vnd.openxmlformats-officedocument.drawingml.diagramData+xml"/>
  <Override PartName="/ppt/diagrams/layout75.xml" ContentType="application/vnd.openxmlformats-officedocument.drawingml.diagramLayout+xml"/>
  <Override PartName="/ppt/diagrams/quickStyle75.xml" ContentType="application/vnd.openxmlformats-officedocument.drawingml.diagramStyle+xml"/>
  <Override PartName="/ppt/diagrams/colors75.xml" ContentType="application/vnd.openxmlformats-officedocument.drawingml.diagramColors+xml"/>
  <Override PartName="/ppt/diagrams/drawing75.xml" ContentType="application/vnd.ms-office.drawingml.diagramDrawing+xml"/>
  <Override PartName="/ppt/diagrams/data76.xml" ContentType="application/vnd.openxmlformats-officedocument.drawingml.diagramData+xml"/>
  <Override PartName="/ppt/diagrams/layout76.xml" ContentType="application/vnd.openxmlformats-officedocument.drawingml.diagramLayout+xml"/>
  <Override PartName="/ppt/diagrams/quickStyle76.xml" ContentType="application/vnd.openxmlformats-officedocument.drawingml.diagramStyle+xml"/>
  <Override PartName="/ppt/diagrams/colors76.xml" ContentType="application/vnd.openxmlformats-officedocument.drawingml.diagramColors+xml"/>
  <Override PartName="/ppt/diagrams/drawing76.xml" ContentType="application/vnd.ms-office.drawingml.diagramDrawing+xml"/>
  <Override PartName="/ppt/diagrams/data77.xml" ContentType="application/vnd.openxmlformats-officedocument.drawingml.diagramData+xml"/>
  <Override PartName="/ppt/diagrams/layout77.xml" ContentType="application/vnd.openxmlformats-officedocument.drawingml.diagramLayout+xml"/>
  <Override PartName="/ppt/diagrams/quickStyle77.xml" ContentType="application/vnd.openxmlformats-officedocument.drawingml.diagramStyle+xml"/>
  <Override PartName="/ppt/diagrams/colors77.xml" ContentType="application/vnd.openxmlformats-officedocument.drawingml.diagramColors+xml"/>
  <Override PartName="/ppt/diagrams/drawing77.xml" ContentType="application/vnd.ms-office.drawingml.diagramDrawing+xml"/>
  <Override PartName="/ppt/diagrams/data78.xml" ContentType="application/vnd.openxmlformats-officedocument.drawingml.diagramData+xml"/>
  <Override PartName="/ppt/diagrams/layout78.xml" ContentType="application/vnd.openxmlformats-officedocument.drawingml.diagramLayout+xml"/>
  <Override PartName="/ppt/diagrams/quickStyle78.xml" ContentType="application/vnd.openxmlformats-officedocument.drawingml.diagramStyle+xml"/>
  <Override PartName="/ppt/diagrams/colors78.xml" ContentType="application/vnd.openxmlformats-officedocument.drawingml.diagramColors+xml"/>
  <Override PartName="/ppt/diagrams/drawing78.xml" ContentType="application/vnd.ms-office.drawingml.diagramDrawing+xml"/>
  <Override PartName="/ppt/diagrams/data79.xml" ContentType="application/vnd.openxmlformats-officedocument.drawingml.diagramData+xml"/>
  <Override PartName="/ppt/diagrams/layout79.xml" ContentType="application/vnd.openxmlformats-officedocument.drawingml.diagramLayout+xml"/>
  <Override PartName="/ppt/diagrams/quickStyle79.xml" ContentType="application/vnd.openxmlformats-officedocument.drawingml.diagramStyle+xml"/>
  <Override PartName="/ppt/diagrams/colors79.xml" ContentType="application/vnd.openxmlformats-officedocument.drawingml.diagramColors+xml"/>
  <Override PartName="/ppt/diagrams/drawing79.xml" ContentType="application/vnd.ms-office.drawingml.diagramDrawing+xml"/>
  <Override PartName="/ppt/diagrams/data80.xml" ContentType="application/vnd.openxmlformats-officedocument.drawingml.diagramData+xml"/>
  <Override PartName="/ppt/diagrams/layout80.xml" ContentType="application/vnd.openxmlformats-officedocument.drawingml.diagramLayout+xml"/>
  <Override PartName="/ppt/diagrams/quickStyle80.xml" ContentType="application/vnd.openxmlformats-officedocument.drawingml.diagramStyle+xml"/>
  <Override PartName="/ppt/diagrams/colors80.xml" ContentType="application/vnd.openxmlformats-officedocument.drawingml.diagramColors+xml"/>
  <Override PartName="/ppt/diagrams/drawing80.xml" ContentType="application/vnd.ms-office.drawingml.diagramDrawing+xml"/>
  <Override PartName="/ppt/diagrams/data81.xml" ContentType="application/vnd.openxmlformats-officedocument.drawingml.diagramData+xml"/>
  <Override PartName="/ppt/diagrams/layout81.xml" ContentType="application/vnd.openxmlformats-officedocument.drawingml.diagramLayout+xml"/>
  <Override PartName="/ppt/diagrams/quickStyle81.xml" ContentType="application/vnd.openxmlformats-officedocument.drawingml.diagramStyle+xml"/>
  <Override PartName="/ppt/diagrams/colors81.xml" ContentType="application/vnd.openxmlformats-officedocument.drawingml.diagramColors+xml"/>
  <Override PartName="/ppt/diagrams/drawing81.xml" ContentType="application/vnd.ms-office.drawingml.diagramDrawing+xml"/>
  <Override PartName="/ppt/notesSlides/notesSlide40.xml" ContentType="application/vnd.openxmlformats-officedocument.presentationml.notesSlide+xml"/>
  <Override PartName="/ppt/diagrams/data82.xml" ContentType="application/vnd.openxmlformats-officedocument.drawingml.diagramData+xml"/>
  <Override PartName="/ppt/diagrams/layout82.xml" ContentType="application/vnd.openxmlformats-officedocument.drawingml.diagramLayout+xml"/>
  <Override PartName="/ppt/diagrams/quickStyle82.xml" ContentType="application/vnd.openxmlformats-officedocument.drawingml.diagramStyle+xml"/>
  <Override PartName="/ppt/diagrams/colors82.xml" ContentType="application/vnd.openxmlformats-officedocument.drawingml.diagramColors+xml"/>
  <Override PartName="/ppt/diagrams/drawing82.xml" ContentType="application/vnd.ms-office.drawingml.diagramDrawing+xml"/>
  <Override PartName="/ppt/diagrams/data83.xml" ContentType="application/vnd.openxmlformats-officedocument.drawingml.diagramData+xml"/>
  <Override PartName="/ppt/diagrams/layout83.xml" ContentType="application/vnd.openxmlformats-officedocument.drawingml.diagramLayout+xml"/>
  <Override PartName="/ppt/diagrams/quickStyle83.xml" ContentType="application/vnd.openxmlformats-officedocument.drawingml.diagramStyle+xml"/>
  <Override PartName="/ppt/diagrams/colors83.xml" ContentType="application/vnd.openxmlformats-officedocument.drawingml.diagramColors+xml"/>
  <Override PartName="/ppt/diagrams/drawing83.xml" ContentType="application/vnd.ms-office.drawingml.diagramDrawing+xml"/>
  <Override PartName="/ppt/diagrams/data84.xml" ContentType="application/vnd.openxmlformats-officedocument.drawingml.diagramData+xml"/>
  <Override PartName="/ppt/diagrams/layout84.xml" ContentType="application/vnd.openxmlformats-officedocument.drawingml.diagramLayout+xml"/>
  <Override PartName="/ppt/diagrams/quickStyle84.xml" ContentType="application/vnd.openxmlformats-officedocument.drawingml.diagramStyle+xml"/>
  <Override PartName="/ppt/diagrams/colors84.xml" ContentType="application/vnd.openxmlformats-officedocument.drawingml.diagramColors+xml"/>
  <Override PartName="/ppt/diagrams/drawing84.xml" ContentType="application/vnd.ms-office.drawingml.diagramDrawing+xml"/>
  <Override PartName="/ppt/diagrams/data85.xml" ContentType="application/vnd.openxmlformats-officedocument.drawingml.diagramData+xml"/>
  <Override PartName="/ppt/diagrams/layout85.xml" ContentType="application/vnd.openxmlformats-officedocument.drawingml.diagramLayout+xml"/>
  <Override PartName="/ppt/diagrams/quickStyle85.xml" ContentType="application/vnd.openxmlformats-officedocument.drawingml.diagramStyle+xml"/>
  <Override PartName="/ppt/diagrams/colors85.xml" ContentType="application/vnd.openxmlformats-officedocument.drawingml.diagramColors+xml"/>
  <Override PartName="/ppt/diagrams/drawing85.xml" ContentType="application/vnd.ms-office.drawingml.diagramDrawing+xml"/>
  <Override PartName="/ppt/diagrams/data86.xml" ContentType="application/vnd.openxmlformats-officedocument.drawingml.diagramData+xml"/>
  <Override PartName="/ppt/diagrams/layout86.xml" ContentType="application/vnd.openxmlformats-officedocument.drawingml.diagramLayout+xml"/>
  <Override PartName="/ppt/diagrams/quickStyle86.xml" ContentType="application/vnd.openxmlformats-officedocument.drawingml.diagramStyle+xml"/>
  <Override PartName="/ppt/diagrams/colors86.xml" ContentType="application/vnd.openxmlformats-officedocument.drawingml.diagramColors+xml"/>
  <Override PartName="/ppt/diagrams/drawing86.xml" ContentType="application/vnd.ms-office.drawingml.diagramDrawing+xml"/>
  <Override PartName="/ppt/diagrams/data87.xml" ContentType="application/vnd.openxmlformats-officedocument.drawingml.diagramData+xml"/>
  <Override PartName="/ppt/diagrams/layout87.xml" ContentType="application/vnd.openxmlformats-officedocument.drawingml.diagramLayout+xml"/>
  <Override PartName="/ppt/diagrams/quickStyle87.xml" ContentType="application/vnd.openxmlformats-officedocument.drawingml.diagramStyle+xml"/>
  <Override PartName="/ppt/diagrams/colors87.xml" ContentType="application/vnd.openxmlformats-officedocument.drawingml.diagramColors+xml"/>
  <Override PartName="/ppt/diagrams/drawing87.xml" ContentType="application/vnd.ms-office.drawingml.diagramDrawing+xml"/>
  <Override PartName="/ppt/diagrams/data88.xml" ContentType="application/vnd.openxmlformats-officedocument.drawingml.diagramData+xml"/>
  <Override PartName="/ppt/diagrams/layout88.xml" ContentType="application/vnd.openxmlformats-officedocument.drawingml.diagramLayout+xml"/>
  <Override PartName="/ppt/diagrams/quickStyle88.xml" ContentType="application/vnd.openxmlformats-officedocument.drawingml.diagramStyle+xml"/>
  <Override PartName="/ppt/diagrams/colors88.xml" ContentType="application/vnd.openxmlformats-officedocument.drawingml.diagramColors+xml"/>
  <Override PartName="/ppt/diagrams/drawing88.xml" ContentType="application/vnd.ms-office.drawingml.diagramDrawing+xml"/>
  <Override PartName="/ppt/diagrams/data89.xml" ContentType="application/vnd.openxmlformats-officedocument.drawingml.diagramData+xml"/>
  <Override PartName="/ppt/diagrams/layout89.xml" ContentType="application/vnd.openxmlformats-officedocument.drawingml.diagramLayout+xml"/>
  <Override PartName="/ppt/diagrams/quickStyle89.xml" ContentType="application/vnd.openxmlformats-officedocument.drawingml.diagramStyle+xml"/>
  <Override PartName="/ppt/diagrams/colors89.xml" ContentType="application/vnd.openxmlformats-officedocument.drawingml.diagramColors+xml"/>
  <Override PartName="/ppt/diagrams/drawing89.xml" ContentType="application/vnd.ms-office.drawingml.diagramDrawing+xml"/>
  <Override PartName="/ppt/diagrams/data90.xml" ContentType="application/vnd.openxmlformats-officedocument.drawingml.diagramData+xml"/>
  <Override PartName="/ppt/diagrams/layout90.xml" ContentType="application/vnd.openxmlformats-officedocument.drawingml.diagramLayout+xml"/>
  <Override PartName="/ppt/diagrams/quickStyle90.xml" ContentType="application/vnd.openxmlformats-officedocument.drawingml.diagramStyle+xml"/>
  <Override PartName="/ppt/diagrams/colors90.xml" ContentType="application/vnd.openxmlformats-officedocument.drawingml.diagramColors+xml"/>
  <Override PartName="/ppt/diagrams/drawing90.xml" ContentType="application/vnd.ms-office.drawingml.diagramDrawing+xml"/>
  <Override PartName="/ppt/diagrams/data91.xml" ContentType="application/vnd.openxmlformats-officedocument.drawingml.diagramData+xml"/>
  <Override PartName="/ppt/diagrams/layout91.xml" ContentType="application/vnd.openxmlformats-officedocument.drawingml.diagramLayout+xml"/>
  <Override PartName="/ppt/diagrams/quickStyle91.xml" ContentType="application/vnd.openxmlformats-officedocument.drawingml.diagramStyle+xml"/>
  <Override PartName="/ppt/diagrams/colors91.xml" ContentType="application/vnd.openxmlformats-officedocument.drawingml.diagramColors+xml"/>
  <Override PartName="/ppt/diagrams/drawing91.xml" ContentType="application/vnd.ms-office.drawingml.diagramDrawing+xml"/>
  <Override PartName="/ppt/diagrams/data92.xml" ContentType="application/vnd.openxmlformats-officedocument.drawingml.diagramData+xml"/>
  <Override PartName="/ppt/diagrams/layout92.xml" ContentType="application/vnd.openxmlformats-officedocument.drawingml.diagramLayout+xml"/>
  <Override PartName="/ppt/diagrams/quickStyle92.xml" ContentType="application/vnd.openxmlformats-officedocument.drawingml.diagramStyle+xml"/>
  <Override PartName="/ppt/diagrams/colors92.xml" ContentType="application/vnd.openxmlformats-officedocument.drawingml.diagramColors+xml"/>
  <Override PartName="/ppt/diagrams/drawing92.xml" ContentType="application/vnd.ms-office.drawingml.diagramDrawing+xml"/>
  <Override PartName="/ppt/diagrams/data93.xml" ContentType="application/vnd.openxmlformats-officedocument.drawingml.diagramData+xml"/>
  <Override PartName="/ppt/diagrams/layout93.xml" ContentType="application/vnd.openxmlformats-officedocument.drawingml.diagramLayout+xml"/>
  <Override PartName="/ppt/diagrams/quickStyle93.xml" ContentType="application/vnd.openxmlformats-officedocument.drawingml.diagramStyle+xml"/>
  <Override PartName="/ppt/diagrams/colors93.xml" ContentType="application/vnd.openxmlformats-officedocument.drawingml.diagramColors+xml"/>
  <Override PartName="/ppt/diagrams/drawing93.xml" ContentType="application/vnd.ms-office.drawingml.diagramDrawing+xml"/>
  <Override PartName="/ppt/diagrams/data94.xml" ContentType="application/vnd.openxmlformats-officedocument.drawingml.diagramData+xml"/>
  <Override PartName="/ppt/diagrams/layout94.xml" ContentType="application/vnd.openxmlformats-officedocument.drawingml.diagramLayout+xml"/>
  <Override PartName="/ppt/diagrams/quickStyle94.xml" ContentType="application/vnd.openxmlformats-officedocument.drawingml.diagramStyle+xml"/>
  <Override PartName="/ppt/diagrams/colors94.xml" ContentType="application/vnd.openxmlformats-officedocument.drawingml.diagramColors+xml"/>
  <Override PartName="/ppt/diagrams/drawing94.xml" ContentType="application/vnd.ms-office.drawingml.diagramDrawing+xml"/>
  <Override PartName="/ppt/diagrams/data95.xml" ContentType="application/vnd.openxmlformats-officedocument.drawingml.diagramData+xml"/>
  <Override PartName="/ppt/diagrams/layout95.xml" ContentType="application/vnd.openxmlformats-officedocument.drawingml.diagramLayout+xml"/>
  <Override PartName="/ppt/diagrams/quickStyle95.xml" ContentType="application/vnd.openxmlformats-officedocument.drawingml.diagramStyle+xml"/>
  <Override PartName="/ppt/diagrams/colors95.xml" ContentType="application/vnd.openxmlformats-officedocument.drawingml.diagramColors+xml"/>
  <Override PartName="/ppt/diagrams/drawing95.xml" ContentType="application/vnd.ms-office.drawingml.diagramDrawing+xml"/>
  <Override PartName="/ppt/diagrams/data96.xml" ContentType="application/vnd.openxmlformats-officedocument.drawingml.diagramData+xml"/>
  <Override PartName="/ppt/diagrams/layout96.xml" ContentType="application/vnd.openxmlformats-officedocument.drawingml.diagramLayout+xml"/>
  <Override PartName="/ppt/diagrams/quickStyle96.xml" ContentType="application/vnd.openxmlformats-officedocument.drawingml.diagramStyle+xml"/>
  <Override PartName="/ppt/diagrams/colors96.xml" ContentType="application/vnd.openxmlformats-officedocument.drawingml.diagramColors+xml"/>
  <Override PartName="/ppt/diagrams/drawing96.xml" ContentType="application/vnd.ms-office.drawingml.diagramDrawing+xml"/>
  <Override PartName="/ppt/diagrams/data97.xml" ContentType="application/vnd.openxmlformats-officedocument.drawingml.diagramData+xml"/>
  <Override PartName="/ppt/diagrams/layout97.xml" ContentType="application/vnd.openxmlformats-officedocument.drawingml.diagramLayout+xml"/>
  <Override PartName="/ppt/diagrams/quickStyle97.xml" ContentType="application/vnd.openxmlformats-officedocument.drawingml.diagramStyle+xml"/>
  <Override PartName="/ppt/diagrams/colors97.xml" ContentType="application/vnd.openxmlformats-officedocument.drawingml.diagramColors+xml"/>
  <Override PartName="/ppt/diagrams/drawing97.xml" ContentType="application/vnd.ms-office.drawingml.diagramDrawing+xml"/>
  <Override PartName="/ppt/diagrams/data98.xml" ContentType="application/vnd.openxmlformats-officedocument.drawingml.diagramData+xml"/>
  <Override PartName="/ppt/diagrams/layout98.xml" ContentType="application/vnd.openxmlformats-officedocument.drawingml.diagramLayout+xml"/>
  <Override PartName="/ppt/diagrams/quickStyle98.xml" ContentType="application/vnd.openxmlformats-officedocument.drawingml.diagramStyle+xml"/>
  <Override PartName="/ppt/diagrams/colors98.xml" ContentType="application/vnd.openxmlformats-officedocument.drawingml.diagramColors+xml"/>
  <Override PartName="/ppt/diagrams/drawing98.xml" ContentType="application/vnd.ms-office.drawingml.diagramDrawing+xml"/>
  <Override PartName="/ppt/diagrams/data99.xml" ContentType="application/vnd.openxmlformats-officedocument.drawingml.diagramData+xml"/>
  <Override PartName="/ppt/diagrams/layout99.xml" ContentType="application/vnd.openxmlformats-officedocument.drawingml.diagramLayout+xml"/>
  <Override PartName="/ppt/diagrams/quickStyle99.xml" ContentType="application/vnd.openxmlformats-officedocument.drawingml.diagramStyle+xml"/>
  <Override PartName="/ppt/diagrams/colors99.xml" ContentType="application/vnd.openxmlformats-officedocument.drawingml.diagramColors+xml"/>
  <Override PartName="/ppt/diagrams/drawing99.xml" ContentType="application/vnd.ms-office.drawingml.diagramDrawing+xml"/>
  <Override PartName="/ppt/diagrams/data100.xml" ContentType="application/vnd.openxmlformats-officedocument.drawingml.diagramData+xml"/>
  <Override PartName="/ppt/diagrams/layout100.xml" ContentType="application/vnd.openxmlformats-officedocument.drawingml.diagramLayout+xml"/>
  <Override PartName="/ppt/diagrams/quickStyle100.xml" ContentType="application/vnd.openxmlformats-officedocument.drawingml.diagramStyle+xml"/>
  <Override PartName="/ppt/diagrams/colors100.xml" ContentType="application/vnd.openxmlformats-officedocument.drawingml.diagramColors+xml"/>
  <Override PartName="/ppt/diagrams/drawing100.xml" ContentType="application/vnd.ms-office.drawingml.diagramDrawing+xml"/>
  <Override PartName="/ppt/diagrams/data101.xml" ContentType="application/vnd.openxmlformats-officedocument.drawingml.diagramData+xml"/>
  <Override PartName="/ppt/diagrams/layout101.xml" ContentType="application/vnd.openxmlformats-officedocument.drawingml.diagramLayout+xml"/>
  <Override PartName="/ppt/diagrams/quickStyle101.xml" ContentType="application/vnd.openxmlformats-officedocument.drawingml.diagramStyle+xml"/>
  <Override PartName="/ppt/diagrams/colors101.xml" ContentType="application/vnd.openxmlformats-officedocument.drawingml.diagramColors+xml"/>
  <Override PartName="/ppt/diagrams/drawing101.xml" ContentType="application/vnd.ms-office.drawingml.diagramDrawing+xml"/>
  <Override PartName="/ppt/diagrams/data102.xml" ContentType="application/vnd.openxmlformats-officedocument.drawingml.diagramData+xml"/>
  <Override PartName="/ppt/diagrams/layout102.xml" ContentType="application/vnd.openxmlformats-officedocument.drawingml.diagramLayout+xml"/>
  <Override PartName="/ppt/diagrams/quickStyle102.xml" ContentType="application/vnd.openxmlformats-officedocument.drawingml.diagramStyle+xml"/>
  <Override PartName="/ppt/diagrams/colors102.xml" ContentType="application/vnd.openxmlformats-officedocument.drawingml.diagramColors+xml"/>
  <Override PartName="/ppt/diagrams/drawing102.xml" ContentType="application/vnd.ms-office.drawingml.diagramDrawing+xml"/>
  <Override PartName="/ppt/diagrams/data103.xml" ContentType="application/vnd.openxmlformats-officedocument.drawingml.diagramData+xml"/>
  <Override PartName="/ppt/diagrams/layout103.xml" ContentType="application/vnd.openxmlformats-officedocument.drawingml.diagramLayout+xml"/>
  <Override PartName="/ppt/diagrams/quickStyle103.xml" ContentType="application/vnd.openxmlformats-officedocument.drawingml.diagramStyle+xml"/>
  <Override PartName="/ppt/diagrams/colors103.xml" ContentType="application/vnd.openxmlformats-officedocument.drawingml.diagramColors+xml"/>
  <Override PartName="/ppt/diagrams/drawing103.xml" ContentType="application/vnd.ms-office.drawingml.diagramDrawing+xml"/>
  <Override PartName="/ppt/diagrams/data104.xml" ContentType="application/vnd.openxmlformats-officedocument.drawingml.diagramData+xml"/>
  <Override PartName="/ppt/diagrams/layout104.xml" ContentType="application/vnd.openxmlformats-officedocument.drawingml.diagramLayout+xml"/>
  <Override PartName="/ppt/diagrams/quickStyle104.xml" ContentType="application/vnd.openxmlformats-officedocument.drawingml.diagramStyle+xml"/>
  <Override PartName="/ppt/diagrams/colors104.xml" ContentType="application/vnd.openxmlformats-officedocument.drawingml.diagramColors+xml"/>
  <Override PartName="/ppt/diagrams/drawing104.xml" ContentType="application/vnd.ms-office.drawingml.diagramDrawing+xml"/>
  <Override PartName="/ppt/diagrams/data105.xml" ContentType="application/vnd.openxmlformats-officedocument.drawingml.diagramData+xml"/>
  <Override PartName="/ppt/diagrams/layout105.xml" ContentType="application/vnd.openxmlformats-officedocument.drawingml.diagramLayout+xml"/>
  <Override PartName="/ppt/diagrams/quickStyle105.xml" ContentType="application/vnd.openxmlformats-officedocument.drawingml.diagramStyle+xml"/>
  <Override PartName="/ppt/diagrams/colors105.xml" ContentType="application/vnd.openxmlformats-officedocument.drawingml.diagramColors+xml"/>
  <Override PartName="/ppt/diagrams/drawing105.xml" ContentType="application/vnd.ms-office.drawingml.diagramDrawing+xml"/>
  <Override PartName="/ppt/diagrams/data106.xml" ContentType="application/vnd.openxmlformats-officedocument.drawingml.diagramData+xml"/>
  <Override PartName="/ppt/diagrams/layout106.xml" ContentType="application/vnd.openxmlformats-officedocument.drawingml.diagramLayout+xml"/>
  <Override PartName="/ppt/diagrams/quickStyle106.xml" ContentType="application/vnd.openxmlformats-officedocument.drawingml.diagramStyle+xml"/>
  <Override PartName="/ppt/diagrams/colors106.xml" ContentType="application/vnd.openxmlformats-officedocument.drawingml.diagramColors+xml"/>
  <Override PartName="/ppt/diagrams/drawing106.xml" ContentType="application/vnd.ms-office.drawingml.diagramDrawing+xml"/>
  <Override PartName="/ppt/diagrams/data107.xml" ContentType="application/vnd.openxmlformats-officedocument.drawingml.diagramData+xml"/>
  <Override PartName="/ppt/diagrams/layout107.xml" ContentType="application/vnd.openxmlformats-officedocument.drawingml.diagramLayout+xml"/>
  <Override PartName="/ppt/diagrams/quickStyle107.xml" ContentType="application/vnd.openxmlformats-officedocument.drawingml.diagramStyle+xml"/>
  <Override PartName="/ppt/diagrams/colors107.xml" ContentType="application/vnd.openxmlformats-officedocument.drawingml.diagramColors+xml"/>
  <Override PartName="/ppt/diagrams/drawing107.xml" ContentType="application/vnd.ms-office.drawingml.diagramDrawing+xml"/>
  <Override PartName="/ppt/diagrams/data108.xml" ContentType="application/vnd.openxmlformats-officedocument.drawingml.diagramData+xml"/>
  <Override PartName="/ppt/diagrams/layout108.xml" ContentType="application/vnd.openxmlformats-officedocument.drawingml.diagramLayout+xml"/>
  <Override PartName="/ppt/diagrams/quickStyle108.xml" ContentType="application/vnd.openxmlformats-officedocument.drawingml.diagramStyle+xml"/>
  <Override PartName="/ppt/diagrams/colors108.xml" ContentType="application/vnd.openxmlformats-officedocument.drawingml.diagramColors+xml"/>
  <Override PartName="/ppt/diagrams/drawing108.xml" ContentType="application/vnd.ms-office.drawingml.diagramDrawing+xml"/>
  <Override PartName="/ppt/diagrams/data109.xml" ContentType="application/vnd.openxmlformats-officedocument.drawingml.diagramData+xml"/>
  <Override PartName="/ppt/diagrams/layout109.xml" ContentType="application/vnd.openxmlformats-officedocument.drawingml.diagramLayout+xml"/>
  <Override PartName="/ppt/diagrams/quickStyle109.xml" ContentType="application/vnd.openxmlformats-officedocument.drawingml.diagramStyle+xml"/>
  <Override PartName="/ppt/diagrams/colors109.xml" ContentType="application/vnd.openxmlformats-officedocument.drawingml.diagramColors+xml"/>
  <Override PartName="/ppt/diagrams/drawing109.xml" ContentType="application/vnd.ms-office.drawingml.diagramDrawing+xml"/>
  <Override PartName="/ppt/diagrams/data110.xml" ContentType="application/vnd.openxmlformats-officedocument.drawingml.diagramData+xml"/>
  <Override PartName="/ppt/diagrams/layout110.xml" ContentType="application/vnd.openxmlformats-officedocument.drawingml.diagramLayout+xml"/>
  <Override PartName="/ppt/diagrams/quickStyle110.xml" ContentType="application/vnd.openxmlformats-officedocument.drawingml.diagramStyle+xml"/>
  <Override PartName="/ppt/diagrams/colors110.xml" ContentType="application/vnd.openxmlformats-officedocument.drawingml.diagramColors+xml"/>
  <Override PartName="/ppt/diagrams/drawing110.xml" ContentType="application/vnd.ms-office.drawingml.diagramDrawing+xml"/>
  <Override PartName="/ppt/diagrams/data111.xml" ContentType="application/vnd.openxmlformats-officedocument.drawingml.diagramData+xml"/>
  <Override PartName="/ppt/diagrams/layout111.xml" ContentType="application/vnd.openxmlformats-officedocument.drawingml.diagramLayout+xml"/>
  <Override PartName="/ppt/diagrams/quickStyle111.xml" ContentType="application/vnd.openxmlformats-officedocument.drawingml.diagramStyle+xml"/>
  <Override PartName="/ppt/diagrams/colors111.xml" ContentType="application/vnd.openxmlformats-officedocument.drawingml.diagramColors+xml"/>
  <Override PartName="/ppt/diagrams/drawing111.xml" ContentType="application/vnd.ms-office.drawingml.diagramDrawing+xml"/>
  <Override PartName="/ppt/diagrams/data112.xml" ContentType="application/vnd.openxmlformats-officedocument.drawingml.diagramData+xml"/>
  <Override PartName="/ppt/diagrams/layout112.xml" ContentType="application/vnd.openxmlformats-officedocument.drawingml.diagramLayout+xml"/>
  <Override PartName="/ppt/diagrams/quickStyle112.xml" ContentType="application/vnd.openxmlformats-officedocument.drawingml.diagramStyle+xml"/>
  <Override PartName="/ppt/diagrams/colors112.xml" ContentType="application/vnd.openxmlformats-officedocument.drawingml.diagramColors+xml"/>
  <Override PartName="/ppt/diagrams/drawing112.xml" ContentType="application/vnd.ms-office.drawingml.diagramDrawing+xml"/>
  <Override PartName="/ppt/diagrams/data113.xml" ContentType="application/vnd.openxmlformats-officedocument.drawingml.diagramData+xml"/>
  <Override PartName="/ppt/diagrams/layout113.xml" ContentType="application/vnd.openxmlformats-officedocument.drawingml.diagramLayout+xml"/>
  <Override PartName="/ppt/diagrams/quickStyle113.xml" ContentType="application/vnd.openxmlformats-officedocument.drawingml.diagramStyle+xml"/>
  <Override PartName="/ppt/diagrams/colors113.xml" ContentType="application/vnd.openxmlformats-officedocument.drawingml.diagramColors+xml"/>
  <Override PartName="/ppt/diagrams/drawing113.xml" ContentType="application/vnd.ms-office.drawingml.diagramDrawing+xml"/>
  <Override PartName="/ppt/diagrams/data114.xml" ContentType="application/vnd.openxmlformats-officedocument.drawingml.diagramData+xml"/>
  <Override PartName="/ppt/diagrams/layout114.xml" ContentType="application/vnd.openxmlformats-officedocument.drawingml.diagramLayout+xml"/>
  <Override PartName="/ppt/diagrams/quickStyle114.xml" ContentType="application/vnd.openxmlformats-officedocument.drawingml.diagramStyle+xml"/>
  <Override PartName="/ppt/diagrams/colors114.xml" ContentType="application/vnd.openxmlformats-officedocument.drawingml.diagramColors+xml"/>
  <Override PartName="/ppt/diagrams/drawing114.xml" ContentType="application/vnd.ms-office.drawingml.diagramDrawing+xml"/>
  <Override PartName="/ppt/diagrams/data115.xml" ContentType="application/vnd.openxmlformats-officedocument.drawingml.diagramData+xml"/>
  <Override PartName="/ppt/diagrams/layout115.xml" ContentType="application/vnd.openxmlformats-officedocument.drawingml.diagramLayout+xml"/>
  <Override PartName="/ppt/diagrams/quickStyle115.xml" ContentType="application/vnd.openxmlformats-officedocument.drawingml.diagramStyle+xml"/>
  <Override PartName="/ppt/diagrams/colors115.xml" ContentType="application/vnd.openxmlformats-officedocument.drawingml.diagramColors+xml"/>
  <Override PartName="/ppt/diagrams/drawing115.xml" ContentType="application/vnd.ms-office.drawingml.diagramDrawing+xml"/>
  <Override PartName="/ppt/diagrams/data116.xml" ContentType="application/vnd.openxmlformats-officedocument.drawingml.diagramData+xml"/>
  <Override PartName="/ppt/diagrams/layout116.xml" ContentType="application/vnd.openxmlformats-officedocument.drawingml.diagramLayout+xml"/>
  <Override PartName="/ppt/diagrams/quickStyle116.xml" ContentType="application/vnd.openxmlformats-officedocument.drawingml.diagramStyle+xml"/>
  <Override PartName="/ppt/diagrams/colors116.xml" ContentType="application/vnd.openxmlformats-officedocument.drawingml.diagramColors+xml"/>
  <Override PartName="/ppt/diagrams/drawing116.xml" ContentType="application/vnd.ms-office.drawingml.diagramDrawing+xml"/>
  <Override PartName="/ppt/diagrams/data117.xml" ContentType="application/vnd.openxmlformats-officedocument.drawingml.diagramData+xml"/>
  <Override PartName="/ppt/diagrams/layout117.xml" ContentType="application/vnd.openxmlformats-officedocument.drawingml.diagramLayout+xml"/>
  <Override PartName="/ppt/diagrams/quickStyle117.xml" ContentType="application/vnd.openxmlformats-officedocument.drawingml.diagramStyle+xml"/>
  <Override PartName="/ppt/diagrams/colors117.xml" ContentType="application/vnd.openxmlformats-officedocument.drawingml.diagramColors+xml"/>
  <Override PartName="/ppt/diagrams/drawing117.xml" ContentType="application/vnd.ms-office.drawingml.diagramDrawing+xml"/>
  <Override PartName="/ppt/diagrams/data118.xml" ContentType="application/vnd.openxmlformats-officedocument.drawingml.diagramData+xml"/>
  <Override PartName="/ppt/diagrams/layout118.xml" ContentType="application/vnd.openxmlformats-officedocument.drawingml.diagramLayout+xml"/>
  <Override PartName="/ppt/diagrams/quickStyle118.xml" ContentType="application/vnd.openxmlformats-officedocument.drawingml.diagramStyle+xml"/>
  <Override PartName="/ppt/diagrams/colors118.xml" ContentType="application/vnd.openxmlformats-officedocument.drawingml.diagramColors+xml"/>
  <Override PartName="/ppt/diagrams/drawing118.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p:sldMasterIdLst>
    <p:sldMasterId id="2147483648" r:id="rId1"/>
  </p:sldMasterIdLst>
  <p:notesMasterIdLst>
    <p:notesMasterId r:id="rId197"/>
  </p:notesMasterIdLst>
  <p:handoutMasterIdLst>
    <p:handoutMasterId r:id="rId198"/>
  </p:handoutMasterIdLst>
  <p:sldIdLst>
    <p:sldId id="895" r:id="rId2"/>
    <p:sldId id="848" r:id="rId3"/>
    <p:sldId id="1013" r:id="rId4"/>
    <p:sldId id="847" r:id="rId5"/>
    <p:sldId id="1014" r:id="rId6"/>
    <p:sldId id="809" r:id="rId7"/>
    <p:sldId id="857" r:id="rId8"/>
    <p:sldId id="858" r:id="rId9"/>
    <p:sldId id="1015" r:id="rId10"/>
    <p:sldId id="898" r:id="rId11"/>
    <p:sldId id="1201" r:id="rId12"/>
    <p:sldId id="1253" r:id="rId13"/>
    <p:sldId id="1254" r:id="rId14"/>
    <p:sldId id="900" r:id="rId15"/>
    <p:sldId id="1203" r:id="rId16"/>
    <p:sldId id="804" r:id="rId17"/>
    <p:sldId id="1035" r:id="rId18"/>
    <p:sldId id="1205" r:id="rId19"/>
    <p:sldId id="1204" r:id="rId20"/>
    <p:sldId id="1036" r:id="rId21"/>
    <p:sldId id="1207" r:id="rId22"/>
    <p:sldId id="1208" r:id="rId23"/>
    <p:sldId id="859" r:id="rId24"/>
    <p:sldId id="1017" r:id="rId25"/>
    <p:sldId id="1019" r:id="rId26"/>
    <p:sldId id="1029" r:id="rId27"/>
    <p:sldId id="1256" r:id="rId28"/>
    <p:sldId id="1255" r:id="rId29"/>
    <p:sldId id="1030" r:id="rId30"/>
    <p:sldId id="1018" r:id="rId31"/>
    <p:sldId id="1031" r:id="rId32"/>
    <p:sldId id="1032" r:id="rId33"/>
    <p:sldId id="1033" r:id="rId34"/>
    <p:sldId id="1020" r:id="rId35"/>
    <p:sldId id="1016" r:id="rId36"/>
    <p:sldId id="1021" r:id="rId37"/>
    <p:sldId id="1034" r:id="rId38"/>
    <p:sldId id="1022" r:id="rId39"/>
    <p:sldId id="1077" r:id="rId40"/>
    <p:sldId id="1086" r:id="rId41"/>
    <p:sldId id="1085" r:id="rId42"/>
    <p:sldId id="1084" r:id="rId43"/>
    <p:sldId id="1083" r:id="rId44"/>
    <p:sldId id="1082" r:id="rId45"/>
    <p:sldId id="1081" r:id="rId46"/>
    <p:sldId id="1080" r:id="rId47"/>
    <p:sldId id="1079" r:id="rId48"/>
    <p:sldId id="1078" r:id="rId49"/>
    <p:sldId id="1023" r:id="rId50"/>
    <p:sldId id="1025" r:id="rId51"/>
    <p:sldId id="1024" r:id="rId52"/>
    <p:sldId id="1026" r:id="rId53"/>
    <p:sldId id="1057" r:id="rId54"/>
    <p:sldId id="1257" r:id="rId55"/>
    <p:sldId id="1258" r:id="rId56"/>
    <p:sldId id="1259" r:id="rId57"/>
    <p:sldId id="1260" r:id="rId58"/>
    <p:sldId id="1261" r:id="rId59"/>
    <p:sldId id="1058" r:id="rId60"/>
    <p:sldId id="1213" r:id="rId61"/>
    <p:sldId id="1214" r:id="rId62"/>
    <p:sldId id="1039" r:id="rId63"/>
    <p:sldId id="1040" r:id="rId64"/>
    <p:sldId id="1052" r:id="rId65"/>
    <p:sldId id="1047" r:id="rId66"/>
    <p:sldId id="1063" r:id="rId67"/>
    <p:sldId id="1064" r:id="rId68"/>
    <p:sldId id="1065" r:id="rId69"/>
    <p:sldId id="1066" r:id="rId70"/>
    <p:sldId id="1067" r:id="rId71"/>
    <p:sldId id="1053" r:id="rId72"/>
    <p:sldId id="1262" r:id="rId73"/>
    <p:sldId id="1050" r:id="rId74"/>
    <p:sldId id="1051" r:id="rId75"/>
    <p:sldId id="1041" r:id="rId76"/>
    <p:sldId id="1042" r:id="rId77"/>
    <p:sldId id="879" r:id="rId78"/>
    <p:sldId id="1043" r:id="rId79"/>
    <p:sldId id="920" r:id="rId80"/>
    <p:sldId id="1044" r:id="rId81"/>
    <p:sldId id="1210" r:id="rId82"/>
    <p:sldId id="1211" r:id="rId83"/>
    <p:sldId id="1045" r:id="rId84"/>
    <p:sldId id="882" r:id="rId85"/>
    <p:sldId id="883" r:id="rId86"/>
    <p:sldId id="884" r:id="rId87"/>
    <p:sldId id="885" r:id="rId88"/>
    <p:sldId id="886" r:id="rId89"/>
    <p:sldId id="887" r:id="rId90"/>
    <p:sldId id="888" r:id="rId91"/>
    <p:sldId id="889" r:id="rId92"/>
    <p:sldId id="890" r:id="rId93"/>
    <p:sldId id="913" r:id="rId94"/>
    <p:sldId id="914" r:id="rId95"/>
    <p:sldId id="1217" r:id="rId96"/>
    <p:sldId id="1218" r:id="rId97"/>
    <p:sldId id="915" r:id="rId98"/>
    <p:sldId id="916" r:id="rId99"/>
    <p:sldId id="891" r:id="rId100"/>
    <p:sldId id="917" r:id="rId101"/>
    <p:sldId id="918" r:id="rId102"/>
    <p:sldId id="894" r:id="rId103"/>
    <p:sldId id="921" r:id="rId104"/>
    <p:sldId id="922" r:id="rId105"/>
    <p:sldId id="923" r:id="rId106"/>
    <p:sldId id="924" r:id="rId107"/>
    <p:sldId id="925" r:id="rId108"/>
    <p:sldId id="926" r:id="rId109"/>
    <p:sldId id="927" r:id="rId110"/>
    <p:sldId id="928" r:id="rId111"/>
    <p:sldId id="1054" r:id="rId112"/>
    <p:sldId id="929" r:id="rId113"/>
    <p:sldId id="930" r:id="rId114"/>
    <p:sldId id="931" r:id="rId115"/>
    <p:sldId id="934" r:id="rId116"/>
    <p:sldId id="935" r:id="rId117"/>
    <p:sldId id="1222" r:id="rId118"/>
    <p:sldId id="1223" r:id="rId119"/>
    <p:sldId id="936" r:id="rId120"/>
    <p:sldId id="937" r:id="rId121"/>
    <p:sldId id="938" r:id="rId122"/>
    <p:sldId id="1055" r:id="rId123"/>
    <p:sldId id="939" r:id="rId124"/>
    <p:sldId id="940" r:id="rId125"/>
    <p:sldId id="941" r:id="rId126"/>
    <p:sldId id="942" r:id="rId127"/>
    <p:sldId id="943" r:id="rId128"/>
    <p:sldId id="944" r:id="rId129"/>
    <p:sldId id="945" r:id="rId130"/>
    <p:sldId id="946" r:id="rId131"/>
    <p:sldId id="947" r:id="rId132"/>
    <p:sldId id="948" r:id="rId133"/>
    <p:sldId id="949" r:id="rId134"/>
    <p:sldId id="950" r:id="rId135"/>
    <p:sldId id="951" r:id="rId136"/>
    <p:sldId id="952" r:id="rId137"/>
    <p:sldId id="953" r:id="rId138"/>
    <p:sldId id="954" r:id="rId139"/>
    <p:sldId id="955" r:id="rId140"/>
    <p:sldId id="956" r:id="rId141"/>
    <p:sldId id="958" r:id="rId142"/>
    <p:sldId id="959" r:id="rId143"/>
    <p:sldId id="960" r:id="rId144"/>
    <p:sldId id="961" r:id="rId145"/>
    <p:sldId id="962" r:id="rId146"/>
    <p:sldId id="963" r:id="rId147"/>
    <p:sldId id="964" r:id="rId148"/>
    <p:sldId id="965" r:id="rId149"/>
    <p:sldId id="1056" r:id="rId150"/>
    <p:sldId id="966" r:id="rId151"/>
    <p:sldId id="967" r:id="rId152"/>
    <p:sldId id="968" r:id="rId153"/>
    <p:sldId id="969" r:id="rId154"/>
    <p:sldId id="970" r:id="rId155"/>
    <p:sldId id="971" r:id="rId156"/>
    <p:sldId id="972" r:id="rId157"/>
    <p:sldId id="974" r:id="rId158"/>
    <p:sldId id="1226" r:id="rId159"/>
    <p:sldId id="1228" r:id="rId160"/>
    <p:sldId id="1229" r:id="rId161"/>
    <p:sldId id="1225" r:id="rId162"/>
    <p:sldId id="1231" r:id="rId163"/>
    <p:sldId id="1233" r:id="rId164"/>
    <p:sldId id="1234" r:id="rId165"/>
    <p:sldId id="976" r:id="rId166"/>
    <p:sldId id="977" r:id="rId167"/>
    <p:sldId id="897" r:id="rId168"/>
    <p:sldId id="1237" r:id="rId169"/>
    <p:sldId id="1238" r:id="rId170"/>
    <p:sldId id="1239" r:id="rId171"/>
    <p:sldId id="1240" r:id="rId172"/>
    <p:sldId id="1241" r:id="rId173"/>
    <p:sldId id="1242" r:id="rId174"/>
    <p:sldId id="1243" r:id="rId175"/>
    <p:sldId id="1244" r:id="rId176"/>
    <p:sldId id="1202" r:id="rId177"/>
    <p:sldId id="1206" r:id="rId178"/>
    <p:sldId id="1209" r:id="rId179"/>
    <p:sldId id="1212" r:id="rId180"/>
    <p:sldId id="1215" r:id="rId181"/>
    <p:sldId id="1216" r:id="rId182"/>
    <p:sldId id="1219" r:id="rId183"/>
    <p:sldId id="1220" r:id="rId184"/>
    <p:sldId id="1221" r:id="rId185"/>
    <p:sldId id="1224" r:id="rId186"/>
    <p:sldId id="1227" r:id="rId187"/>
    <p:sldId id="1245" r:id="rId188"/>
    <p:sldId id="1246" r:id="rId189"/>
    <p:sldId id="1248" r:id="rId190"/>
    <p:sldId id="1249" r:id="rId191"/>
    <p:sldId id="1250" r:id="rId192"/>
    <p:sldId id="1252" r:id="rId193"/>
    <p:sldId id="1230" r:id="rId194"/>
    <p:sldId id="1232" r:id="rId195"/>
    <p:sldId id="1235" r:id="rId19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AAE4AAA2-0FA5-4870-8DF6-6CC030187F8C}">
          <p14:sldIdLst>
            <p14:sldId id="895"/>
            <p14:sldId id="848"/>
            <p14:sldId id="1013"/>
            <p14:sldId id="847"/>
            <p14:sldId id="1014"/>
            <p14:sldId id="809"/>
            <p14:sldId id="857"/>
            <p14:sldId id="858"/>
            <p14:sldId id="1015"/>
            <p14:sldId id="898"/>
            <p14:sldId id="1201"/>
            <p14:sldId id="1253"/>
            <p14:sldId id="1254"/>
            <p14:sldId id="900"/>
            <p14:sldId id="1203"/>
            <p14:sldId id="804"/>
            <p14:sldId id="1035"/>
            <p14:sldId id="1205"/>
            <p14:sldId id="1204"/>
            <p14:sldId id="1036"/>
            <p14:sldId id="1207"/>
            <p14:sldId id="1208"/>
            <p14:sldId id="859"/>
            <p14:sldId id="1017"/>
            <p14:sldId id="1019"/>
            <p14:sldId id="1029"/>
            <p14:sldId id="1256"/>
            <p14:sldId id="1255"/>
            <p14:sldId id="1030"/>
            <p14:sldId id="1018"/>
            <p14:sldId id="1031"/>
            <p14:sldId id="1032"/>
            <p14:sldId id="1033"/>
            <p14:sldId id="1020"/>
            <p14:sldId id="1016"/>
            <p14:sldId id="1021"/>
            <p14:sldId id="1034"/>
            <p14:sldId id="1022"/>
            <p14:sldId id="1077"/>
            <p14:sldId id="1086"/>
            <p14:sldId id="1085"/>
            <p14:sldId id="1084"/>
            <p14:sldId id="1083"/>
            <p14:sldId id="1082"/>
            <p14:sldId id="1081"/>
            <p14:sldId id="1080"/>
            <p14:sldId id="1079"/>
            <p14:sldId id="1078"/>
            <p14:sldId id="1023"/>
            <p14:sldId id="1025"/>
            <p14:sldId id="1024"/>
            <p14:sldId id="1026"/>
            <p14:sldId id="1057"/>
            <p14:sldId id="1257"/>
            <p14:sldId id="1258"/>
            <p14:sldId id="1259"/>
            <p14:sldId id="1260"/>
            <p14:sldId id="1261"/>
            <p14:sldId id="1058"/>
            <p14:sldId id="1213"/>
            <p14:sldId id="1214"/>
            <p14:sldId id="1039"/>
            <p14:sldId id="1040"/>
            <p14:sldId id="1052"/>
            <p14:sldId id="1047"/>
            <p14:sldId id="1063"/>
            <p14:sldId id="1064"/>
            <p14:sldId id="1065"/>
            <p14:sldId id="1066"/>
            <p14:sldId id="1067"/>
            <p14:sldId id="1053"/>
            <p14:sldId id="1262"/>
            <p14:sldId id="1050"/>
            <p14:sldId id="1051"/>
            <p14:sldId id="1041"/>
            <p14:sldId id="1042"/>
            <p14:sldId id="879"/>
            <p14:sldId id="1043"/>
            <p14:sldId id="920"/>
            <p14:sldId id="1044"/>
            <p14:sldId id="1210"/>
            <p14:sldId id="1211"/>
            <p14:sldId id="1045"/>
            <p14:sldId id="882"/>
            <p14:sldId id="883"/>
            <p14:sldId id="884"/>
            <p14:sldId id="885"/>
            <p14:sldId id="886"/>
            <p14:sldId id="887"/>
            <p14:sldId id="888"/>
            <p14:sldId id="889"/>
            <p14:sldId id="890"/>
            <p14:sldId id="913"/>
            <p14:sldId id="914"/>
            <p14:sldId id="1217"/>
            <p14:sldId id="1218"/>
            <p14:sldId id="915"/>
            <p14:sldId id="916"/>
            <p14:sldId id="891"/>
            <p14:sldId id="917"/>
            <p14:sldId id="918"/>
            <p14:sldId id="894"/>
            <p14:sldId id="921"/>
            <p14:sldId id="922"/>
            <p14:sldId id="923"/>
            <p14:sldId id="924"/>
            <p14:sldId id="925"/>
            <p14:sldId id="926"/>
            <p14:sldId id="927"/>
            <p14:sldId id="928"/>
            <p14:sldId id="1054"/>
            <p14:sldId id="929"/>
            <p14:sldId id="930"/>
            <p14:sldId id="931"/>
            <p14:sldId id="934"/>
            <p14:sldId id="935"/>
            <p14:sldId id="1222"/>
            <p14:sldId id="1223"/>
            <p14:sldId id="936"/>
            <p14:sldId id="937"/>
            <p14:sldId id="938"/>
            <p14:sldId id="1055"/>
            <p14:sldId id="939"/>
            <p14:sldId id="940"/>
            <p14:sldId id="941"/>
            <p14:sldId id="942"/>
            <p14:sldId id="943"/>
            <p14:sldId id="944"/>
            <p14:sldId id="945"/>
            <p14:sldId id="946"/>
            <p14:sldId id="947"/>
            <p14:sldId id="948"/>
            <p14:sldId id="949"/>
            <p14:sldId id="950"/>
            <p14:sldId id="951"/>
            <p14:sldId id="952"/>
            <p14:sldId id="953"/>
            <p14:sldId id="954"/>
            <p14:sldId id="955"/>
            <p14:sldId id="956"/>
            <p14:sldId id="958"/>
            <p14:sldId id="959"/>
            <p14:sldId id="960"/>
            <p14:sldId id="961"/>
            <p14:sldId id="962"/>
            <p14:sldId id="963"/>
            <p14:sldId id="964"/>
            <p14:sldId id="965"/>
            <p14:sldId id="1056"/>
            <p14:sldId id="966"/>
            <p14:sldId id="967"/>
            <p14:sldId id="968"/>
            <p14:sldId id="969"/>
            <p14:sldId id="970"/>
            <p14:sldId id="971"/>
            <p14:sldId id="972"/>
            <p14:sldId id="974"/>
            <p14:sldId id="1226"/>
            <p14:sldId id="1228"/>
            <p14:sldId id="1229"/>
            <p14:sldId id="1225"/>
            <p14:sldId id="1231"/>
            <p14:sldId id="1233"/>
            <p14:sldId id="1234"/>
            <p14:sldId id="976"/>
            <p14:sldId id="977"/>
            <p14:sldId id="897"/>
            <p14:sldId id="1237"/>
            <p14:sldId id="1238"/>
            <p14:sldId id="1239"/>
            <p14:sldId id="1240"/>
            <p14:sldId id="1241"/>
            <p14:sldId id="1242"/>
            <p14:sldId id="1243"/>
            <p14:sldId id="1244"/>
            <p14:sldId id="1202"/>
            <p14:sldId id="1206"/>
            <p14:sldId id="1209"/>
            <p14:sldId id="1212"/>
            <p14:sldId id="1215"/>
            <p14:sldId id="1216"/>
            <p14:sldId id="1219"/>
            <p14:sldId id="1220"/>
            <p14:sldId id="1221"/>
            <p14:sldId id="1224"/>
            <p14:sldId id="1227"/>
            <p14:sldId id="1245"/>
            <p14:sldId id="1246"/>
            <p14:sldId id="1248"/>
            <p14:sldId id="1249"/>
            <p14:sldId id="1250"/>
            <p14:sldId id="1252"/>
            <p14:sldId id="1230"/>
            <p14:sldId id="1232"/>
            <p14:sldId id="1235"/>
          </p14:sldIdLst>
        </p14:section>
      </p14:section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dministrator" initials="A" lastIdx="2"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FCDDDA"/>
    <a:srgbClr val="C00000"/>
    <a:srgbClr val="000000"/>
    <a:srgbClr val="C13E34"/>
    <a:srgbClr val="232726"/>
    <a:srgbClr val="57383F"/>
    <a:srgbClr val="ED7D31"/>
    <a:srgbClr val="7E534D"/>
    <a:srgbClr val="F3EFE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28" autoAdjust="0"/>
    <p:restoredTop sz="86569" autoAdjust="0"/>
  </p:normalViewPr>
  <p:slideViewPr>
    <p:cSldViewPr snapToGrid="0">
      <p:cViewPr varScale="1">
        <p:scale>
          <a:sx n="78" d="100"/>
          <a:sy n="78" d="100"/>
        </p:scale>
        <p:origin x="-966" y="-90"/>
      </p:cViewPr>
      <p:guideLst>
        <p:guide orient="horz" pos="2160"/>
        <p:guide pos="382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slide" Target="slides/slide158.xml"/><Relationship Id="rId170" Type="http://schemas.openxmlformats.org/officeDocument/2006/relationships/slide" Target="slides/slide169.xml"/><Relationship Id="rId191" Type="http://schemas.openxmlformats.org/officeDocument/2006/relationships/slide" Target="slides/slide190.xml"/><Relationship Id="rId196" Type="http://schemas.openxmlformats.org/officeDocument/2006/relationships/slide" Target="slides/slide195.xml"/><Relationship Id="rId200" Type="http://schemas.openxmlformats.org/officeDocument/2006/relationships/presProps" Target="presProps.xml"/><Relationship Id="rId16" Type="http://schemas.openxmlformats.org/officeDocument/2006/relationships/slide" Target="slides/slide15.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37" Type="http://schemas.openxmlformats.org/officeDocument/2006/relationships/slide" Target="slides/slide36.xml"/><Relationship Id="rId53" Type="http://schemas.openxmlformats.org/officeDocument/2006/relationships/slide" Target="slides/slide52.xml"/><Relationship Id="rId58" Type="http://schemas.openxmlformats.org/officeDocument/2006/relationships/slide" Target="slides/slide57.xml"/><Relationship Id="rId74" Type="http://schemas.openxmlformats.org/officeDocument/2006/relationships/slide" Target="slides/slide73.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28" Type="http://schemas.openxmlformats.org/officeDocument/2006/relationships/slide" Target="slides/slide127.xml"/><Relationship Id="rId144" Type="http://schemas.openxmlformats.org/officeDocument/2006/relationships/slide" Target="slides/slide143.xml"/><Relationship Id="rId149" Type="http://schemas.openxmlformats.org/officeDocument/2006/relationships/slide" Target="slides/slide148.xml"/><Relationship Id="rId5" Type="http://schemas.openxmlformats.org/officeDocument/2006/relationships/slide" Target="slides/slide4.xml"/><Relationship Id="rId90" Type="http://schemas.openxmlformats.org/officeDocument/2006/relationships/slide" Target="slides/slide89.xml"/><Relationship Id="rId95" Type="http://schemas.openxmlformats.org/officeDocument/2006/relationships/slide" Target="slides/slide94.xml"/><Relationship Id="rId160" Type="http://schemas.openxmlformats.org/officeDocument/2006/relationships/slide" Target="slides/slide159.xml"/><Relationship Id="rId165" Type="http://schemas.openxmlformats.org/officeDocument/2006/relationships/slide" Target="slides/slide164.xml"/><Relationship Id="rId181" Type="http://schemas.openxmlformats.org/officeDocument/2006/relationships/slide" Target="slides/slide180.xml"/><Relationship Id="rId186" Type="http://schemas.openxmlformats.org/officeDocument/2006/relationships/slide" Target="slides/slide185.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slide" Target="slides/slide133.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71" Type="http://schemas.openxmlformats.org/officeDocument/2006/relationships/slide" Target="slides/slide170.xml"/><Relationship Id="rId176" Type="http://schemas.openxmlformats.org/officeDocument/2006/relationships/slide" Target="slides/slide175.xml"/><Relationship Id="rId192" Type="http://schemas.openxmlformats.org/officeDocument/2006/relationships/slide" Target="slides/slide191.xml"/><Relationship Id="rId197" Type="http://schemas.openxmlformats.org/officeDocument/2006/relationships/notesMaster" Target="notesMasters/notesMaster1.xml"/><Relationship Id="rId201" Type="http://schemas.openxmlformats.org/officeDocument/2006/relationships/viewProps" Target="view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61" Type="http://schemas.openxmlformats.org/officeDocument/2006/relationships/slide" Target="slides/slide160.xml"/><Relationship Id="rId166" Type="http://schemas.openxmlformats.org/officeDocument/2006/relationships/slide" Target="slides/slide165.xml"/><Relationship Id="rId182" Type="http://schemas.openxmlformats.org/officeDocument/2006/relationships/slide" Target="slides/slide181.xml"/><Relationship Id="rId187" Type="http://schemas.openxmlformats.org/officeDocument/2006/relationships/slide" Target="slides/slide186.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slide" Target="slides/slide155.xml"/><Relationship Id="rId177" Type="http://schemas.openxmlformats.org/officeDocument/2006/relationships/slide" Target="slides/slide176.xml"/><Relationship Id="rId198" Type="http://schemas.openxmlformats.org/officeDocument/2006/relationships/handoutMaster" Target="handoutMasters/handoutMaster1.xml"/><Relationship Id="rId172" Type="http://schemas.openxmlformats.org/officeDocument/2006/relationships/slide" Target="slides/slide171.xml"/><Relationship Id="rId193" Type="http://schemas.openxmlformats.org/officeDocument/2006/relationships/slide" Target="slides/slide192.xml"/><Relationship Id="rId202"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167" Type="http://schemas.openxmlformats.org/officeDocument/2006/relationships/slide" Target="slides/slide166.xml"/><Relationship Id="rId188" Type="http://schemas.openxmlformats.org/officeDocument/2006/relationships/slide" Target="slides/slide187.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162" Type="http://schemas.openxmlformats.org/officeDocument/2006/relationships/slide" Target="slides/slide161.xml"/><Relationship Id="rId183" Type="http://schemas.openxmlformats.org/officeDocument/2006/relationships/slide" Target="slides/slide182.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slide" Target="slides/slide156.xml"/><Relationship Id="rId178" Type="http://schemas.openxmlformats.org/officeDocument/2006/relationships/slide" Target="slides/slide177.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73" Type="http://schemas.openxmlformats.org/officeDocument/2006/relationships/slide" Target="slides/slide172.xml"/><Relationship Id="rId194" Type="http://schemas.openxmlformats.org/officeDocument/2006/relationships/slide" Target="slides/slide193.xml"/><Relationship Id="rId199" Type="http://schemas.openxmlformats.org/officeDocument/2006/relationships/commentAuthors" Target="commentAuthors.xml"/><Relationship Id="rId203"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168" Type="http://schemas.openxmlformats.org/officeDocument/2006/relationships/slide" Target="slides/slide167.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163" Type="http://schemas.openxmlformats.org/officeDocument/2006/relationships/slide" Target="slides/slide162.xml"/><Relationship Id="rId184" Type="http://schemas.openxmlformats.org/officeDocument/2006/relationships/slide" Target="slides/slide183.xml"/><Relationship Id="rId189" Type="http://schemas.openxmlformats.org/officeDocument/2006/relationships/slide" Target="slides/slide188.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slide" Target="slides/slide157.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74" Type="http://schemas.openxmlformats.org/officeDocument/2006/relationships/slide" Target="slides/slide173.xml"/><Relationship Id="rId179" Type="http://schemas.openxmlformats.org/officeDocument/2006/relationships/slide" Target="slides/slide178.xml"/><Relationship Id="rId195" Type="http://schemas.openxmlformats.org/officeDocument/2006/relationships/slide" Target="slides/slide194.xml"/><Relationship Id="rId190" Type="http://schemas.openxmlformats.org/officeDocument/2006/relationships/slide" Target="slides/slide189.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164" Type="http://schemas.openxmlformats.org/officeDocument/2006/relationships/slide" Target="slides/slide163.xml"/><Relationship Id="rId169" Type="http://schemas.openxmlformats.org/officeDocument/2006/relationships/slide" Target="slides/slide168.xml"/><Relationship Id="rId185" Type="http://schemas.openxmlformats.org/officeDocument/2006/relationships/slide" Target="slides/slide184.xml"/><Relationship Id="rId4" Type="http://schemas.openxmlformats.org/officeDocument/2006/relationships/slide" Target="slides/slide3.xml"/><Relationship Id="rId9" Type="http://schemas.openxmlformats.org/officeDocument/2006/relationships/slide" Target="slides/slide8.xml"/><Relationship Id="rId180" Type="http://schemas.openxmlformats.org/officeDocument/2006/relationships/slide" Target="slides/slide179.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75" Type="http://schemas.openxmlformats.org/officeDocument/2006/relationships/slide" Target="slides/slide174.xml"/></Relationships>
</file>

<file path=ppt/diagrams/colors1.xml><?xml version="1.0" encoding="utf-8"?>
<dgm:colorsDef xmlns:dgm="http://schemas.openxmlformats.org/drawingml/2006/diagram" xmlns:a="http://schemas.openxmlformats.org/drawingml/2006/main" uniqueId="urn:microsoft.com/office/officeart/2005/8/colors/accent2_1#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05/8/colors/accent2_1#1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0.xml><?xml version="1.0" encoding="utf-8"?>
<dgm:colorsDef xmlns:dgm="http://schemas.openxmlformats.org/drawingml/2006/diagram" xmlns:a="http://schemas.openxmlformats.org/drawingml/2006/main" uniqueId="urn:microsoft.com/office/officeart/2005/8/colors/accent2_1#9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1.xml><?xml version="1.0" encoding="utf-8"?>
<dgm:colorsDef xmlns:dgm="http://schemas.openxmlformats.org/drawingml/2006/diagram" xmlns:a="http://schemas.openxmlformats.org/drawingml/2006/main" uniqueId="urn:microsoft.com/office/officeart/2005/8/colors/accent2_1#9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2.xml><?xml version="1.0" encoding="utf-8"?>
<dgm:colorsDef xmlns:dgm="http://schemas.openxmlformats.org/drawingml/2006/diagram" xmlns:a="http://schemas.openxmlformats.org/drawingml/2006/main" uniqueId="urn:microsoft.com/office/officeart/2005/8/colors/accent2_1#9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3.xml><?xml version="1.0" encoding="utf-8"?>
<dgm:colorsDef xmlns:dgm="http://schemas.openxmlformats.org/drawingml/2006/diagram" xmlns:a="http://schemas.openxmlformats.org/drawingml/2006/main" uniqueId="urn:microsoft.com/office/officeart/2005/8/colors/accent2_1#10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4.xml><?xml version="1.0" encoding="utf-8"?>
<dgm:colorsDef xmlns:dgm="http://schemas.openxmlformats.org/drawingml/2006/diagram" xmlns:a="http://schemas.openxmlformats.org/drawingml/2006/main" uniqueId="urn:microsoft.com/office/officeart/2005/8/colors/accent2_1#10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5.xml><?xml version="1.0" encoding="utf-8"?>
<dgm:colorsDef xmlns:dgm="http://schemas.openxmlformats.org/drawingml/2006/diagram" xmlns:a="http://schemas.openxmlformats.org/drawingml/2006/main" uniqueId="urn:microsoft.com/office/officeart/2005/8/colors/accent2_1#10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6.xml><?xml version="1.0" encoding="utf-8"?>
<dgm:colorsDef xmlns:dgm="http://schemas.openxmlformats.org/drawingml/2006/diagram" xmlns:a="http://schemas.openxmlformats.org/drawingml/2006/main" uniqueId="urn:microsoft.com/office/officeart/2005/8/colors/accent2_1#10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7.xml><?xml version="1.0" encoding="utf-8"?>
<dgm:colorsDef xmlns:dgm="http://schemas.openxmlformats.org/drawingml/2006/diagram" xmlns:a="http://schemas.openxmlformats.org/drawingml/2006/main" uniqueId="urn:microsoft.com/office/officeart/2005/8/colors/accent2_1#10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8.xml><?xml version="1.0" encoding="utf-8"?>
<dgm:colorsDef xmlns:dgm="http://schemas.openxmlformats.org/drawingml/2006/diagram" xmlns:a="http://schemas.openxmlformats.org/drawingml/2006/main" uniqueId="urn:microsoft.com/office/officeart/2005/8/colors/accent2_1#10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09.xml><?xml version="1.0" encoding="utf-8"?>
<dgm:colorsDef xmlns:dgm="http://schemas.openxmlformats.org/drawingml/2006/diagram" xmlns:a="http://schemas.openxmlformats.org/drawingml/2006/main" uniqueId="urn:microsoft.com/office/officeart/2005/8/colors/accent2_1#10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05/8/colors/accent2_1#1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0.xml><?xml version="1.0" encoding="utf-8"?>
<dgm:colorsDef xmlns:dgm="http://schemas.openxmlformats.org/drawingml/2006/diagram" xmlns:a="http://schemas.openxmlformats.org/drawingml/2006/main" uniqueId="urn:microsoft.com/office/officeart/2005/8/colors/accent2_1#10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1.xml><?xml version="1.0" encoding="utf-8"?>
<dgm:colorsDef xmlns:dgm="http://schemas.openxmlformats.org/drawingml/2006/diagram" xmlns:a="http://schemas.openxmlformats.org/drawingml/2006/main" uniqueId="urn:microsoft.com/office/officeart/2005/8/colors/accent2_1#10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2.xml><?xml version="1.0" encoding="utf-8"?>
<dgm:colorsDef xmlns:dgm="http://schemas.openxmlformats.org/drawingml/2006/diagram" xmlns:a="http://schemas.openxmlformats.org/drawingml/2006/main" uniqueId="urn:microsoft.com/office/officeart/2005/8/colors/accent2_1#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3.xml><?xml version="1.0" encoding="utf-8"?>
<dgm:colorsDef xmlns:dgm="http://schemas.openxmlformats.org/drawingml/2006/diagram" xmlns:a="http://schemas.openxmlformats.org/drawingml/2006/main" uniqueId="urn:microsoft.com/office/officeart/2005/8/colors/accent2_1#4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4.xml><?xml version="1.0" encoding="utf-8"?>
<dgm:colorsDef xmlns:dgm="http://schemas.openxmlformats.org/drawingml/2006/diagram" xmlns:a="http://schemas.openxmlformats.org/drawingml/2006/main" uniqueId="urn:microsoft.com/office/officeart/2005/8/colors/accent2_1#5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5.xml><?xml version="1.0" encoding="utf-8"?>
<dgm:colorsDef xmlns:dgm="http://schemas.openxmlformats.org/drawingml/2006/diagram" xmlns:a="http://schemas.openxmlformats.org/drawingml/2006/main" uniqueId="urn:microsoft.com/office/officeart/2005/8/colors/accent2_1#6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6.xml><?xml version="1.0" encoding="utf-8"?>
<dgm:colorsDef xmlns:dgm="http://schemas.openxmlformats.org/drawingml/2006/diagram" xmlns:a="http://schemas.openxmlformats.org/drawingml/2006/main" uniqueId="urn:microsoft.com/office/officeart/2005/8/colors/accent2_1#7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7.xml><?xml version="1.0" encoding="utf-8"?>
<dgm:colorsDef xmlns:dgm="http://schemas.openxmlformats.org/drawingml/2006/diagram" xmlns:a="http://schemas.openxmlformats.org/drawingml/2006/main" uniqueId="urn:microsoft.com/office/officeart/2005/8/colors/accent2_1#8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18.xml><?xml version="1.0" encoding="utf-8"?>
<dgm:colorsDef xmlns:dgm="http://schemas.openxmlformats.org/drawingml/2006/diagram" xmlns:a="http://schemas.openxmlformats.org/drawingml/2006/main" uniqueId="urn:microsoft.com/office/officeart/2005/8/colors/accent2_1#10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05/8/colors/accent2_1#1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05/8/colors/accent2_1#1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05/8/colors/accent2_1#1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5.xml><?xml version="1.0" encoding="utf-8"?>
<dgm:colorsDef xmlns:dgm="http://schemas.openxmlformats.org/drawingml/2006/diagram" xmlns:a="http://schemas.openxmlformats.org/drawingml/2006/main" uniqueId="urn:microsoft.com/office/officeart/2005/8/colors/accent2_1#1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6.xml><?xml version="1.0" encoding="utf-8"?>
<dgm:colorsDef xmlns:dgm="http://schemas.openxmlformats.org/drawingml/2006/diagram" xmlns:a="http://schemas.openxmlformats.org/drawingml/2006/main" uniqueId="urn:microsoft.com/office/officeart/2005/8/colors/accent2_1#1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7.xml><?xml version="1.0" encoding="utf-8"?>
<dgm:colorsDef xmlns:dgm="http://schemas.openxmlformats.org/drawingml/2006/diagram" xmlns:a="http://schemas.openxmlformats.org/drawingml/2006/main" uniqueId="urn:microsoft.com/office/officeart/2005/8/colors/accent2_1#2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8.xml><?xml version="1.0" encoding="utf-8"?>
<dgm:colorsDef xmlns:dgm="http://schemas.openxmlformats.org/drawingml/2006/diagram" xmlns:a="http://schemas.openxmlformats.org/drawingml/2006/main" uniqueId="urn:microsoft.com/office/officeart/2005/8/colors/accent2_1#2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19.xml><?xml version="1.0" encoding="utf-8"?>
<dgm:colorsDef xmlns:dgm="http://schemas.openxmlformats.org/drawingml/2006/diagram" xmlns:a="http://schemas.openxmlformats.org/drawingml/2006/main" uniqueId="urn:microsoft.com/office/officeart/2005/8/colors/accent2_1#2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2_1#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0.xml><?xml version="1.0" encoding="utf-8"?>
<dgm:colorsDef xmlns:dgm="http://schemas.openxmlformats.org/drawingml/2006/diagram" xmlns:a="http://schemas.openxmlformats.org/drawingml/2006/main" uniqueId="urn:microsoft.com/office/officeart/2005/8/colors/accent2_1#2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1.xml><?xml version="1.0" encoding="utf-8"?>
<dgm:colorsDef xmlns:dgm="http://schemas.openxmlformats.org/drawingml/2006/diagram" xmlns:a="http://schemas.openxmlformats.org/drawingml/2006/main" uniqueId="urn:microsoft.com/office/officeart/2005/8/colors/accent2_1#2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2.xml><?xml version="1.0" encoding="utf-8"?>
<dgm:colorsDef xmlns:dgm="http://schemas.openxmlformats.org/drawingml/2006/diagram" xmlns:a="http://schemas.openxmlformats.org/drawingml/2006/main" uniqueId="urn:microsoft.com/office/officeart/2005/8/colors/accent2_1#2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3.xml><?xml version="1.0" encoding="utf-8"?>
<dgm:colorsDef xmlns:dgm="http://schemas.openxmlformats.org/drawingml/2006/diagram" xmlns:a="http://schemas.openxmlformats.org/drawingml/2006/main" uniqueId="urn:microsoft.com/office/officeart/2005/8/colors/accent2_1#2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4.xml><?xml version="1.0" encoding="utf-8"?>
<dgm:colorsDef xmlns:dgm="http://schemas.openxmlformats.org/drawingml/2006/diagram" xmlns:a="http://schemas.openxmlformats.org/drawingml/2006/main" uniqueId="urn:microsoft.com/office/officeart/2005/8/colors/accent2_1#2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5.xml><?xml version="1.0" encoding="utf-8"?>
<dgm:colorsDef xmlns:dgm="http://schemas.openxmlformats.org/drawingml/2006/diagram" xmlns:a="http://schemas.openxmlformats.org/drawingml/2006/main" uniqueId="urn:microsoft.com/office/officeart/2005/8/colors/accent2_1#2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6.xml><?xml version="1.0" encoding="utf-8"?>
<dgm:colorsDef xmlns:dgm="http://schemas.openxmlformats.org/drawingml/2006/diagram" xmlns:a="http://schemas.openxmlformats.org/drawingml/2006/main" uniqueId="urn:microsoft.com/office/officeart/2005/8/colors/accent2_1#2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7.xml><?xml version="1.0" encoding="utf-8"?>
<dgm:colorsDef xmlns:dgm="http://schemas.openxmlformats.org/drawingml/2006/diagram" xmlns:a="http://schemas.openxmlformats.org/drawingml/2006/main" uniqueId="urn:microsoft.com/office/officeart/2005/8/colors/accent2_1#3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8.xml><?xml version="1.0" encoding="utf-8"?>
<dgm:colorsDef xmlns:dgm="http://schemas.openxmlformats.org/drawingml/2006/diagram" xmlns:a="http://schemas.openxmlformats.org/drawingml/2006/main" uniqueId="urn:microsoft.com/office/officeart/2005/8/colors/accent2_1#3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29.xml><?xml version="1.0" encoding="utf-8"?>
<dgm:colorsDef xmlns:dgm="http://schemas.openxmlformats.org/drawingml/2006/diagram" xmlns:a="http://schemas.openxmlformats.org/drawingml/2006/main" uniqueId="urn:microsoft.com/office/officeart/2005/8/colors/accent2_1#3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1#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0.xml><?xml version="1.0" encoding="utf-8"?>
<dgm:colorsDef xmlns:dgm="http://schemas.openxmlformats.org/drawingml/2006/diagram" xmlns:a="http://schemas.openxmlformats.org/drawingml/2006/main" uniqueId="urn:microsoft.com/office/officeart/2005/8/colors/accent2_1#3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1.xml><?xml version="1.0" encoding="utf-8"?>
<dgm:colorsDef xmlns:dgm="http://schemas.openxmlformats.org/drawingml/2006/diagram" xmlns:a="http://schemas.openxmlformats.org/drawingml/2006/main" uniqueId="urn:microsoft.com/office/officeart/2005/8/colors/accent2_1#3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2.xml><?xml version="1.0" encoding="utf-8"?>
<dgm:colorsDef xmlns:dgm="http://schemas.openxmlformats.org/drawingml/2006/diagram" xmlns:a="http://schemas.openxmlformats.org/drawingml/2006/main" uniqueId="urn:microsoft.com/office/officeart/2005/8/colors/accent2_1#3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3.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4.xml><?xml version="1.0" encoding="utf-8"?>
<dgm:colorsDef xmlns:dgm="http://schemas.openxmlformats.org/drawingml/2006/diagram" xmlns:a="http://schemas.openxmlformats.org/drawingml/2006/main" uniqueId="urn:microsoft.com/office/officeart/2005/8/colors/accent2_1#3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5.xml><?xml version="1.0" encoding="utf-8"?>
<dgm:colorsDef xmlns:dgm="http://schemas.openxmlformats.org/drawingml/2006/diagram" xmlns:a="http://schemas.openxmlformats.org/drawingml/2006/main" uniqueId="urn:microsoft.com/office/officeart/2005/8/colors/accent2_1#9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6.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7.xml><?xml version="1.0" encoding="utf-8"?>
<dgm:colorsDef xmlns:dgm="http://schemas.openxmlformats.org/drawingml/2006/diagram" xmlns:a="http://schemas.openxmlformats.org/drawingml/2006/main" uniqueId="urn:microsoft.com/office/officeart/2005/8/colors/accent2_1#9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8.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39.xml><?xml version="1.0" encoding="utf-8"?>
<dgm:colorsDef xmlns:dgm="http://schemas.openxmlformats.org/drawingml/2006/diagram" xmlns:a="http://schemas.openxmlformats.org/drawingml/2006/main" uniqueId="urn:microsoft.com/office/officeart/2005/8/colors/accent2_1#10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2_1#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0.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1.xml><?xml version="1.0" encoding="utf-8"?>
<dgm:colorsDef xmlns:dgm="http://schemas.openxmlformats.org/drawingml/2006/diagram" xmlns:a="http://schemas.openxmlformats.org/drawingml/2006/main" uniqueId="urn:microsoft.com/office/officeart/2005/8/colors/accent2_1#10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2.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3.xml><?xml version="1.0" encoding="utf-8"?>
<dgm:colorsDef xmlns:dgm="http://schemas.openxmlformats.org/drawingml/2006/diagram" xmlns:a="http://schemas.openxmlformats.org/drawingml/2006/main" uniqueId="urn:microsoft.com/office/officeart/2005/8/colors/accent2_1#10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4.xml><?xml version="1.0" encoding="utf-8"?>
<dgm:colorsDef xmlns:dgm="http://schemas.openxmlformats.org/drawingml/2006/diagram" xmlns:a="http://schemas.openxmlformats.org/drawingml/2006/main" uniqueId="urn:microsoft.com/office/officeart/2005/8/colors/accent2_1#3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5.xml><?xml version="1.0" encoding="utf-8"?>
<dgm:colorsDef xmlns:dgm="http://schemas.openxmlformats.org/drawingml/2006/diagram" xmlns:a="http://schemas.openxmlformats.org/drawingml/2006/main" uniqueId="urn:microsoft.com/office/officeart/2005/8/colors/accent2_1#4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6.xml><?xml version="1.0" encoding="utf-8"?>
<dgm:colorsDef xmlns:dgm="http://schemas.openxmlformats.org/drawingml/2006/diagram" xmlns:a="http://schemas.openxmlformats.org/drawingml/2006/main" uniqueId="urn:microsoft.com/office/officeart/2005/8/colors/accent2_1#4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7.xml><?xml version="1.0" encoding="utf-8"?>
<dgm:colorsDef xmlns:dgm="http://schemas.openxmlformats.org/drawingml/2006/diagram" xmlns:a="http://schemas.openxmlformats.org/drawingml/2006/main" uniqueId="urn:microsoft.com/office/officeart/2005/8/colors/accent2_1#4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8.xml><?xml version="1.0" encoding="utf-8"?>
<dgm:colorsDef xmlns:dgm="http://schemas.openxmlformats.org/drawingml/2006/diagram" xmlns:a="http://schemas.openxmlformats.org/drawingml/2006/main" uniqueId="urn:microsoft.com/office/officeart/2005/8/colors/accent2_1#4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49.xml><?xml version="1.0" encoding="utf-8"?>
<dgm:colorsDef xmlns:dgm="http://schemas.openxmlformats.org/drawingml/2006/diagram" xmlns:a="http://schemas.openxmlformats.org/drawingml/2006/main" uniqueId="urn:microsoft.com/office/officeart/2005/8/colors/accent2_1#4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05/8/colors/accent2_1#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0.xml><?xml version="1.0" encoding="utf-8"?>
<dgm:colorsDef xmlns:dgm="http://schemas.openxmlformats.org/drawingml/2006/diagram" xmlns:a="http://schemas.openxmlformats.org/drawingml/2006/main" uniqueId="urn:microsoft.com/office/officeart/2005/8/colors/accent2_1#4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1.xml><?xml version="1.0" encoding="utf-8"?>
<dgm:colorsDef xmlns:dgm="http://schemas.openxmlformats.org/drawingml/2006/diagram" xmlns:a="http://schemas.openxmlformats.org/drawingml/2006/main" uniqueId="urn:microsoft.com/office/officeart/2005/8/colors/accent2_1#4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2.xml><?xml version="1.0" encoding="utf-8"?>
<dgm:colorsDef xmlns:dgm="http://schemas.openxmlformats.org/drawingml/2006/diagram" xmlns:a="http://schemas.openxmlformats.org/drawingml/2006/main" uniqueId="urn:microsoft.com/office/officeart/2005/8/colors/accent2_1#4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3.xml><?xml version="1.0" encoding="utf-8"?>
<dgm:colorsDef xmlns:dgm="http://schemas.openxmlformats.org/drawingml/2006/diagram" xmlns:a="http://schemas.openxmlformats.org/drawingml/2006/main" uniqueId="urn:microsoft.com/office/officeart/2005/8/colors/accent2_1#5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4.xml><?xml version="1.0" encoding="utf-8"?>
<dgm:colorsDef xmlns:dgm="http://schemas.openxmlformats.org/drawingml/2006/diagram" xmlns:a="http://schemas.openxmlformats.org/drawingml/2006/main" uniqueId="urn:microsoft.com/office/officeart/2005/8/colors/accent2_1#5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5.xml><?xml version="1.0" encoding="utf-8"?>
<dgm:colorsDef xmlns:dgm="http://schemas.openxmlformats.org/drawingml/2006/diagram" xmlns:a="http://schemas.openxmlformats.org/drawingml/2006/main" uniqueId="urn:microsoft.com/office/officeart/2005/8/colors/accent2_1#5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6.xml><?xml version="1.0" encoding="utf-8"?>
<dgm:colorsDef xmlns:dgm="http://schemas.openxmlformats.org/drawingml/2006/diagram" xmlns:a="http://schemas.openxmlformats.org/drawingml/2006/main" uniqueId="urn:microsoft.com/office/officeart/2005/8/colors/accent2_1#5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7.xml><?xml version="1.0" encoding="utf-8"?>
<dgm:colorsDef xmlns:dgm="http://schemas.openxmlformats.org/drawingml/2006/diagram" xmlns:a="http://schemas.openxmlformats.org/drawingml/2006/main" uniqueId="urn:microsoft.com/office/officeart/2005/8/colors/accent2_1#5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8.xml><?xml version="1.0" encoding="utf-8"?>
<dgm:colorsDef xmlns:dgm="http://schemas.openxmlformats.org/drawingml/2006/diagram" xmlns:a="http://schemas.openxmlformats.org/drawingml/2006/main" uniqueId="urn:microsoft.com/office/officeart/2005/8/colors/accent2_1#5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59.xml><?xml version="1.0" encoding="utf-8"?>
<dgm:colorsDef xmlns:dgm="http://schemas.openxmlformats.org/drawingml/2006/diagram" xmlns:a="http://schemas.openxmlformats.org/drawingml/2006/main" uniqueId="urn:microsoft.com/office/officeart/2005/8/colors/accent2_1#5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05/8/colors/accent2_1#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0.xml><?xml version="1.0" encoding="utf-8"?>
<dgm:colorsDef xmlns:dgm="http://schemas.openxmlformats.org/drawingml/2006/diagram" xmlns:a="http://schemas.openxmlformats.org/drawingml/2006/main" uniqueId="urn:microsoft.com/office/officeart/2005/8/colors/accent2_1#5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1.xml><?xml version="1.0" encoding="utf-8"?>
<dgm:colorsDef xmlns:dgm="http://schemas.openxmlformats.org/drawingml/2006/diagram" xmlns:a="http://schemas.openxmlformats.org/drawingml/2006/main" uniqueId="urn:microsoft.com/office/officeart/2005/8/colors/accent2_1#5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2.xml><?xml version="1.0" encoding="utf-8"?>
<dgm:colorsDef xmlns:dgm="http://schemas.openxmlformats.org/drawingml/2006/diagram" xmlns:a="http://schemas.openxmlformats.org/drawingml/2006/main" uniqueId="urn:microsoft.com/office/officeart/2005/8/colors/accent2_1#5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3.xml><?xml version="1.0" encoding="utf-8"?>
<dgm:colorsDef xmlns:dgm="http://schemas.openxmlformats.org/drawingml/2006/diagram" xmlns:a="http://schemas.openxmlformats.org/drawingml/2006/main" uniqueId="urn:microsoft.com/office/officeart/2005/8/colors/accent2_1#6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4.xml><?xml version="1.0" encoding="utf-8"?>
<dgm:colorsDef xmlns:dgm="http://schemas.openxmlformats.org/drawingml/2006/diagram" xmlns:a="http://schemas.openxmlformats.org/drawingml/2006/main" uniqueId="urn:microsoft.com/office/officeart/2005/8/colors/accent2_1#6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5.xml><?xml version="1.0" encoding="utf-8"?>
<dgm:colorsDef xmlns:dgm="http://schemas.openxmlformats.org/drawingml/2006/diagram" xmlns:a="http://schemas.openxmlformats.org/drawingml/2006/main" uniqueId="urn:microsoft.com/office/officeart/2005/8/colors/accent2_1#6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6.xml><?xml version="1.0" encoding="utf-8"?>
<dgm:colorsDef xmlns:dgm="http://schemas.openxmlformats.org/drawingml/2006/diagram" xmlns:a="http://schemas.openxmlformats.org/drawingml/2006/main" uniqueId="urn:microsoft.com/office/officeart/2005/8/colors/accent2_1#6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7.xml><?xml version="1.0" encoding="utf-8"?>
<dgm:colorsDef xmlns:dgm="http://schemas.openxmlformats.org/drawingml/2006/diagram" xmlns:a="http://schemas.openxmlformats.org/drawingml/2006/main" uniqueId="urn:microsoft.com/office/officeart/2005/8/colors/accent2_1#6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8.xml><?xml version="1.0" encoding="utf-8"?>
<dgm:colorsDef xmlns:dgm="http://schemas.openxmlformats.org/drawingml/2006/diagram" xmlns:a="http://schemas.openxmlformats.org/drawingml/2006/main" uniqueId="urn:microsoft.com/office/officeart/2005/8/colors/accent2_1#6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69.xml><?xml version="1.0" encoding="utf-8"?>
<dgm:colorsDef xmlns:dgm="http://schemas.openxmlformats.org/drawingml/2006/diagram" xmlns:a="http://schemas.openxmlformats.org/drawingml/2006/main" uniqueId="urn:microsoft.com/office/officeart/2005/8/colors/accent2_1#6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05/8/colors/accent2_1#1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0.xml><?xml version="1.0" encoding="utf-8"?>
<dgm:colorsDef xmlns:dgm="http://schemas.openxmlformats.org/drawingml/2006/diagram" xmlns:a="http://schemas.openxmlformats.org/drawingml/2006/main" uniqueId="urn:microsoft.com/office/officeart/2005/8/colors/accent2_1#6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1.xml><?xml version="1.0" encoding="utf-8"?>
<dgm:colorsDef xmlns:dgm="http://schemas.openxmlformats.org/drawingml/2006/diagram" xmlns:a="http://schemas.openxmlformats.org/drawingml/2006/main" uniqueId="urn:microsoft.com/office/officeart/2005/8/colors/accent2_1#6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2.xml><?xml version="1.0" encoding="utf-8"?>
<dgm:colorsDef xmlns:dgm="http://schemas.openxmlformats.org/drawingml/2006/diagram" xmlns:a="http://schemas.openxmlformats.org/drawingml/2006/main" uniqueId="urn:microsoft.com/office/officeart/2005/8/colors/accent2_1#6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3.xml><?xml version="1.0" encoding="utf-8"?>
<dgm:colorsDef xmlns:dgm="http://schemas.openxmlformats.org/drawingml/2006/diagram" xmlns:a="http://schemas.openxmlformats.org/drawingml/2006/main" uniqueId="urn:microsoft.com/office/officeart/2005/8/colors/accent2_1#7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4.xml><?xml version="1.0" encoding="utf-8"?>
<dgm:colorsDef xmlns:dgm="http://schemas.openxmlformats.org/drawingml/2006/diagram" xmlns:a="http://schemas.openxmlformats.org/drawingml/2006/main" uniqueId="urn:microsoft.com/office/officeart/2005/8/colors/accent2_1#7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5.xml><?xml version="1.0" encoding="utf-8"?>
<dgm:colorsDef xmlns:dgm="http://schemas.openxmlformats.org/drawingml/2006/diagram" xmlns:a="http://schemas.openxmlformats.org/drawingml/2006/main" uniqueId="urn:microsoft.com/office/officeart/2005/8/colors/accent2_1#7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6.xml><?xml version="1.0" encoding="utf-8"?>
<dgm:colorsDef xmlns:dgm="http://schemas.openxmlformats.org/drawingml/2006/diagram" xmlns:a="http://schemas.openxmlformats.org/drawingml/2006/main" uniqueId="urn:microsoft.com/office/officeart/2005/8/colors/accent2_1#7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7.xml><?xml version="1.0" encoding="utf-8"?>
<dgm:colorsDef xmlns:dgm="http://schemas.openxmlformats.org/drawingml/2006/diagram" xmlns:a="http://schemas.openxmlformats.org/drawingml/2006/main" uniqueId="urn:microsoft.com/office/officeart/2005/8/colors/accent2_1#7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8.xml><?xml version="1.0" encoding="utf-8"?>
<dgm:colorsDef xmlns:dgm="http://schemas.openxmlformats.org/drawingml/2006/diagram" xmlns:a="http://schemas.openxmlformats.org/drawingml/2006/main" uniqueId="urn:microsoft.com/office/officeart/2005/8/colors/accent2_1#7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79.xml><?xml version="1.0" encoding="utf-8"?>
<dgm:colorsDef xmlns:dgm="http://schemas.openxmlformats.org/drawingml/2006/diagram" xmlns:a="http://schemas.openxmlformats.org/drawingml/2006/main" uniqueId="urn:microsoft.com/office/officeart/2005/8/colors/accent2_1#7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05/8/colors/accent2_1#1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0.xml><?xml version="1.0" encoding="utf-8"?>
<dgm:colorsDef xmlns:dgm="http://schemas.openxmlformats.org/drawingml/2006/diagram" xmlns:a="http://schemas.openxmlformats.org/drawingml/2006/main" uniqueId="urn:microsoft.com/office/officeart/2005/8/colors/accent2_1#7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1.xml><?xml version="1.0" encoding="utf-8"?>
<dgm:colorsDef xmlns:dgm="http://schemas.openxmlformats.org/drawingml/2006/diagram" xmlns:a="http://schemas.openxmlformats.org/drawingml/2006/main" uniqueId="urn:microsoft.com/office/officeart/2005/8/colors/accent2_1#7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2.xml><?xml version="1.0" encoding="utf-8"?>
<dgm:colorsDef xmlns:dgm="http://schemas.openxmlformats.org/drawingml/2006/diagram" xmlns:a="http://schemas.openxmlformats.org/drawingml/2006/main" uniqueId="urn:microsoft.com/office/officeart/2005/8/colors/accent2_1#7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3.xml><?xml version="1.0" encoding="utf-8"?>
<dgm:colorsDef xmlns:dgm="http://schemas.openxmlformats.org/drawingml/2006/diagram" xmlns:a="http://schemas.openxmlformats.org/drawingml/2006/main" uniqueId="urn:microsoft.com/office/officeart/2005/8/colors/accent2_1#8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4.xml><?xml version="1.0" encoding="utf-8"?>
<dgm:colorsDef xmlns:dgm="http://schemas.openxmlformats.org/drawingml/2006/diagram" xmlns:a="http://schemas.openxmlformats.org/drawingml/2006/main" uniqueId="urn:microsoft.com/office/officeart/2005/8/colors/accent2_1#8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5.xml><?xml version="1.0" encoding="utf-8"?>
<dgm:colorsDef xmlns:dgm="http://schemas.openxmlformats.org/drawingml/2006/diagram" xmlns:a="http://schemas.openxmlformats.org/drawingml/2006/main" uniqueId="urn:microsoft.com/office/officeart/2005/8/colors/accent2_1#8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6.xml><?xml version="1.0" encoding="utf-8"?>
<dgm:colorsDef xmlns:dgm="http://schemas.openxmlformats.org/drawingml/2006/diagram" xmlns:a="http://schemas.openxmlformats.org/drawingml/2006/main" uniqueId="urn:microsoft.com/office/officeart/2005/8/colors/accent2_1#8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7.xml><?xml version="1.0" encoding="utf-8"?>
<dgm:colorsDef xmlns:dgm="http://schemas.openxmlformats.org/drawingml/2006/diagram" xmlns:a="http://schemas.openxmlformats.org/drawingml/2006/main" uniqueId="urn:microsoft.com/office/officeart/2005/8/colors/accent2_1#8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8.xml><?xml version="1.0" encoding="utf-8"?>
<dgm:colorsDef xmlns:dgm="http://schemas.openxmlformats.org/drawingml/2006/diagram" xmlns:a="http://schemas.openxmlformats.org/drawingml/2006/main" uniqueId="urn:microsoft.com/office/officeart/2005/8/colors/accent2_1#8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89.xml><?xml version="1.0" encoding="utf-8"?>
<dgm:colorsDef xmlns:dgm="http://schemas.openxmlformats.org/drawingml/2006/diagram" xmlns:a="http://schemas.openxmlformats.org/drawingml/2006/main" uniqueId="urn:microsoft.com/office/officeart/2005/8/colors/accent2_1#8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05/8/colors/accent2_1#1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0.xml><?xml version="1.0" encoding="utf-8"?>
<dgm:colorsDef xmlns:dgm="http://schemas.openxmlformats.org/drawingml/2006/diagram" xmlns:a="http://schemas.openxmlformats.org/drawingml/2006/main" uniqueId="urn:microsoft.com/office/officeart/2005/8/colors/accent2_1#87">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1.xml><?xml version="1.0" encoding="utf-8"?>
<dgm:colorsDef xmlns:dgm="http://schemas.openxmlformats.org/drawingml/2006/diagram" xmlns:a="http://schemas.openxmlformats.org/drawingml/2006/main" uniqueId="urn:microsoft.com/office/officeart/2005/8/colors/accent2_1#88">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2.xml><?xml version="1.0" encoding="utf-8"?>
<dgm:colorsDef xmlns:dgm="http://schemas.openxmlformats.org/drawingml/2006/diagram" xmlns:a="http://schemas.openxmlformats.org/drawingml/2006/main" uniqueId="urn:microsoft.com/office/officeart/2005/8/colors/accent2_1#89">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3.xml><?xml version="1.0" encoding="utf-8"?>
<dgm:colorsDef xmlns:dgm="http://schemas.openxmlformats.org/drawingml/2006/diagram" xmlns:a="http://schemas.openxmlformats.org/drawingml/2006/main" uniqueId="urn:microsoft.com/office/officeart/2005/8/colors/accent2_1#90">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4.xml><?xml version="1.0" encoding="utf-8"?>
<dgm:colorsDef xmlns:dgm="http://schemas.openxmlformats.org/drawingml/2006/diagram" xmlns:a="http://schemas.openxmlformats.org/drawingml/2006/main" uniqueId="urn:microsoft.com/office/officeart/2005/8/colors/accent2_1#91">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5.xml><?xml version="1.0" encoding="utf-8"?>
<dgm:colorsDef xmlns:dgm="http://schemas.openxmlformats.org/drawingml/2006/diagram" xmlns:a="http://schemas.openxmlformats.org/drawingml/2006/main" uniqueId="urn:microsoft.com/office/officeart/2005/8/colors/accent2_1#92">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6.xml><?xml version="1.0" encoding="utf-8"?>
<dgm:colorsDef xmlns:dgm="http://schemas.openxmlformats.org/drawingml/2006/diagram" xmlns:a="http://schemas.openxmlformats.org/drawingml/2006/main" uniqueId="urn:microsoft.com/office/officeart/2005/8/colors/accent2_1#93">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7.xml><?xml version="1.0" encoding="utf-8"?>
<dgm:colorsDef xmlns:dgm="http://schemas.openxmlformats.org/drawingml/2006/diagram" xmlns:a="http://schemas.openxmlformats.org/drawingml/2006/main" uniqueId="urn:microsoft.com/office/officeart/2005/8/colors/accent2_1#94">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8.xml><?xml version="1.0" encoding="utf-8"?>
<dgm:colorsDef xmlns:dgm="http://schemas.openxmlformats.org/drawingml/2006/diagram" xmlns:a="http://schemas.openxmlformats.org/drawingml/2006/main" uniqueId="urn:microsoft.com/office/officeart/2005/8/colors/accent2_1#95">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colors99.xml><?xml version="1.0" encoding="utf-8"?>
<dgm:colorsDef xmlns:dgm="http://schemas.openxmlformats.org/drawingml/2006/diagram" xmlns:a="http://schemas.openxmlformats.org/drawingml/2006/main" uniqueId="urn:microsoft.com/office/officeart/2005/8/colors/accent2_1#96">
  <dgm:title val=""/>
  <dgm:desc val=""/>
  <dgm:catLst>
    <dgm:cat type="accent2" pri="11100"/>
  </dgm:catLst>
  <dgm:styleLbl name="align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align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alig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b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b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bgShp">
    <dgm:fillClrLst meth="repeat">
      <a:schemeClr val="accent2">
        <a:tint val="40000"/>
      </a:schemeClr>
    </dgm:fillClrLst>
    <dgm:linClrLst meth="repeat">
      <a:schemeClr val="accent2"/>
    </dgm:linClrLst>
    <dgm:effectClrLst/>
    <dgm:txLinClrLst/>
    <dgm:txFillClrLst meth="repeat">
      <a:schemeClr val="dk1"/>
    </dgm:txFillClrLst>
    <dgm:txEffectClrLst/>
  </dgm:styleLbl>
  <dgm:styleLbl name="b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con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dkBgShp">
    <dgm:fillClrLst meth="repeat">
      <a:schemeClr val="accent2">
        <a:shade val="80000"/>
      </a:schemeClr>
    </dgm:fillClrLst>
    <dgm:linClrLst meth="repeat">
      <a:schemeClr val="accent2"/>
    </dgm:linClrLst>
    <dgm:effectClrLst/>
    <dgm:txLinClrLst/>
    <dgm:txFillClrLst meth="repeat">
      <a:schemeClr val="lt1"/>
    </dgm:txFillClrLst>
    <dgm:txEffectClrLst/>
  </dgm:styleLbl>
  <dgm:styleLbl name="fgAcc0">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1">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2">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3">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4">
    <dgm:fillClrLst meth="repeat">
      <a:schemeClr val="accent2">
        <a:alpha val="90000"/>
        <a:tint val="40000"/>
      </a:schemeClr>
    </dgm:fillClrLst>
    <dgm:linClrLst meth="repeat">
      <a:schemeClr val="accent2"/>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accent2">
        <a:alpha val="90000"/>
      </a:schemeClr>
    </dgm:linClrLst>
    <dgm:effectClrLst/>
    <dgm:txLinClrLst/>
    <dgm:txFillClrLst meth="repeat">
      <a:schemeClr val="dk1"/>
    </dgm:txFillClrLst>
    <dgm:txEffectClrLst/>
  </dgm:styleLbl>
  <dgm:styleLbl name="fgImgPlace1">
    <dgm:fillClrLst meth="repeat">
      <a:schemeClr val="accent2">
        <a:tint val="40000"/>
      </a:schemeClr>
    </dgm:fillClrLst>
    <dgm:linClrLst meth="repeat">
      <a:schemeClr val="accent2">
        <a:shade val="80000"/>
      </a:schemeClr>
    </dgm:linClrLst>
    <dgm:effectClrLst/>
    <dgm:txLinClrLst/>
    <dgm:txFillClrLst meth="repeat">
      <a:schemeClr val="lt1"/>
    </dgm:txFillClrLst>
    <dgm:txEffectClrLst/>
  </dgm:styleLbl>
  <dgm:styleLbl name="fgShp">
    <dgm:fillClrLst meth="repeat">
      <a:schemeClr val="accent2">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ln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0">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2">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accent2">
        <a:shade val="80000"/>
      </a:schemeClr>
    </dgm:linClrLst>
    <dgm:effectClrLst/>
    <dgm:txLinClrLst/>
    <dgm:txFillClrLst meth="repeat">
      <a:schemeClr val="dk1"/>
    </dgm:txFillClrLst>
    <dgm:txEffectClrLst/>
  </dgm:styleLbl>
  <dgm:styleLbl name="parChTrans1D1">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2">
    <dgm:fillClrLst meth="repeat">
      <a:schemeClr val="accent2"/>
    </dgm:fillClrLst>
    <dgm:linClrLst meth="repeat">
      <a:schemeClr val="accent2">
        <a:shade val="60000"/>
      </a:schemeClr>
    </dgm:linClrLst>
    <dgm:effectClrLst/>
    <dgm:txLinClrLst/>
    <dgm:txFillClrLst meth="repeat">
      <a:schemeClr val="tx1"/>
    </dgm:txFillClrLst>
    <dgm:txEffectClrLst/>
  </dgm:styleLbl>
  <dgm:styleLbl name="parChTrans1D3">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1D4">
    <dgm:fillClrLst meth="repeat">
      <a:schemeClr val="accent2"/>
    </dgm:fillClrLst>
    <dgm:linClrLst meth="repeat">
      <a:schemeClr val="accent2">
        <a:shade val="80000"/>
      </a:schemeClr>
    </dgm:linClrLst>
    <dgm:effectClrLst/>
    <dgm:txLinClrLst/>
    <dgm:txFillClrLst meth="repeat">
      <a:schemeClr val="tx1"/>
    </dgm:txFillClrLst>
    <dgm:txEffectClrLst/>
  </dgm:styleLbl>
  <dgm:styleLbl name="parChTrans2D1">
    <dgm:fillClrLst meth="repeat">
      <a:schemeClr val="accent2">
        <a:tint val="60000"/>
      </a:schemeClr>
    </dgm:fillClrLst>
    <dgm:linClrLst meth="repeat">
      <a:schemeClr val="accent2">
        <a:tint val="60000"/>
      </a:schemeClr>
    </dgm:linClrLst>
    <dgm:effectClrLst/>
    <dgm:txLinClrLst/>
    <dgm:txFillClrLst/>
    <dgm:txEffectClrLst/>
  </dgm:styleLbl>
  <dgm:styleLbl name="parChTrans2D2">
    <dgm:fillClrLst meth="repeat">
      <a:schemeClr val="accent2"/>
    </dgm:fillClrLst>
    <dgm:linClrLst meth="repeat">
      <a:schemeClr val="accent2"/>
    </dgm:linClrLst>
    <dgm:effectClrLst/>
    <dgm:txLinClrLst/>
    <dgm:txFillClrLst/>
    <dgm:txEffectClrLst/>
  </dgm:styleLbl>
  <dgm:styleLbl name="parChTrans2D3">
    <dgm:fillClrLst meth="repeat">
      <a:schemeClr val="accent2"/>
    </dgm:fillClrLst>
    <dgm:linClrLst meth="repeat">
      <a:schemeClr val="accent2"/>
    </dgm:linClrLst>
    <dgm:effectClrLst/>
    <dgm:txLinClrLst/>
    <dgm:txFillClrLst/>
    <dgm:txEffectClrLst/>
  </dgm:styleLbl>
  <dgm:styleLbl name="parChTrans2D4">
    <dgm:fillClrLst meth="repeat">
      <a:schemeClr val="accent2"/>
    </dgm:fillClrLst>
    <dgm:linClrLst meth="repeat">
      <a:schemeClr val="accent2"/>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2"/>
    </dgm:fillClrLst>
    <dgm:linClrLst meth="repeat">
      <a:schemeClr val="accent2"/>
    </dgm:linClrLst>
    <dgm:effectClrLst/>
    <dgm:txLinClrLst/>
    <dgm:txFillClrLst meth="repeat">
      <a:schemeClr val="tx1"/>
    </dgm:txFillClrLst>
    <dgm:txEffectClrLst/>
  </dgm:styleLbl>
  <dgm:styleLbl name="sibTrans2D1">
    <dgm:fillClrLst meth="repeat">
      <a:schemeClr val="accent2">
        <a:tint val="60000"/>
      </a:schemeClr>
    </dgm:fillClrLst>
    <dgm:linClrLst meth="repeat">
      <a:schemeClr val="accent2">
        <a:tint val="60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solidFgAcc1">
    <dgm:fillClrLst meth="repeat">
      <a:schemeClr val="lt1"/>
    </dgm:fillClrLst>
    <dgm:linClrLst meth="repeat">
      <a:schemeClr val="accent2"/>
    </dgm:linClrLst>
    <dgm:effectClrLst/>
    <dgm:txLinClrLst/>
    <dgm:txFillClrLst meth="repeat">
      <a:schemeClr val="dk1"/>
    </dgm:txFillClrLst>
    <dgm:txEffectClrLst/>
  </dgm:styleLbl>
  <dgm:styleLbl name="trAlignAcc1">
    <dgm:fillClrLst meth="repeat">
      <a:schemeClr val="accent2">
        <a:alpha val="40000"/>
        <a:tint val="40000"/>
      </a:schemeClr>
    </dgm:fillClrLst>
    <dgm:linClrLst meth="repeat">
      <a:schemeClr val="accent2"/>
    </dgm:linClrLst>
    <dgm:effectClrLst/>
    <dgm:txLinClrLst/>
    <dgm:txFillClrLst meth="repeat">
      <a:schemeClr val="dk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vennNode1">
    <dgm:fillClrLst meth="repeat">
      <a:schemeClr val="lt1">
        <a:alpha val="50000"/>
      </a:schemeClr>
    </dgm:fillClrLst>
    <dgm:linClrLst meth="repeat">
      <a:schemeClr val="accent2">
        <a:shade val="80000"/>
      </a:schemeClr>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4" loCatId="" qsTypeId="urn:microsoft.com/office/officeart/2005/8/quickstyle/simple1#4" qsCatId="simple" csTypeId="urn:microsoft.com/office/officeart/2005/8/colors/accent2_1#4" csCatId="accent2" phldr="1"/>
      <dgm:spPr/>
      <dgm:t>
        <a:bodyPr/>
        <a:lstStyle/>
        <a:p>
          <a:endParaRPr lang="zh-CN" altLang="en-US"/>
        </a:p>
      </dgm:t>
    </dgm:pt>
    <dgm:pt modelId="{BBBF5242-65C0-E04A-B54D-74F2A41706F5}">
      <dgm:prSet phldrT="[文本]" custT="1"/>
      <dgm:spPr/>
      <dgm:t>
        <a:bodyPr/>
        <a:lstStyle/>
        <a:p>
          <a:r>
            <a:rPr lang="en-US" altLang="zh-CN" sz="2000" dirty="0" smtClean="0"/>
            <a:t>6-</a:t>
          </a:r>
          <a:r>
            <a:rPr lang="zh-CN" altLang="en-US" sz="2000" dirty="0" smtClean="0"/>
            <a:t>社会主义的发展</a:t>
          </a:r>
        </a:p>
        <a:p>
          <a:r>
            <a:rPr lang="zh-CN" altLang="en-US" sz="2000" dirty="0" smtClean="0"/>
            <a:t>及其规律</a:t>
          </a:r>
          <a:endParaRPr lang="zh-CN" altLang="en-US" sz="2000" dirty="0"/>
        </a:p>
      </dgm:t>
    </dgm:pt>
    <dgm:pt modelId="{AEABB515-7735-524B-B28F-601A486B5F24}" type="parTrans" cxnId="{20D2CC8F-B4E4-9845-B997-38374C92FB26}">
      <dgm:prSet/>
      <dgm:spPr/>
      <dgm:t>
        <a:bodyPr/>
        <a:lstStyle/>
        <a:p>
          <a:endParaRPr lang="zh-CN" altLang="en-US"/>
        </a:p>
      </dgm:t>
    </dgm:pt>
    <dgm:pt modelId="{6C5592A1-ED86-9D4B-8C3B-451032FCF175}" type="sibTrans" cxnId="{20D2CC8F-B4E4-9845-B997-38374C92FB26}">
      <dgm:prSet/>
      <dgm:spPr/>
      <dgm:t>
        <a:bodyPr/>
        <a:lstStyle/>
        <a:p>
          <a:endParaRPr lang="zh-CN" altLang="en-US"/>
        </a:p>
      </dgm:t>
    </dgm:pt>
    <dgm:pt modelId="{2B179273-2704-3D43-9593-9A14EA887E16}">
      <dgm:prSet phldrT="[文本]" custT="1"/>
      <dgm:spPr/>
      <dgm:t>
        <a:bodyPr/>
        <a:lstStyle/>
        <a:p>
          <a:r>
            <a:rPr lang="en-US" altLang="zh-CN" sz="2000" dirty="0" smtClean="0"/>
            <a:t>1.</a:t>
          </a:r>
          <a:r>
            <a:rPr lang="zh-CN" altLang="en-US" sz="2000" dirty="0" smtClean="0"/>
            <a:t>社会主义五百年历史进程</a:t>
          </a:r>
          <a:endParaRPr lang="zh-CN" altLang="en-US" sz="20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D265D5B9-4089-FF42-AB2D-2FE21F4852C7}">
      <dgm:prSet phldrT="[文本]" custT="1"/>
      <dgm:spPr/>
      <dgm:t>
        <a:bodyPr/>
        <a:lstStyle/>
        <a:p>
          <a:r>
            <a:rPr lang="en-US" altLang="zh-CN" sz="2000" dirty="0" smtClean="0"/>
            <a:t>3.</a:t>
          </a:r>
          <a:r>
            <a:rPr lang="zh-CN" altLang="en-US" sz="2000" dirty="0" smtClean="0"/>
            <a:t>在实践中探索社会主义发展规律</a:t>
          </a:r>
          <a:endParaRPr lang="zh-CN" altLang="en-US" sz="2000" dirty="0"/>
        </a:p>
      </dgm:t>
    </dgm:pt>
    <dgm:pt modelId="{48F8D740-6F6D-184E-B15D-F1A794075F7E}" type="parTrans" cxnId="{3CEE5E40-2F25-624C-93B5-9A432575B10B}">
      <dgm:prSet/>
      <dgm:spPr/>
      <dgm:t>
        <a:bodyPr/>
        <a:lstStyle/>
        <a:p>
          <a:endParaRPr lang="zh-CN" altLang="en-US"/>
        </a:p>
      </dgm:t>
    </dgm:pt>
    <dgm:pt modelId="{AAF11F6A-E2D4-814E-B276-7745F20CF0D7}" type="sibTrans" cxnId="{3CEE5E40-2F25-624C-93B5-9A432575B10B}">
      <dgm:prSet/>
      <dgm:spPr/>
      <dgm:t>
        <a:bodyPr/>
        <a:lstStyle/>
        <a:p>
          <a:endParaRPr lang="zh-CN" altLang="en-US"/>
        </a:p>
      </dgm:t>
    </dgm:pt>
    <dgm:pt modelId="{FDBD8388-E288-3A42-8A83-F0E101A90DB3}">
      <dgm:prSet custT="1"/>
      <dgm:spPr/>
      <dgm:t>
        <a:bodyPr/>
        <a:lstStyle/>
        <a:p>
          <a:r>
            <a:rPr lang="en-US" altLang="zh-CN" sz="2000" dirty="0" smtClean="0"/>
            <a:t>4.</a:t>
          </a:r>
          <a:r>
            <a:rPr lang="zh-CN" altLang="en-US" sz="2000" dirty="0" smtClean="0"/>
            <a:t>马克思主义政党在社会主义事业中的地位和作用</a:t>
          </a:r>
          <a:endParaRPr lang="zh-CN" altLang="en-US" sz="2000" dirty="0"/>
        </a:p>
      </dgm:t>
    </dgm:pt>
    <dgm:pt modelId="{7CD61237-3697-654F-8EFF-508CA8E439F3}" type="parTrans" cxnId="{CC165F3A-7697-B14B-BC86-6794BEFA09C7}">
      <dgm:prSet/>
      <dgm:spPr/>
      <dgm:t>
        <a:bodyPr/>
        <a:lstStyle/>
        <a:p>
          <a:endParaRPr lang="zh-CN" altLang="en-US"/>
        </a:p>
      </dgm:t>
    </dgm:pt>
    <dgm:pt modelId="{378A9505-D498-334F-93FB-4D00BBD5792C}" type="sibTrans" cxnId="{CC165F3A-7697-B14B-BC86-6794BEFA09C7}">
      <dgm:prSet/>
      <dgm:spPr/>
      <dgm:t>
        <a:bodyPr/>
        <a:lstStyle/>
        <a:p>
          <a:endParaRPr lang="zh-CN" altLang="en-US"/>
        </a:p>
      </dgm:t>
    </dgm:pt>
    <dgm:pt modelId="{C1C5CE80-0DB4-D740-A5C8-FD12A53A9029}">
      <dgm:prSet custT="1"/>
      <dgm:spPr/>
      <dgm:t>
        <a:bodyPr/>
        <a:lstStyle/>
        <a:p>
          <a:r>
            <a:rPr lang="en-US" altLang="zh-CN" sz="2000" dirty="0" smtClean="0"/>
            <a:t>2.</a:t>
          </a:r>
          <a:r>
            <a:rPr lang="zh-CN" altLang="en-US" sz="2000" dirty="0" smtClean="0"/>
            <a:t>科学社会主义一般原则</a:t>
          </a:r>
          <a:endParaRPr lang="zh-CN" altLang="en-US" sz="2000" dirty="0"/>
        </a:p>
      </dgm:t>
    </dgm:pt>
    <dgm:pt modelId="{B71FA222-E5F1-EE4F-A6ED-A4AFDA3499BB}" type="parTrans" cxnId="{48AF0D39-744A-7F4E-B85B-DB691B9CCF03}">
      <dgm:prSet/>
      <dgm:spPr/>
      <dgm:t>
        <a:bodyPr/>
        <a:lstStyle/>
        <a:p>
          <a:endParaRPr lang="zh-CN" altLang="en-US"/>
        </a:p>
      </dgm:t>
    </dgm:pt>
    <dgm:pt modelId="{B43658E1-5CD4-4D4D-86F3-7E48ACA829AB}" type="sibTrans" cxnId="{48AF0D39-744A-7F4E-B85B-DB691B9CCF03}">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E7AE7154-F8B1-D54E-A37C-894C180B9CCC}" type="pres">
      <dgm:prSet presAssocID="{BBBF5242-65C0-E04A-B54D-74F2A41706F5}" presName="hierRoot1" presStyleCnt="0">
        <dgm:presLayoutVars>
          <dgm:hierBranch val="init"/>
        </dgm:presLayoutVars>
      </dgm:prSet>
      <dgm:spPr/>
    </dgm:pt>
    <dgm:pt modelId="{1B2A9DF1-12B6-564D-A543-0CB471122A50}" type="pres">
      <dgm:prSet presAssocID="{BBBF5242-65C0-E04A-B54D-74F2A41706F5}" presName="rootComposite1" presStyleCnt="0"/>
      <dgm:spPr/>
    </dgm:pt>
    <dgm:pt modelId="{F51E94FD-B4D3-8C45-91E9-09B4F61F6EE1}" type="pres">
      <dgm:prSet presAssocID="{BBBF5242-65C0-E04A-B54D-74F2A41706F5}" presName="rootText1" presStyleLbl="node0" presStyleIdx="0" presStyleCnt="1" custScaleX="136494" custScaleY="146301">
        <dgm:presLayoutVars>
          <dgm:chPref val="3"/>
        </dgm:presLayoutVars>
      </dgm:prSet>
      <dgm:spPr/>
      <dgm:t>
        <a:bodyPr/>
        <a:lstStyle/>
        <a:p>
          <a:endParaRPr lang="zh-CN" altLang="en-US"/>
        </a:p>
      </dgm:t>
    </dgm:pt>
    <dgm:pt modelId="{0AB8F849-00BD-9742-BCEA-8ECAEA62CA84}" type="pres">
      <dgm:prSet presAssocID="{BBBF5242-65C0-E04A-B54D-74F2A41706F5}" presName="rootConnector1" presStyleLbl="node1" presStyleIdx="0" presStyleCnt="0"/>
      <dgm:spPr/>
      <dgm:t>
        <a:bodyPr/>
        <a:lstStyle/>
        <a:p>
          <a:endParaRPr lang="zh-CN" altLang="en-US"/>
        </a:p>
      </dgm:t>
    </dgm:pt>
    <dgm:pt modelId="{BC98D501-8F60-ED40-9198-8D600D4B4F23}" type="pres">
      <dgm:prSet presAssocID="{BBBF5242-65C0-E04A-B54D-74F2A41706F5}" presName="hierChild2" presStyleCnt="0"/>
      <dgm:spPr/>
    </dgm:pt>
    <dgm:pt modelId="{E9FC0587-066E-CB47-998D-B10E3EE352F1}" type="pres">
      <dgm:prSet presAssocID="{919B3BA2-B184-594C-B712-7BE270D4AC41}" presName="Name64" presStyleLbl="parChTrans1D2" presStyleIdx="0" presStyleCnt="4"/>
      <dgm:spPr/>
      <dgm:t>
        <a:bodyPr/>
        <a:lstStyle/>
        <a:p>
          <a:endParaRPr lang="zh-CN" altLang="en-US"/>
        </a:p>
      </dgm:t>
    </dgm:pt>
    <dgm:pt modelId="{4313DAB6-9C70-2543-85EC-72462FF8A355}" type="pres">
      <dgm:prSet presAssocID="{2B179273-2704-3D43-9593-9A14EA887E16}" presName="hierRoot2" presStyleCnt="0">
        <dgm:presLayoutVars>
          <dgm:hierBranch val="init"/>
        </dgm:presLayoutVars>
      </dgm:prSet>
      <dgm:spPr/>
    </dgm:pt>
    <dgm:pt modelId="{47511BC1-C6E6-EA47-B10F-D87EE9C9C35C}" type="pres">
      <dgm:prSet presAssocID="{2B179273-2704-3D43-9593-9A14EA887E16}" presName="rootComposite" presStyleCnt="0"/>
      <dgm:spPr/>
    </dgm:pt>
    <dgm:pt modelId="{175D162B-5C65-C342-B40E-0D75E9079575}" type="pres">
      <dgm:prSet presAssocID="{2B179273-2704-3D43-9593-9A14EA887E16}" presName="rootText" presStyleLbl="node2" presStyleIdx="0" presStyleCnt="4" custScaleX="151385">
        <dgm:presLayoutVars>
          <dgm:chPref val="3"/>
        </dgm:presLayoutVars>
      </dgm:prSet>
      <dgm:spPr/>
      <dgm:t>
        <a:bodyPr/>
        <a:lstStyle/>
        <a:p>
          <a:endParaRPr lang="zh-CN" altLang="en-US"/>
        </a:p>
      </dgm:t>
    </dgm:pt>
    <dgm:pt modelId="{38033DFA-AEAE-2343-8E70-DD6BF4F43A1D}" type="pres">
      <dgm:prSet presAssocID="{2B179273-2704-3D43-9593-9A14EA887E16}" presName="rootConnector" presStyleLbl="node2" presStyleIdx="0" presStyleCnt="4"/>
      <dgm:spPr/>
      <dgm:t>
        <a:bodyPr/>
        <a:lstStyle/>
        <a:p>
          <a:endParaRPr lang="zh-CN" altLang="en-US"/>
        </a:p>
      </dgm:t>
    </dgm:pt>
    <dgm:pt modelId="{4EF7BFBC-3909-EB43-9A6C-BC625DA23539}" type="pres">
      <dgm:prSet presAssocID="{2B179273-2704-3D43-9593-9A14EA887E16}" presName="hierChild4" presStyleCnt="0"/>
      <dgm:spPr/>
    </dgm:pt>
    <dgm:pt modelId="{ACB8F78A-B8DD-A748-B60F-35710B672281}" type="pres">
      <dgm:prSet presAssocID="{2B179273-2704-3D43-9593-9A14EA887E16}" presName="hierChild5" presStyleCnt="0"/>
      <dgm:spPr/>
    </dgm:pt>
    <dgm:pt modelId="{58185F59-E797-3041-B4F4-0048367D78BC}" type="pres">
      <dgm:prSet presAssocID="{B71FA222-E5F1-EE4F-A6ED-A4AFDA3499BB}" presName="Name64" presStyleLbl="parChTrans1D2" presStyleIdx="1" presStyleCnt="4"/>
      <dgm:spPr/>
      <dgm:t>
        <a:bodyPr/>
        <a:lstStyle/>
        <a:p>
          <a:endParaRPr lang="zh-CN" altLang="en-US"/>
        </a:p>
      </dgm:t>
    </dgm:pt>
    <dgm:pt modelId="{18026A36-8B84-D746-8B37-5564495EAD9D}" type="pres">
      <dgm:prSet presAssocID="{C1C5CE80-0DB4-D740-A5C8-FD12A53A9029}" presName="hierRoot2" presStyleCnt="0">
        <dgm:presLayoutVars>
          <dgm:hierBranch val="init"/>
        </dgm:presLayoutVars>
      </dgm:prSet>
      <dgm:spPr/>
    </dgm:pt>
    <dgm:pt modelId="{03752173-37A9-1C4A-91D8-0FE3797196E1}" type="pres">
      <dgm:prSet presAssocID="{C1C5CE80-0DB4-D740-A5C8-FD12A53A9029}" presName="rootComposite" presStyleCnt="0"/>
      <dgm:spPr/>
    </dgm:pt>
    <dgm:pt modelId="{555A6C94-A683-6E4D-B919-43DCFB966E8A}" type="pres">
      <dgm:prSet presAssocID="{C1C5CE80-0DB4-D740-A5C8-FD12A53A9029}" presName="rootText" presStyleLbl="node2" presStyleIdx="1" presStyleCnt="4" custScaleX="148100">
        <dgm:presLayoutVars>
          <dgm:chPref val="3"/>
        </dgm:presLayoutVars>
      </dgm:prSet>
      <dgm:spPr/>
      <dgm:t>
        <a:bodyPr/>
        <a:lstStyle/>
        <a:p>
          <a:endParaRPr lang="zh-CN" altLang="en-US"/>
        </a:p>
      </dgm:t>
    </dgm:pt>
    <dgm:pt modelId="{462D3DFC-0B1A-1B45-999C-280227C6C4EA}" type="pres">
      <dgm:prSet presAssocID="{C1C5CE80-0DB4-D740-A5C8-FD12A53A9029}" presName="rootConnector" presStyleLbl="node2" presStyleIdx="1" presStyleCnt="4"/>
      <dgm:spPr/>
      <dgm:t>
        <a:bodyPr/>
        <a:lstStyle/>
        <a:p>
          <a:endParaRPr lang="zh-CN" altLang="en-US"/>
        </a:p>
      </dgm:t>
    </dgm:pt>
    <dgm:pt modelId="{304AF874-D2A1-CF4E-8F86-8157C31B65B2}" type="pres">
      <dgm:prSet presAssocID="{C1C5CE80-0DB4-D740-A5C8-FD12A53A9029}" presName="hierChild4" presStyleCnt="0"/>
      <dgm:spPr/>
    </dgm:pt>
    <dgm:pt modelId="{8E2FE27C-A750-6548-B7E6-59AB52F86E75}" type="pres">
      <dgm:prSet presAssocID="{C1C5CE80-0DB4-D740-A5C8-FD12A53A9029}" presName="hierChild5" presStyleCnt="0"/>
      <dgm:spPr/>
    </dgm:pt>
    <dgm:pt modelId="{7CC9C145-4EED-7945-9E97-18AC55795E78}" type="pres">
      <dgm:prSet presAssocID="{48F8D740-6F6D-184E-B15D-F1A794075F7E}" presName="Name64" presStyleLbl="parChTrans1D2" presStyleIdx="2" presStyleCnt="4"/>
      <dgm:spPr/>
      <dgm:t>
        <a:bodyPr/>
        <a:lstStyle/>
        <a:p>
          <a:endParaRPr lang="zh-CN" altLang="en-US"/>
        </a:p>
      </dgm:t>
    </dgm:pt>
    <dgm:pt modelId="{D527AA88-A00B-BC4C-B067-B47E3653908C}" type="pres">
      <dgm:prSet presAssocID="{D265D5B9-4089-FF42-AB2D-2FE21F4852C7}" presName="hierRoot2" presStyleCnt="0">
        <dgm:presLayoutVars>
          <dgm:hierBranch val="init"/>
        </dgm:presLayoutVars>
      </dgm:prSet>
      <dgm:spPr/>
    </dgm:pt>
    <dgm:pt modelId="{DBA8BF59-D255-A446-B29E-6A9531196E82}" type="pres">
      <dgm:prSet presAssocID="{D265D5B9-4089-FF42-AB2D-2FE21F4852C7}" presName="rootComposite" presStyleCnt="0"/>
      <dgm:spPr/>
    </dgm:pt>
    <dgm:pt modelId="{23312FC8-D49B-D44C-9B3A-BA6B18BB0265}" type="pres">
      <dgm:prSet presAssocID="{D265D5B9-4089-FF42-AB2D-2FE21F4852C7}" presName="rootText" presStyleLbl="node2" presStyleIdx="2" presStyleCnt="4" custScaleX="148419">
        <dgm:presLayoutVars>
          <dgm:chPref val="3"/>
        </dgm:presLayoutVars>
      </dgm:prSet>
      <dgm:spPr/>
      <dgm:t>
        <a:bodyPr/>
        <a:lstStyle/>
        <a:p>
          <a:endParaRPr lang="zh-CN" altLang="en-US"/>
        </a:p>
      </dgm:t>
    </dgm:pt>
    <dgm:pt modelId="{07AE33BF-D52E-B44D-B047-68DDAB9FCF1D}" type="pres">
      <dgm:prSet presAssocID="{D265D5B9-4089-FF42-AB2D-2FE21F4852C7}" presName="rootConnector" presStyleLbl="node2" presStyleIdx="2" presStyleCnt="4"/>
      <dgm:spPr/>
      <dgm:t>
        <a:bodyPr/>
        <a:lstStyle/>
        <a:p>
          <a:endParaRPr lang="zh-CN" altLang="en-US"/>
        </a:p>
      </dgm:t>
    </dgm:pt>
    <dgm:pt modelId="{B588EBF7-BB49-104B-A286-28BA44D86F23}" type="pres">
      <dgm:prSet presAssocID="{D265D5B9-4089-FF42-AB2D-2FE21F4852C7}" presName="hierChild4" presStyleCnt="0"/>
      <dgm:spPr/>
    </dgm:pt>
    <dgm:pt modelId="{73BC8B5B-F370-EE40-B9E4-4C6E80E1A2F3}" type="pres">
      <dgm:prSet presAssocID="{D265D5B9-4089-FF42-AB2D-2FE21F4852C7}" presName="hierChild5" presStyleCnt="0"/>
      <dgm:spPr/>
    </dgm:pt>
    <dgm:pt modelId="{F1126E5B-95AB-3943-B284-40D76D3C4F0A}" type="pres">
      <dgm:prSet presAssocID="{7CD61237-3697-654F-8EFF-508CA8E439F3}" presName="Name64" presStyleLbl="parChTrans1D2" presStyleIdx="3" presStyleCnt="4"/>
      <dgm:spPr/>
      <dgm:t>
        <a:bodyPr/>
        <a:lstStyle/>
        <a:p>
          <a:endParaRPr lang="zh-CN" altLang="en-US"/>
        </a:p>
      </dgm:t>
    </dgm:pt>
    <dgm:pt modelId="{6338107B-2EFA-D54D-835A-35DDDAA03026}" type="pres">
      <dgm:prSet presAssocID="{FDBD8388-E288-3A42-8A83-F0E101A90DB3}" presName="hierRoot2" presStyleCnt="0">
        <dgm:presLayoutVars>
          <dgm:hierBranch val="init"/>
        </dgm:presLayoutVars>
      </dgm:prSet>
      <dgm:spPr/>
    </dgm:pt>
    <dgm:pt modelId="{0EDA6FF7-A647-ED4C-B90C-EFDFBACCF6D2}" type="pres">
      <dgm:prSet presAssocID="{FDBD8388-E288-3A42-8A83-F0E101A90DB3}" presName="rootComposite" presStyleCnt="0"/>
      <dgm:spPr/>
    </dgm:pt>
    <dgm:pt modelId="{7BE975CE-5C57-B849-93B4-E8FEAABB9175}" type="pres">
      <dgm:prSet presAssocID="{FDBD8388-E288-3A42-8A83-F0E101A90DB3}" presName="rootText" presStyleLbl="node2" presStyleIdx="3" presStyleCnt="4" custScaleX="148872">
        <dgm:presLayoutVars>
          <dgm:chPref val="3"/>
        </dgm:presLayoutVars>
      </dgm:prSet>
      <dgm:spPr/>
      <dgm:t>
        <a:bodyPr/>
        <a:lstStyle/>
        <a:p>
          <a:endParaRPr lang="zh-CN" altLang="en-US"/>
        </a:p>
      </dgm:t>
    </dgm:pt>
    <dgm:pt modelId="{C554E07F-14B5-614E-BF8B-1F2DC70A1213}" type="pres">
      <dgm:prSet presAssocID="{FDBD8388-E288-3A42-8A83-F0E101A90DB3}" presName="rootConnector" presStyleLbl="node2" presStyleIdx="3" presStyleCnt="4"/>
      <dgm:spPr/>
      <dgm:t>
        <a:bodyPr/>
        <a:lstStyle/>
        <a:p>
          <a:endParaRPr lang="zh-CN" altLang="en-US"/>
        </a:p>
      </dgm:t>
    </dgm:pt>
    <dgm:pt modelId="{DE1494C8-5D38-7140-AB20-EA06B51098E0}" type="pres">
      <dgm:prSet presAssocID="{FDBD8388-E288-3A42-8A83-F0E101A90DB3}" presName="hierChild4" presStyleCnt="0"/>
      <dgm:spPr/>
    </dgm:pt>
    <dgm:pt modelId="{E04E0EA8-F0F4-414C-936F-E221C2A46C43}" type="pres">
      <dgm:prSet presAssocID="{FDBD8388-E288-3A42-8A83-F0E101A90DB3}" presName="hierChild5" presStyleCnt="0"/>
      <dgm:spPr/>
    </dgm:pt>
    <dgm:pt modelId="{DF7B0568-087D-EE41-998F-C32E55F2815C}" type="pres">
      <dgm:prSet presAssocID="{BBBF5242-65C0-E04A-B54D-74F2A41706F5}" presName="hierChild3" presStyleCnt="0"/>
      <dgm:spPr/>
    </dgm:pt>
  </dgm:ptLst>
  <dgm:cxnLst>
    <dgm:cxn modelId="{B0AE1E33-F670-1546-BDA6-AC9C98567177}" type="presOf" srcId="{48F8D740-6F6D-184E-B15D-F1A794075F7E}" destId="{7CC9C145-4EED-7945-9E97-18AC55795E78}" srcOrd="0" destOrd="0" presId="urn:microsoft.com/office/officeart/2009/3/layout/HorizontalOrganizationChart#4"/>
    <dgm:cxn modelId="{CFA60894-0E5F-9845-85E5-71E7F1508F93}" type="presOf" srcId="{2B179273-2704-3D43-9593-9A14EA887E16}" destId="{175D162B-5C65-C342-B40E-0D75E9079575}" srcOrd="0" destOrd="0" presId="urn:microsoft.com/office/officeart/2009/3/layout/HorizontalOrganizationChart#4"/>
    <dgm:cxn modelId="{71EE722E-B9CE-F04C-A7DC-5AAACCA64378}" type="presOf" srcId="{C1C5CE80-0DB4-D740-A5C8-FD12A53A9029}" destId="{555A6C94-A683-6E4D-B919-43DCFB966E8A}" srcOrd="0" destOrd="0" presId="urn:microsoft.com/office/officeart/2009/3/layout/HorizontalOrganizationChart#4"/>
    <dgm:cxn modelId="{2E19E9EE-732A-D244-9CEB-F0C83025FBEA}" type="presOf" srcId="{7CD61237-3697-654F-8EFF-508CA8E439F3}" destId="{F1126E5B-95AB-3943-B284-40D76D3C4F0A}" srcOrd="0" destOrd="0" presId="urn:microsoft.com/office/officeart/2009/3/layout/HorizontalOrganizationChart#4"/>
    <dgm:cxn modelId="{A40627A0-A617-AC47-9B09-BCE99C671063}" type="presOf" srcId="{D265D5B9-4089-FF42-AB2D-2FE21F4852C7}" destId="{07AE33BF-D52E-B44D-B047-68DDAB9FCF1D}" srcOrd="1" destOrd="0" presId="urn:microsoft.com/office/officeart/2009/3/layout/HorizontalOrganizationChart#4"/>
    <dgm:cxn modelId="{7A6888C9-B949-2643-A08B-78D7B00C59DF}" type="presOf" srcId="{D265D5B9-4089-FF42-AB2D-2FE21F4852C7}" destId="{23312FC8-D49B-D44C-9B3A-BA6B18BB0265}" srcOrd="0" destOrd="0" presId="urn:microsoft.com/office/officeart/2009/3/layout/HorizontalOrganizationChart#4"/>
    <dgm:cxn modelId="{41515795-79D2-B64F-B9E2-3F79625FC881}" type="presOf" srcId="{FDBD8388-E288-3A42-8A83-F0E101A90DB3}" destId="{C554E07F-14B5-614E-BF8B-1F2DC70A1213}" srcOrd="1" destOrd="0" presId="urn:microsoft.com/office/officeart/2009/3/layout/HorizontalOrganizationChart#4"/>
    <dgm:cxn modelId="{478C803F-893F-4248-8C35-F1DECB2F0D2C}" srcId="{BBBF5242-65C0-E04A-B54D-74F2A41706F5}" destId="{2B179273-2704-3D43-9593-9A14EA887E16}" srcOrd="0" destOrd="0" parTransId="{919B3BA2-B184-594C-B712-7BE270D4AC41}" sibTransId="{0D6293B7-76DE-2F47-94E9-C0A3E8F07E6A}"/>
    <dgm:cxn modelId="{2CFBC0FA-5820-6442-8BA5-0582DCF25A95}" type="presOf" srcId="{E9262D6E-5D67-1749-9B3E-98FE22637E0E}" destId="{D01011B3-9247-344D-89EF-A190C3A4E16A}" srcOrd="0" destOrd="0" presId="urn:microsoft.com/office/officeart/2009/3/layout/HorizontalOrganizationChart#4"/>
    <dgm:cxn modelId="{E06CD847-8BB7-D549-A7FF-438DAEEF3057}" type="presOf" srcId="{2B179273-2704-3D43-9593-9A14EA887E16}" destId="{38033DFA-AEAE-2343-8E70-DD6BF4F43A1D}" srcOrd="1" destOrd="0" presId="urn:microsoft.com/office/officeart/2009/3/layout/HorizontalOrganizationChart#4"/>
    <dgm:cxn modelId="{A766DF36-0F63-3345-A1D5-7AEC117AF06F}" type="presOf" srcId="{B71FA222-E5F1-EE4F-A6ED-A4AFDA3499BB}" destId="{58185F59-E797-3041-B4F4-0048367D78BC}" srcOrd="0" destOrd="0" presId="urn:microsoft.com/office/officeart/2009/3/layout/HorizontalOrganizationChart#4"/>
    <dgm:cxn modelId="{20D2CC8F-B4E4-9845-B997-38374C92FB26}" srcId="{E9262D6E-5D67-1749-9B3E-98FE22637E0E}" destId="{BBBF5242-65C0-E04A-B54D-74F2A41706F5}" srcOrd="0" destOrd="0" parTransId="{AEABB515-7735-524B-B28F-601A486B5F24}" sibTransId="{6C5592A1-ED86-9D4B-8C3B-451032FCF175}"/>
    <dgm:cxn modelId="{EA5332BE-867B-D344-B5F5-F5281D2A587F}" type="presOf" srcId="{BBBF5242-65C0-E04A-B54D-74F2A41706F5}" destId="{0AB8F849-00BD-9742-BCEA-8ECAEA62CA84}" srcOrd="1" destOrd="0" presId="urn:microsoft.com/office/officeart/2009/3/layout/HorizontalOrganizationChart#4"/>
    <dgm:cxn modelId="{87959584-6AC8-DF4B-8A0D-30A36BAFC383}" type="presOf" srcId="{C1C5CE80-0DB4-D740-A5C8-FD12A53A9029}" destId="{462D3DFC-0B1A-1B45-999C-280227C6C4EA}" srcOrd="1" destOrd="0" presId="urn:microsoft.com/office/officeart/2009/3/layout/HorizontalOrganizationChart#4"/>
    <dgm:cxn modelId="{23FF697F-2FE2-AE48-AC2A-77F635C12798}" type="presOf" srcId="{BBBF5242-65C0-E04A-B54D-74F2A41706F5}" destId="{F51E94FD-B4D3-8C45-91E9-09B4F61F6EE1}" srcOrd="0" destOrd="0" presId="urn:microsoft.com/office/officeart/2009/3/layout/HorizontalOrganizationChart#4"/>
    <dgm:cxn modelId="{F2CE9A07-8CDC-E344-A1A6-5111C4EC4B22}" type="presOf" srcId="{919B3BA2-B184-594C-B712-7BE270D4AC41}" destId="{E9FC0587-066E-CB47-998D-B10E3EE352F1}" srcOrd="0" destOrd="0" presId="urn:microsoft.com/office/officeart/2009/3/layout/HorizontalOrganizationChart#4"/>
    <dgm:cxn modelId="{D55F2750-1DFE-9C46-BDF6-72D4AAB1EBBF}" type="presOf" srcId="{FDBD8388-E288-3A42-8A83-F0E101A90DB3}" destId="{7BE975CE-5C57-B849-93B4-E8FEAABB9175}" srcOrd="0" destOrd="0" presId="urn:microsoft.com/office/officeart/2009/3/layout/HorizontalOrganizationChart#4"/>
    <dgm:cxn modelId="{48AF0D39-744A-7F4E-B85B-DB691B9CCF03}" srcId="{BBBF5242-65C0-E04A-B54D-74F2A41706F5}" destId="{C1C5CE80-0DB4-D740-A5C8-FD12A53A9029}" srcOrd="1" destOrd="0" parTransId="{B71FA222-E5F1-EE4F-A6ED-A4AFDA3499BB}" sibTransId="{B43658E1-5CD4-4D4D-86F3-7E48ACA829AB}"/>
    <dgm:cxn modelId="{3CEE5E40-2F25-624C-93B5-9A432575B10B}" srcId="{BBBF5242-65C0-E04A-B54D-74F2A41706F5}" destId="{D265D5B9-4089-FF42-AB2D-2FE21F4852C7}" srcOrd="2" destOrd="0" parTransId="{48F8D740-6F6D-184E-B15D-F1A794075F7E}" sibTransId="{AAF11F6A-E2D4-814E-B276-7745F20CF0D7}"/>
    <dgm:cxn modelId="{CC165F3A-7697-B14B-BC86-6794BEFA09C7}" srcId="{BBBF5242-65C0-E04A-B54D-74F2A41706F5}" destId="{FDBD8388-E288-3A42-8A83-F0E101A90DB3}" srcOrd="3" destOrd="0" parTransId="{7CD61237-3697-654F-8EFF-508CA8E439F3}" sibTransId="{378A9505-D498-334F-93FB-4D00BBD5792C}"/>
    <dgm:cxn modelId="{342D1EE7-D749-294A-BA10-6F38B6A7BD31}" type="presParOf" srcId="{D01011B3-9247-344D-89EF-A190C3A4E16A}" destId="{E7AE7154-F8B1-D54E-A37C-894C180B9CCC}" srcOrd="0" destOrd="0" presId="urn:microsoft.com/office/officeart/2009/3/layout/HorizontalOrganizationChart#4"/>
    <dgm:cxn modelId="{002A2186-3B90-2047-A4E6-614A4F623E9B}" type="presParOf" srcId="{E7AE7154-F8B1-D54E-A37C-894C180B9CCC}" destId="{1B2A9DF1-12B6-564D-A543-0CB471122A50}" srcOrd="0" destOrd="0" presId="urn:microsoft.com/office/officeart/2009/3/layout/HorizontalOrganizationChart#4"/>
    <dgm:cxn modelId="{B8915A15-A88C-7542-9983-684335D0A8DE}" type="presParOf" srcId="{1B2A9DF1-12B6-564D-A543-0CB471122A50}" destId="{F51E94FD-B4D3-8C45-91E9-09B4F61F6EE1}" srcOrd="0" destOrd="0" presId="urn:microsoft.com/office/officeart/2009/3/layout/HorizontalOrganizationChart#4"/>
    <dgm:cxn modelId="{234D4DF2-6F52-C240-A56F-5789D3D930C0}" type="presParOf" srcId="{1B2A9DF1-12B6-564D-A543-0CB471122A50}" destId="{0AB8F849-00BD-9742-BCEA-8ECAEA62CA84}" srcOrd="1" destOrd="0" presId="urn:microsoft.com/office/officeart/2009/3/layout/HorizontalOrganizationChart#4"/>
    <dgm:cxn modelId="{898E79FC-2AEC-0941-B62F-29EA6B2D287B}" type="presParOf" srcId="{E7AE7154-F8B1-D54E-A37C-894C180B9CCC}" destId="{BC98D501-8F60-ED40-9198-8D600D4B4F23}" srcOrd="1" destOrd="0" presId="urn:microsoft.com/office/officeart/2009/3/layout/HorizontalOrganizationChart#4"/>
    <dgm:cxn modelId="{4232B6F4-C9E1-234A-B1B1-EE6CD0DD14DC}" type="presParOf" srcId="{BC98D501-8F60-ED40-9198-8D600D4B4F23}" destId="{E9FC0587-066E-CB47-998D-B10E3EE352F1}" srcOrd="0" destOrd="0" presId="urn:microsoft.com/office/officeart/2009/3/layout/HorizontalOrganizationChart#4"/>
    <dgm:cxn modelId="{4FAFD956-CC5D-174B-BD6A-08A5833449D8}" type="presParOf" srcId="{BC98D501-8F60-ED40-9198-8D600D4B4F23}" destId="{4313DAB6-9C70-2543-85EC-72462FF8A355}" srcOrd="1" destOrd="0" presId="urn:microsoft.com/office/officeart/2009/3/layout/HorizontalOrganizationChart#4"/>
    <dgm:cxn modelId="{372DCF64-0002-AD44-9DBF-36DA31295BC1}" type="presParOf" srcId="{4313DAB6-9C70-2543-85EC-72462FF8A355}" destId="{47511BC1-C6E6-EA47-B10F-D87EE9C9C35C}" srcOrd="0" destOrd="0" presId="urn:microsoft.com/office/officeart/2009/3/layout/HorizontalOrganizationChart#4"/>
    <dgm:cxn modelId="{EE2D970E-4229-114A-A724-C3EC84E376A7}" type="presParOf" srcId="{47511BC1-C6E6-EA47-B10F-D87EE9C9C35C}" destId="{175D162B-5C65-C342-B40E-0D75E9079575}" srcOrd="0" destOrd="0" presId="urn:microsoft.com/office/officeart/2009/3/layout/HorizontalOrganizationChart#4"/>
    <dgm:cxn modelId="{E11750A3-3486-4B4C-97D0-782BC0464D03}" type="presParOf" srcId="{47511BC1-C6E6-EA47-B10F-D87EE9C9C35C}" destId="{38033DFA-AEAE-2343-8E70-DD6BF4F43A1D}" srcOrd="1" destOrd="0" presId="urn:microsoft.com/office/officeart/2009/3/layout/HorizontalOrganizationChart#4"/>
    <dgm:cxn modelId="{818C4C3E-F0E0-954D-89F3-6DD38A2B19EC}" type="presParOf" srcId="{4313DAB6-9C70-2543-85EC-72462FF8A355}" destId="{4EF7BFBC-3909-EB43-9A6C-BC625DA23539}" srcOrd="1" destOrd="0" presId="urn:microsoft.com/office/officeart/2009/3/layout/HorizontalOrganizationChart#4"/>
    <dgm:cxn modelId="{97095A25-DB85-BD4F-9192-483855E68A57}" type="presParOf" srcId="{4313DAB6-9C70-2543-85EC-72462FF8A355}" destId="{ACB8F78A-B8DD-A748-B60F-35710B672281}" srcOrd="2" destOrd="0" presId="urn:microsoft.com/office/officeart/2009/3/layout/HorizontalOrganizationChart#4"/>
    <dgm:cxn modelId="{35CA54DD-9C71-D242-9DBD-4F6B6CBD9A13}" type="presParOf" srcId="{BC98D501-8F60-ED40-9198-8D600D4B4F23}" destId="{58185F59-E797-3041-B4F4-0048367D78BC}" srcOrd="2" destOrd="0" presId="urn:microsoft.com/office/officeart/2009/3/layout/HorizontalOrganizationChart#4"/>
    <dgm:cxn modelId="{DA742C0C-7070-8447-B21B-C630D4F0B405}" type="presParOf" srcId="{BC98D501-8F60-ED40-9198-8D600D4B4F23}" destId="{18026A36-8B84-D746-8B37-5564495EAD9D}" srcOrd="3" destOrd="0" presId="urn:microsoft.com/office/officeart/2009/3/layout/HorizontalOrganizationChart#4"/>
    <dgm:cxn modelId="{0BD9E8CC-D8EC-D34C-930F-C2B4069D8BF8}" type="presParOf" srcId="{18026A36-8B84-D746-8B37-5564495EAD9D}" destId="{03752173-37A9-1C4A-91D8-0FE3797196E1}" srcOrd="0" destOrd="0" presId="urn:microsoft.com/office/officeart/2009/3/layout/HorizontalOrganizationChart#4"/>
    <dgm:cxn modelId="{3AA376C2-15C2-DF4F-A23D-85A4C704A265}" type="presParOf" srcId="{03752173-37A9-1C4A-91D8-0FE3797196E1}" destId="{555A6C94-A683-6E4D-B919-43DCFB966E8A}" srcOrd="0" destOrd="0" presId="urn:microsoft.com/office/officeart/2009/3/layout/HorizontalOrganizationChart#4"/>
    <dgm:cxn modelId="{42ED7B57-CB6B-5943-AB4B-A0DC11AFC84F}" type="presParOf" srcId="{03752173-37A9-1C4A-91D8-0FE3797196E1}" destId="{462D3DFC-0B1A-1B45-999C-280227C6C4EA}" srcOrd="1" destOrd="0" presId="urn:microsoft.com/office/officeart/2009/3/layout/HorizontalOrganizationChart#4"/>
    <dgm:cxn modelId="{4A957431-7B37-D247-9C6B-2310E725239D}" type="presParOf" srcId="{18026A36-8B84-D746-8B37-5564495EAD9D}" destId="{304AF874-D2A1-CF4E-8F86-8157C31B65B2}" srcOrd="1" destOrd="0" presId="urn:microsoft.com/office/officeart/2009/3/layout/HorizontalOrganizationChart#4"/>
    <dgm:cxn modelId="{23E7279A-5E0C-DD4D-B929-68980E728EAE}" type="presParOf" srcId="{18026A36-8B84-D746-8B37-5564495EAD9D}" destId="{8E2FE27C-A750-6548-B7E6-59AB52F86E75}" srcOrd="2" destOrd="0" presId="urn:microsoft.com/office/officeart/2009/3/layout/HorizontalOrganizationChart#4"/>
    <dgm:cxn modelId="{EE1D520D-8AC9-4B44-AFFC-47F8FD044EFF}" type="presParOf" srcId="{BC98D501-8F60-ED40-9198-8D600D4B4F23}" destId="{7CC9C145-4EED-7945-9E97-18AC55795E78}" srcOrd="4" destOrd="0" presId="urn:microsoft.com/office/officeart/2009/3/layout/HorizontalOrganizationChart#4"/>
    <dgm:cxn modelId="{F22EAEAA-95DA-2A4D-9D6A-BFBD1BCA68BE}" type="presParOf" srcId="{BC98D501-8F60-ED40-9198-8D600D4B4F23}" destId="{D527AA88-A00B-BC4C-B067-B47E3653908C}" srcOrd="5" destOrd="0" presId="urn:microsoft.com/office/officeart/2009/3/layout/HorizontalOrganizationChart#4"/>
    <dgm:cxn modelId="{C98D6868-4BC6-9040-BC1F-DFC31D67A047}" type="presParOf" srcId="{D527AA88-A00B-BC4C-B067-B47E3653908C}" destId="{DBA8BF59-D255-A446-B29E-6A9531196E82}" srcOrd="0" destOrd="0" presId="urn:microsoft.com/office/officeart/2009/3/layout/HorizontalOrganizationChart#4"/>
    <dgm:cxn modelId="{DFF4EF88-2E8E-694A-BBA3-40523FEDB336}" type="presParOf" srcId="{DBA8BF59-D255-A446-B29E-6A9531196E82}" destId="{23312FC8-D49B-D44C-9B3A-BA6B18BB0265}" srcOrd="0" destOrd="0" presId="urn:microsoft.com/office/officeart/2009/3/layout/HorizontalOrganizationChart#4"/>
    <dgm:cxn modelId="{32A6F616-9D74-2B46-A2EB-D7BE7D7A73C3}" type="presParOf" srcId="{DBA8BF59-D255-A446-B29E-6A9531196E82}" destId="{07AE33BF-D52E-B44D-B047-68DDAB9FCF1D}" srcOrd="1" destOrd="0" presId="urn:microsoft.com/office/officeart/2009/3/layout/HorizontalOrganizationChart#4"/>
    <dgm:cxn modelId="{2BC6AD86-3C5D-E74E-8752-2D454B43201B}" type="presParOf" srcId="{D527AA88-A00B-BC4C-B067-B47E3653908C}" destId="{B588EBF7-BB49-104B-A286-28BA44D86F23}" srcOrd="1" destOrd="0" presId="urn:microsoft.com/office/officeart/2009/3/layout/HorizontalOrganizationChart#4"/>
    <dgm:cxn modelId="{6D466A9A-DA60-3E4E-A8A4-600103CDD8A9}" type="presParOf" srcId="{D527AA88-A00B-BC4C-B067-B47E3653908C}" destId="{73BC8B5B-F370-EE40-B9E4-4C6E80E1A2F3}" srcOrd="2" destOrd="0" presId="urn:microsoft.com/office/officeart/2009/3/layout/HorizontalOrganizationChart#4"/>
    <dgm:cxn modelId="{A7A39CA9-95A7-F846-BEED-8025A505AA8D}" type="presParOf" srcId="{BC98D501-8F60-ED40-9198-8D600D4B4F23}" destId="{F1126E5B-95AB-3943-B284-40D76D3C4F0A}" srcOrd="6" destOrd="0" presId="urn:microsoft.com/office/officeart/2009/3/layout/HorizontalOrganizationChart#4"/>
    <dgm:cxn modelId="{5CBFE000-A042-5E47-BF0D-00C713B632CB}" type="presParOf" srcId="{BC98D501-8F60-ED40-9198-8D600D4B4F23}" destId="{6338107B-2EFA-D54D-835A-35DDDAA03026}" srcOrd="7" destOrd="0" presId="urn:microsoft.com/office/officeart/2009/3/layout/HorizontalOrganizationChart#4"/>
    <dgm:cxn modelId="{E029DA94-A2EB-4C4D-BEC5-BBAE3D778653}" type="presParOf" srcId="{6338107B-2EFA-D54D-835A-35DDDAA03026}" destId="{0EDA6FF7-A647-ED4C-B90C-EFDFBACCF6D2}" srcOrd="0" destOrd="0" presId="urn:microsoft.com/office/officeart/2009/3/layout/HorizontalOrganizationChart#4"/>
    <dgm:cxn modelId="{3870943D-F640-D547-AF74-B1D41559C485}" type="presParOf" srcId="{0EDA6FF7-A647-ED4C-B90C-EFDFBACCF6D2}" destId="{7BE975CE-5C57-B849-93B4-E8FEAABB9175}" srcOrd="0" destOrd="0" presId="urn:microsoft.com/office/officeart/2009/3/layout/HorizontalOrganizationChart#4"/>
    <dgm:cxn modelId="{A4A5173F-899E-3A49-9845-D751BF942790}" type="presParOf" srcId="{0EDA6FF7-A647-ED4C-B90C-EFDFBACCF6D2}" destId="{C554E07F-14B5-614E-BF8B-1F2DC70A1213}" srcOrd="1" destOrd="0" presId="urn:microsoft.com/office/officeart/2009/3/layout/HorizontalOrganizationChart#4"/>
    <dgm:cxn modelId="{A684B08C-DF8C-6246-8CDD-ECA53EE0D5AB}" type="presParOf" srcId="{6338107B-2EFA-D54D-835A-35DDDAA03026}" destId="{DE1494C8-5D38-7140-AB20-EA06B51098E0}" srcOrd="1" destOrd="0" presId="urn:microsoft.com/office/officeart/2009/3/layout/HorizontalOrganizationChart#4"/>
    <dgm:cxn modelId="{696EB69D-2633-D447-92E4-604A8EBB5B5B}" type="presParOf" srcId="{6338107B-2EFA-D54D-835A-35DDDAA03026}" destId="{E04E0EA8-F0F4-414C-936F-E221C2A46C43}" srcOrd="2" destOrd="0" presId="urn:microsoft.com/office/officeart/2009/3/layout/HorizontalOrganizationChart#4"/>
    <dgm:cxn modelId="{E5F5160D-EA47-2D4B-9F6D-A943EAB80762}" type="presParOf" srcId="{E7AE7154-F8B1-D54E-A37C-894C180B9CCC}" destId="{DF7B0568-087D-EE41-998F-C32E55F2815C}" srcOrd="2" destOrd="0" presId="urn:microsoft.com/office/officeart/2009/3/layout/HorizontalOrganizationChart#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3" loCatId="" qsTypeId="urn:microsoft.com/office/officeart/2005/8/quickstyle/simple1#13" qsCatId="simple" csTypeId="urn:microsoft.com/office/officeart/2005/8/colors/accent2_1#13"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1CB79CD2-C398-C444-A04C-B7FEAA162974}" type="presOf" srcId="{C3B1E552-4C86-934A-B9AC-6D80E09981FB}" destId="{0BF10FB6-4937-4545-B2B1-3E203BD6DE8A}" srcOrd="1" destOrd="0" presId="urn:microsoft.com/office/officeart/2009/3/layout/HorizontalOrganizationChart#13"/>
    <dgm:cxn modelId="{F09D9ADE-1779-C44D-9E37-45F06A1A7820}" srcId="{2B179273-2704-3D43-9593-9A14EA887E16}" destId="{0774BB43-37B4-DC4F-81E4-178EF4A18D34}" srcOrd="1" destOrd="0" parTransId="{0572A4C9-B3DE-A943-A31D-6C390134C0DE}" sibTransId="{BCBC775E-A257-0341-AB0E-3D385C1B89F2}"/>
    <dgm:cxn modelId="{C3E1D0A5-7326-B64B-8E42-BAAAE9A93066}" type="presOf" srcId="{2B179273-2704-3D43-9593-9A14EA887E16}" destId="{C66CCFD0-EBC3-7149-A8D4-80E9D63FB304}" srcOrd="0" destOrd="0" presId="urn:microsoft.com/office/officeart/2009/3/layout/HorizontalOrganizationChart#13"/>
    <dgm:cxn modelId="{9932F1D9-0F23-B34D-8777-3FAC62D1FAA8}" type="presOf" srcId="{E2775487-DF8A-344F-B8D8-6AC7FD999A3D}" destId="{AA1EC854-01A0-3B42-B2B8-01447225C09A}" srcOrd="1" destOrd="0" presId="urn:microsoft.com/office/officeart/2009/3/layout/HorizontalOrganizationChart#13"/>
    <dgm:cxn modelId="{FB03C910-301F-7D4C-A5B3-6C408C5EFA1F}" srcId="{2B179273-2704-3D43-9593-9A14EA887E16}" destId="{E2775487-DF8A-344F-B8D8-6AC7FD999A3D}" srcOrd="0" destOrd="0" parTransId="{60C86F9E-ECD4-F648-A2BA-C82DE325D55B}" sibTransId="{B12D8443-882A-3C40-A196-5434328AD660}"/>
    <dgm:cxn modelId="{001D2DBC-B9CE-1948-B689-666B5E6EC1D6}" type="presOf" srcId="{60C86F9E-ECD4-F648-A2BA-C82DE325D55B}" destId="{39CC3071-B54C-4946-BADD-878ECE21822F}" srcOrd="0" destOrd="0" presId="urn:microsoft.com/office/officeart/2009/3/layout/HorizontalOrganizationChart#13"/>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E5497327-5513-3146-8403-CEE959F7D56C}" type="presOf" srcId="{32431CC2-FF1C-1C47-B100-1999122DC494}" destId="{398E564E-AB0F-984F-8DC0-A6A3ED798886}" srcOrd="1" destOrd="0" presId="urn:microsoft.com/office/officeart/2009/3/layout/HorizontalOrganizationChart#13"/>
    <dgm:cxn modelId="{0BA6F04C-4022-4047-B499-AC7A963EE58C}" type="presOf" srcId="{32431CC2-FF1C-1C47-B100-1999122DC494}" destId="{FEB746DA-611D-7546-9EAF-B8163E4EC36D}" srcOrd="0" destOrd="0" presId="urn:microsoft.com/office/officeart/2009/3/layout/HorizontalOrganizationChart#13"/>
    <dgm:cxn modelId="{02A545DC-B3DA-C247-BC41-08D83DFB690F}" type="presOf" srcId="{EA8C3C0C-7CD0-5840-B329-C1537917FA6E}" destId="{E5185E33-A69C-A14B-8DB1-4AE618D86EBD}" srcOrd="0" destOrd="0" presId="urn:microsoft.com/office/officeart/2009/3/layout/HorizontalOrganizationChart#13"/>
    <dgm:cxn modelId="{560AB31F-BEB3-7241-BCED-005780FE2C4E}" type="presOf" srcId="{E2775487-DF8A-344F-B8D8-6AC7FD999A3D}" destId="{1F170545-5F3F-A14A-B776-4C6B79BF8AE5}" srcOrd="0" destOrd="0" presId="urn:microsoft.com/office/officeart/2009/3/layout/HorizontalOrganizationChart#13"/>
    <dgm:cxn modelId="{BF070F50-412E-8440-BFB2-8B66F4C014C7}" type="presOf" srcId="{0572A4C9-B3DE-A943-A31D-6C390134C0DE}" destId="{FEA15BB8-BB7F-6240-A649-8E9B8F3FCE92}" srcOrd="0" destOrd="0" presId="urn:microsoft.com/office/officeart/2009/3/layout/HorizontalOrganizationChart#13"/>
    <dgm:cxn modelId="{A9582D28-D785-1041-942A-A6AAFD67324F}" srcId="{2B179273-2704-3D43-9593-9A14EA887E16}" destId="{C56A63DB-2540-B74A-844D-266E8014420E}" srcOrd="3" destOrd="0" parTransId="{8DF1DB71-48E7-9642-A49B-251B711B1738}" sibTransId="{097887AF-D762-EB4B-A45B-7E6F49C293E7}"/>
    <dgm:cxn modelId="{73816313-DAC3-5840-8105-E3F1F03BEDFA}" type="presOf" srcId="{8DF1DB71-48E7-9642-A49B-251B711B1738}" destId="{592399A9-576A-F948-84DC-39E095494FCC}" srcOrd="0" destOrd="0" presId="urn:microsoft.com/office/officeart/2009/3/layout/HorizontalOrganizationChart#13"/>
    <dgm:cxn modelId="{51B431E1-9861-A447-A372-F00E4DB545F7}" type="presOf" srcId="{2B179273-2704-3D43-9593-9A14EA887E16}" destId="{0838EECB-55B7-E045-8B8A-C5CC1ABEBE3D}" srcOrd="1" destOrd="0" presId="urn:microsoft.com/office/officeart/2009/3/layout/HorizontalOrganizationChart#13"/>
    <dgm:cxn modelId="{F69D7CD8-B597-6C46-A84F-214C05B86B6A}" type="presOf" srcId="{0774BB43-37B4-DC4F-81E4-178EF4A18D34}" destId="{759DA5C7-AB80-6547-BEDD-B6A548F15238}" srcOrd="0" destOrd="0" presId="urn:microsoft.com/office/officeart/2009/3/layout/HorizontalOrganizationChart#13"/>
    <dgm:cxn modelId="{D54532B9-D2D0-7D4C-A4F0-190DDA080DDF}" type="presOf" srcId="{E9262D6E-5D67-1749-9B3E-98FE22637E0E}" destId="{D01011B3-9247-344D-89EF-A190C3A4E16A}" srcOrd="0" destOrd="0" presId="urn:microsoft.com/office/officeart/2009/3/layout/HorizontalOrganizationChart#13"/>
    <dgm:cxn modelId="{03F18269-6B08-774E-BC5D-9B13CE7F3ED3}" type="presOf" srcId="{C56A63DB-2540-B74A-844D-266E8014420E}" destId="{AB1E20DE-926E-D043-913F-F98B1BCE8D50}" srcOrd="0" destOrd="0" presId="urn:microsoft.com/office/officeart/2009/3/layout/HorizontalOrganizationChart#13"/>
    <dgm:cxn modelId="{D666E1B0-7A30-2D4F-B922-1892BF37877A}" type="presOf" srcId="{0774BB43-37B4-DC4F-81E4-178EF4A18D34}" destId="{05E3AC22-BCCB-D145-94DE-970DB76ABA3C}" srcOrd="1" destOrd="0" presId="urn:microsoft.com/office/officeart/2009/3/layout/HorizontalOrganizationChart#13"/>
    <dgm:cxn modelId="{1902BC24-CD95-3F43-BE31-089C670D116F}" type="presOf" srcId="{C3B1E552-4C86-934A-B9AC-6D80E09981FB}" destId="{59D41257-D9E9-F943-80BA-3F11804838C7}" srcOrd="0" destOrd="0" presId="urn:microsoft.com/office/officeart/2009/3/layout/HorizontalOrganizationChart#13"/>
    <dgm:cxn modelId="{3FE6FD23-6603-D749-A601-5D18732A5DD3}" type="presOf" srcId="{C56A63DB-2540-B74A-844D-266E8014420E}" destId="{078E0EB9-8965-3347-A9FE-777BCBAF59A1}" srcOrd="1" destOrd="0" presId="urn:microsoft.com/office/officeart/2009/3/layout/HorizontalOrganizationChart#13"/>
    <dgm:cxn modelId="{20762256-13AC-3240-983D-97FAE984318B}" type="presOf" srcId="{60481217-866F-EC4E-9BCA-CCDCA186FDBB}" destId="{D5B41C15-8B97-2E4E-8953-BB8241D11771}" srcOrd="0" destOrd="0" presId="urn:microsoft.com/office/officeart/2009/3/layout/HorizontalOrganizationChart#13"/>
    <dgm:cxn modelId="{BF17E2BC-895B-9440-97BC-F805ECD54BB1}" type="presParOf" srcId="{D01011B3-9247-344D-89EF-A190C3A4E16A}" destId="{522A4F15-5E5B-4343-AC2A-145AD12F5BC8}" srcOrd="0" destOrd="0" presId="urn:microsoft.com/office/officeart/2009/3/layout/HorizontalOrganizationChart#13"/>
    <dgm:cxn modelId="{0EE2A8DB-B0B9-394C-910F-246D7FE7461B}" type="presParOf" srcId="{522A4F15-5E5B-4343-AC2A-145AD12F5BC8}" destId="{F15FC2B3-F7CC-D546-A82F-D26D0E72EEAC}" srcOrd="0" destOrd="0" presId="urn:microsoft.com/office/officeart/2009/3/layout/HorizontalOrganizationChart#13"/>
    <dgm:cxn modelId="{5F761055-7B43-584C-B9AA-C9E5FEC7784E}" type="presParOf" srcId="{F15FC2B3-F7CC-D546-A82F-D26D0E72EEAC}" destId="{C66CCFD0-EBC3-7149-A8D4-80E9D63FB304}" srcOrd="0" destOrd="0" presId="urn:microsoft.com/office/officeart/2009/3/layout/HorizontalOrganizationChart#13"/>
    <dgm:cxn modelId="{438F56CA-5BB6-D143-A9F8-B3BD692AC4C4}" type="presParOf" srcId="{F15FC2B3-F7CC-D546-A82F-D26D0E72EEAC}" destId="{0838EECB-55B7-E045-8B8A-C5CC1ABEBE3D}" srcOrd="1" destOrd="0" presId="urn:microsoft.com/office/officeart/2009/3/layout/HorizontalOrganizationChart#13"/>
    <dgm:cxn modelId="{9ECF77CA-71CA-1C48-BC42-94007E2F0308}" type="presParOf" srcId="{522A4F15-5E5B-4343-AC2A-145AD12F5BC8}" destId="{27EE6AE5-5A1A-3140-892B-66736C64D091}" srcOrd="1" destOrd="0" presId="urn:microsoft.com/office/officeart/2009/3/layout/HorizontalOrganizationChart#13"/>
    <dgm:cxn modelId="{9F3EC45C-2ADA-FE49-8B85-F15C9E427EA2}" type="presParOf" srcId="{27EE6AE5-5A1A-3140-892B-66736C64D091}" destId="{39CC3071-B54C-4946-BADD-878ECE21822F}" srcOrd="0" destOrd="0" presId="urn:microsoft.com/office/officeart/2009/3/layout/HorizontalOrganizationChart#13"/>
    <dgm:cxn modelId="{78249605-7DDB-2F49-BF60-CA30F89E5EC3}" type="presParOf" srcId="{27EE6AE5-5A1A-3140-892B-66736C64D091}" destId="{A87CA5F6-E563-254D-8019-8E43BDB9E430}" srcOrd="1" destOrd="0" presId="urn:microsoft.com/office/officeart/2009/3/layout/HorizontalOrganizationChart#13"/>
    <dgm:cxn modelId="{BF165392-231A-E347-8FA0-669DF4F205F3}" type="presParOf" srcId="{A87CA5F6-E563-254D-8019-8E43BDB9E430}" destId="{2121AAF9-47A7-D34F-83AA-AD09384DD22B}" srcOrd="0" destOrd="0" presId="urn:microsoft.com/office/officeart/2009/3/layout/HorizontalOrganizationChart#13"/>
    <dgm:cxn modelId="{D939A46B-5FFA-6D48-B732-40A8B4D9E16D}" type="presParOf" srcId="{2121AAF9-47A7-D34F-83AA-AD09384DD22B}" destId="{1F170545-5F3F-A14A-B776-4C6B79BF8AE5}" srcOrd="0" destOrd="0" presId="urn:microsoft.com/office/officeart/2009/3/layout/HorizontalOrganizationChart#13"/>
    <dgm:cxn modelId="{21483802-F246-164C-B655-C419F3FF8BE3}" type="presParOf" srcId="{2121AAF9-47A7-D34F-83AA-AD09384DD22B}" destId="{AA1EC854-01A0-3B42-B2B8-01447225C09A}" srcOrd="1" destOrd="0" presId="urn:microsoft.com/office/officeart/2009/3/layout/HorizontalOrganizationChart#13"/>
    <dgm:cxn modelId="{77AB6186-E007-614A-B93D-067B28C2FBC5}" type="presParOf" srcId="{A87CA5F6-E563-254D-8019-8E43BDB9E430}" destId="{94FBC40C-5DCB-C24B-BDC8-1CDCFD2977CA}" srcOrd="1" destOrd="0" presId="urn:microsoft.com/office/officeart/2009/3/layout/HorizontalOrganizationChart#13"/>
    <dgm:cxn modelId="{B586A153-EA77-4243-BEAA-7ABCC68871B8}" type="presParOf" srcId="{A87CA5F6-E563-254D-8019-8E43BDB9E430}" destId="{924395FB-44C8-1B4E-B957-03E49C5D33DB}" srcOrd="2" destOrd="0" presId="urn:microsoft.com/office/officeart/2009/3/layout/HorizontalOrganizationChart#13"/>
    <dgm:cxn modelId="{136B0836-F9C5-B446-92F1-E2715C713FA7}" type="presParOf" srcId="{27EE6AE5-5A1A-3140-892B-66736C64D091}" destId="{FEA15BB8-BB7F-6240-A649-8E9B8F3FCE92}" srcOrd="2" destOrd="0" presId="urn:microsoft.com/office/officeart/2009/3/layout/HorizontalOrganizationChart#13"/>
    <dgm:cxn modelId="{13111041-D257-8F47-987F-70F23568FDD2}" type="presParOf" srcId="{27EE6AE5-5A1A-3140-892B-66736C64D091}" destId="{DBD5B863-3310-A146-80BE-76595AEC574F}" srcOrd="3" destOrd="0" presId="urn:microsoft.com/office/officeart/2009/3/layout/HorizontalOrganizationChart#13"/>
    <dgm:cxn modelId="{699ADCF4-29C8-8042-B434-9DBCBB4F0B5D}" type="presParOf" srcId="{DBD5B863-3310-A146-80BE-76595AEC574F}" destId="{8B508A1B-FECB-4A48-86F4-79662C0296D9}" srcOrd="0" destOrd="0" presId="urn:microsoft.com/office/officeart/2009/3/layout/HorizontalOrganizationChart#13"/>
    <dgm:cxn modelId="{2F822965-C522-D24D-BD58-1C87ED1C3ED9}" type="presParOf" srcId="{8B508A1B-FECB-4A48-86F4-79662C0296D9}" destId="{759DA5C7-AB80-6547-BEDD-B6A548F15238}" srcOrd="0" destOrd="0" presId="urn:microsoft.com/office/officeart/2009/3/layout/HorizontalOrganizationChart#13"/>
    <dgm:cxn modelId="{0B8B9295-B461-694F-85F3-44C9C364D73A}" type="presParOf" srcId="{8B508A1B-FECB-4A48-86F4-79662C0296D9}" destId="{05E3AC22-BCCB-D145-94DE-970DB76ABA3C}" srcOrd="1" destOrd="0" presId="urn:microsoft.com/office/officeart/2009/3/layout/HorizontalOrganizationChart#13"/>
    <dgm:cxn modelId="{0B2B762A-4FE6-9149-9F29-E6A13BDB4668}" type="presParOf" srcId="{DBD5B863-3310-A146-80BE-76595AEC574F}" destId="{7DFFB080-5E62-D143-A36B-5E78DDF3B740}" srcOrd="1" destOrd="0" presId="urn:microsoft.com/office/officeart/2009/3/layout/HorizontalOrganizationChart#13"/>
    <dgm:cxn modelId="{A3E6326B-C5E1-DF43-9B51-4B4C75D21A69}" type="presParOf" srcId="{DBD5B863-3310-A146-80BE-76595AEC574F}" destId="{6929E8D5-9FEF-7644-AF7A-52F023AE7FE9}" srcOrd="2" destOrd="0" presId="urn:microsoft.com/office/officeart/2009/3/layout/HorizontalOrganizationChart#13"/>
    <dgm:cxn modelId="{C2F341B7-9DA0-4D49-B687-D371C1759F44}" type="presParOf" srcId="{27EE6AE5-5A1A-3140-892B-66736C64D091}" destId="{E5185E33-A69C-A14B-8DB1-4AE618D86EBD}" srcOrd="4" destOrd="0" presId="urn:microsoft.com/office/officeart/2009/3/layout/HorizontalOrganizationChart#13"/>
    <dgm:cxn modelId="{1FF96C96-0C7E-384D-9E86-CA1758791830}" type="presParOf" srcId="{27EE6AE5-5A1A-3140-892B-66736C64D091}" destId="{9C501E13-1C3D-C34C-9444-38ED53A28DAD}" srcOrd="5" destOrd="0" presId="urn:microsoft.com/office/officeart/2009/3/layout/HorizontalOrganizationChart#13"/>
    <dgm:cxn modelId="{B3CBDC8C-D340-E141-B614-195859A06AD4}" type="presParOf" srcId="{9C501E13-1C3D-C34C-9444-38ED53A28DAD}" destId="{D21B1B66-1004-B846-8462-E980A4497C48}" srcOrd="0" destOrd="0" presId="urn:microsoft.com/office/officeart/2009/3/layout/HorizontalOrganizationChart#13"/>
    <dgm:cxn modelId="{F53AC61C-F7DB-7B4F-8E23-4AFAFD65CE95}" type="presParOf" srcId="{D21B1B66-1004-B846-8462-E980A4497C48}" destId="{59D41257-D9E9-F943-80BA-3F11804838C7}" srcOrd="0" destOrd="0" presId="urn:microsoft.com/office/officeart/2009/3/layout/HorizontalOrganizationChart#13"/>
    <dgm:cxn modelId="{B7D48C6C-0AAE-8944-83BC-3771BD668DB9}" type="presParOf" srcId="{D21B1B66-1004-B846-8462-E980A4497C48}" destId="{0BF10FB6-4937-4545-B2B1-3E203BD6DE8A}" srcOrd="1" destOrd="0" presId="urn:microsoft.com/office/officeart/2009/3/layout/HorizontalOrganizationChart#13"/>
    <dgm:cxn modelId="{F2B96849-94D8-3342-B4FC-BAF826C1D777}" type="presParOf" srcId="{9C501E13-1C3D-C34C-9444-38ED53A28DAD}" destId="{8F1B0309-21A9-8849-B53A-EA3DFCD4C4F0}" srcOrd="1" destOrd="0" presId="urn:microsoft.com/office/officeart/2009/3/layout/HorizontalOrganizationChart#13"/>
    <dgm:cxn modelId="{C7E1AA03-DF83-C346-B307-71D16DC13A01}" type="presParOf" srcId="{9C501E13-1C3D-C34C-9444-38ED53A28DAD}" destId="{22615910-1D52-C34A-95A6-872F0B23C7DF}" srcOrd="2" destOrd="0" presId="urn:microsoft.com/office/officeart/2009/3/layout/HorizontalOrganizationChart#13"/>
    <dgm:cxn modelId="{4CF5131C-10C6-D049-80CB-257F7AA03D99}" type="presParOf" srcId="{27EE6AE5-5A1A-3140-892B-66736C64D091}" destId="{592399A9-576A-F948-84DC-39E095494FCC}" srcOrd="6" destOrd="0" presId="urn:microsoft.com/office/officeart/2009/3/layout/HorizontalOrganizationChart#13"/>
    <dgm:cxn modelId="{44DA9965-7DD1-FD42-9AA1-F2828FD7C6F2}" type="presParOf" srcId="{27EE6AE5-5A1A-3140-892B-66736C64D091}" destId="{CE9AFFBE-26A9-5642-889D-A6AE33D4B085}" srcOrd="7" destOrd="0" presId="urn:microsoft.com/office/officeart/2009/3/layout/HorizontalOrganizationChart#13"/>
    <dgm:cxn modelId="{0EC21F0D-0D8A-7546-828B-9112BD5EBAD2}" type="presParOf" srcId="{CE9AFFBE-26A9-5642-889D-A6AE33D4B085}" destId="{EA435581-C6D6-5249-99A1-6BA121C879BA}" srcOrd="0" destOrd="0" presId="urn:microsoft.com/office/officeart/2009/3/layout/HorizontalOrganizationChart#13"/>
    <dgm:cxn modelId="{1A5987CD-8D36-B549-B258-8C09FDF032F3}" type="presParOf" srcId="{EA435581-C6D6-5249-99A1-6BA121C879BA}" destId="{AB1E20DE-926E-D043-913F-F98B1BCE8D50}" srcOrd="0" destOrd="0" presId="urn:microsoft.com/office/officeart/2009/3/layout/HorizontalOrganizationChart#13"/>
    <dgm:cxn modelId="{95B7A07B-D275-4D4D-AA73-DFDEC694EB13}" type="presParOf" srcId="{EA435581-C6D6-5249-99A1-6BA121C879BA}" destId="{078E0EB9-8965-3347-A9FE-777BCBAF59A1}" srcOrd="1" destOrd="0" presId="urn:microsoft.com/office/officeart/2009/3/layout/HorizontalOrganizationChart#13"/>
    <dgm:cxn modelId="{CD9BCBFC-9F74-4B42-A2ED-AF65F78FE6A9}" type="presParOf" srcId="{CE9AFFBE-26A9-5642-889D-A6AE33D4B085}" destId="{E08B2666-EF99-4348-B311-4C310DA0B24C}" srcOrd="1" destOrd="0" presId="urn:microsoft.com/office/officeart/2009/3/layout/HorizontalOrganizationChart#13"/>
    <dgm:cxn modelId="{2165B488-7FE0-6F4C-9123-E87435817C2E}" type="presParOf" srcId="{CE9AFFBE-26A9-5642-889D-A6AE33D4B085}" destId="{9E6AFEFB-5257-1246-ABCE-3D448D1E1C41}" srcOrd="2" destOrd="0" presId="urn:microsoft.com/office/officeart/2009/3/layout/HorizontalOrganizationChart#13"/>
    <dgm:cxn modelId="{6F1A6F03-73E1-6A46-9547-ABB2223E90AD}" type="presParOf" srcId="{27EE6AE5-5A1A-3140-892B-66736C64D091}" destId="{D5B41C15-8B97-2E4E-8953-BB8241D11771}" srcOrd="8" destOrd="0" presId="urn:microsoft.com/office/officeart/2009/3/layout/HorizontalOrganizationChart#13"/>
    <dgm:cxn modelId="{37B501D1-40BC-764C-A7EF-566E7CDB8FF7}" type="presParOf" srcId="{27EE6AE5-5A1A-3140-892B-66736C64D091}" destId="{DEC1EF73-ECFD-8F42-954E-349A2B317E0B}" srcOrd="9" destOrd="0" presId="urn:microsoft.com/office/officeart/2009/3/layout/HorizontalOrganizationChart#13"/>
    <dgm:cxn modelId="{D010C436-8B13-934B-8DBC-AFD9B5F6EF24}" type="presParOf" srcId="{DEC1EF73-ECFD-8F42-954E-349A2B317E0B}" destId="{2848BF66-6C88-1E45-AD2A-F7E2D971DC68}" srcOrd="0" destOrd="0" presId="urn:microsoft.com/office/officeart/2009/3/layout/HorizontalOrganizationChart#13"/>
    <dgm:cxn modelId="{30DAA826-34FB-1F4F-B6B0-3CCFA35AD4A6}" type="presParOf" srcId="{2848BF66-6C88-1E45-AD2A-F7E2D971DC68}" destId="{FEB746DA-611D-7546-9EAF-B8163E4EC36D}" srcOrd="0" destOrd="0" presId="urn:microsoft.com/office/officeart/2009/3/layout/HorizontalOrganizationChart#13"/>
    <dgm:cxn modelId="{95B55C32-1E2C-1748-8F4D-489EAF1DBA4A}" type="presParOf" srcId="{2848BF66-6C88-1E45-AD2A-F7E2D971DC68}" destId="{398E564E-AB0F-984F-8DC0-A6A3ED798886}" srcOrd="1" destOrd="0" presId="urn:microsoft.com/office/officeart/2009/3/layout/HorizontalOrganizationChart#13"/>
    <dgm:cxn modelId="{F44AD01D-626A-AB46-8DD1-B02040544F79}" type="presParOf" srcId="{DEC1EF73-ECFD-8F42-954E-349A2B317E0B}" destId="{92413F5C-5079-B445-AFDC-455212E9B5DD}" srcOrd="1" destOrd="0" presId="urn:microsoft.com/office/officeart/2009/3/layout/HorizontalOrganizationChart#13"/>
    <dgm:cxn modelId="{C5ADB09A-D840-AC45-89FD-566323285907}" type="presParOf" srcId="{DEC1EF73-ECFD-8F42-954E-349A2B317E0B}" destId="{AEE40536-DA15-B94E-A7DF-407DB9094E8F}" srcOrd="2" destOrd="0" presId="urn:microsoft.com/office/officeart/2009/3/layout/HorizontalOrganizationChart#13"/>
    <dgm:cxn modelId="{F1F38CAE-21E6-2B41-B809-98902CB53DED}" type="presParOf" srcId="{522A4F15-5E5B-4343-AC2A-145AD12F5BC8}" destId="{C67A4154-AA7D-8744-A523-45364D3CDCAE}" srcOrd="2" destOrd="0" presId="urn:microsoft.com/office/officeart/2009/3/layout/HorizontalOrganizationChart#1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0.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6" loCatId="" qsTypeId="urn:microsoft.com/office/officeart/2005/8/quickstyle/simple1#96" qsCatId="simple" csTypeId="urn:microsoft.com/office/officeart/2005/8/colors/accent2_1#97"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937365D0-A0C2-3943-BF4C-3F3527D9F810}" type="presOf" srcId="{445F804B-53E8-D44B-B90F-9FF5B65AC67F}" destId="{59A05EF3-7ADA-0C4C-B25C-08BDFDB89A17}" srcOrd="0" destOrd="0" presId="urn:microsoft.com/office/officeart/2009/3/layout/HorizontalOrganizationChart#86"/>
    <dgm:cxn modelId="{73DF7545-1A58-6947-BA44-591CC3B710FF}" srcId="{8C8A42D1-4B64-2B4E-AE4A-6A24BB4BBC85}" destId="{B3A3B973-E202-8B47-9C70-5AE5E5555F4C}" srcOrd="0" destOrd="0" parTransId="{3DF71DAF-6F89-CC4C-851F-659E209968B2}" sibTransId="{0C766226-655E-1D4D-9B88-FAC280A2231C}"/>
    <dgm:cxn modelId="{305C34B9-7480-9E4E-9D03-8193A585EF0D}" type="presOf" srcId="{3185565C-B8D5-B14E-987A-C1E8EBB4CB4F}" destId="{20E37C1B-7B69-014B-BDA8-CB96045A0AF3}" srcOrd="0" destOrd="0" presId="urn:microsoft.com/office/officeart/2009/3/layout/HorizontalOrganizationChart#86"/>
    <dgm:cxn modelId="{E4ACB8A1-7116-F249-BF4E-C528370ED88B}" type="presOf" srcId="{5E694BDE-872B-CB4B-B848-A1DF20831124}" destId="{9086B711-0879-4A4E-9D1D-9A40265AF16D}" srcOrd="0" destOrd="0" presId="urn:microsoft.com/office/officeart/2009/3/layout/HorizontalOrganizationChart#86"/>
    <dgm:cxn modelId="{9F891EAA-1F31-F74C-8179-B94405C39FFB}" srcId="{8C8A42D1-4B64-2B4E-AE4A-6A24BB4BBC85}" destId="{5E694BDE-872B-CB4B-B848-A1DF20831124}" srcOrd="2" destOrd="0" parTransId="{FBAD41DC-EE51-AD4A-B195-8EC75846A75D}" sibTransId="{6A0CA26E-0BD3-6844-9636-4AFF6CE0C93D}"/>
    <dgm:cxn modelId="{9AC31262-DD0A-E641-BCAA-87472236F991}" type="presOf" srcId="{8C8A42D1-4B64-2B4E-AE4A-6A24BB4BBC85}" destId="{B0D40242-94E3-794C-AA20-10341F5AADF1}" srcOrd="0" destOrd="0" presId="urn:microsoft.com/office/officeart/2009/3/layout/HorizontalOrganizationChart#86"/>
    <dgm:cxn modelId="{57A9A6BA-324D-3445-B824-303743960C28}" type="presOf" srcId="{5E694BDE-872B-CB4B-B848-A1DF20831124}" destId="{E6AE0372-46C7-A148-8CF8-F0807F66F9DE}" srcOrd="1" destOrd="0" presId="urn:microsoft.com/office/officeart/2009/3/layout/HorizontalOrganizationChart#86"/>
    <dgm:cxn modelId="{3452A7A4-1582-1243-9B5B-F7E3C6F0DAB1}" type="presOf" srcId="{FBAD41DC-EE51-AD4A-B195-8EC75846A75D}" destId="{76856A48-495B-9649-A3CC-CFBD572F8402}" srcOrd="0" destOrd="0" presId="urn:microsoft.com/office/officeart/2009/3/layout/HorizontalOrganizationChart#86"/>
    <dgm:cxn modelId="{0ED94C85-9C22-3442-A1A2-CC0B84981F22}" type="presOf" srcId="{79708798-F93B-AB45-811E-92744295A56F}" destId="{CFEE6A88-30F4-E743-B12B-1B57700E68A5}" srcOrd="1" destOrd="0" presId="urn:microsoft.com/office/officeart/2009/3/layout/HorizontalOrganizationChart#86"/>
    <dgm:cxn modelId="{9D06E0AC-638F-944A-9303-B7EFCBA4EC7A}" type="presOf" srcId="{79708798-F93B-AB45-811E-92744295A56F}" destId="{0A4337B8-14C7-794C-8807-1CC8750A9F50}" srcOrd="0" destOrd="0" presId="urn:microsoft.com/office/officeart/2009/3/layout/HorizontalOrganizationChart#86"/>
    <dgm:cxn modelId="{4E17FF68-387D-EF4B-96BE-7EA995F04257}" type="presOf" srcId="{3DF71DAF-6F89-CC4C-851F-659E209968B2}" destId="{18A9FD41-1A0C-8F4A-815A-625E653AE34A}" srcOrd="0" destOrd="0" presId="urn:microsoft.com/office/officeart/2009/3/layout/HorizontalOrganizationChart#86"/>
    <dgm:cxn modelId="{36B8505F-0C0D-D342-B0C2-6F1E420DB4BD}" type="presOf" srcId="{B3A3B973-E202-8B47-9C70-5AE5E5555F4C}" destId="{40065926-D5E5-8F43-A4B5-098B0D12B83E}" srcOrd="1" destOrd="0" presId="urn:microsoft.com/office/officeart/2009/3/layout/HorizontalOrganizationChart#86"/>
    <dgm:cxn modelId="{43E0617B-EAA3-A64C-AD32-AC22D9B82465}" srcId="{3185565C-B8D5-B14E-987A-C1E8EBB4CB4F}" destId="{8C8A42D1-4B64-2B4E-AE4A-6A24BB4BBC85}" srcOrd="0" destOrd="0" parTransId="{B57E4992-3C2D-1041-97E2-1F739812F854}" sibTransId="{18A8DC0B-DB92-8144-9CFC-B881C8266B5F}"/>
    <dgm:cxn modelId="{A628EF32-F411-2141-A8AC-FA47FD795359}" srcId="{8C8A42D1-4B64-2B4E-AE4A-6A24BB4BBC85}" destId="{79708798-F93B-AB45-811E-92744295A56F}" srcOrd="1" destOrd="0" parTransId="{445F804B-53E8-D44B-B90F-9FF5B65AC67F}" sibTransId="{098E9567-FE48-6544-82EA-45320321CECE}"/>
    <dgm:cxn modelId="{C03F4E0B-D2E7-424B-9DE8-BFF3C91BC028}" type="presOf" srcId="{8C8A42D1-4B64-2B4E-AE4A-6A24BB4BBC85}" destId="{C4BD8591-0FAA-8747-9B3A-8E5BB8BD86E4}" srcOrd="1" destOrd="0" presId="urn:microsoft.com/office/officeart/2009/3/layout/HorizontalOrganizationChart#86"/>
    <dgm:cxn modelId="{33B44D49-6197-0A40-AFCE-2B4ED8913282}" type="presOf" srcId="{B3A3B973-E202-8B47-9C70-5AE5E5555F4C}" destId="{F614E527-77DE-7244-B93F-851AC26D5930}" srcOrd="0" destOrd="0" presId="urn:microsoft.com/office/officeart/2009/3/layout/HorizontalOrganizationChart#86"/>
    <dgm:cxn modelId="{1CFD4E2B-3E7D-A446-A805-9FE34DA2DC44}" type="presParOf" srcId="{20E37C1B-7B69-014B-BDA8-CB96045A0AF3}" destId="{CD152495-1EB2-684C-B631-F7DCE1DCEC3E}" srcOrd="0" destOrd="0" presId="urn:microsoft.com/office/officeart/2009/3/layout/HorizontalOrganizationChart#86"/>
    <dgm:cxn modelId="{1B9BD3EC-B4B1-864D-A694-F619F44A19A2}" type="presParOf" srcId="{CD152495-1EB2-684C-B631-F7DCE1DCEC3E}" destId="{D7BDA027-3E11-1246-BCA2-1599B13D699E}" srcOrd="0" destOrd="0" presId="urn:microsoft.com/office/officeart/2009/3/layout/HorizontalOrganizationChart#86"/>
    <dgm:cxn modelId="{C5E5F082-FC9A-194D-8452-00BEA05F994C}" type="presParOf" srcId="{D7BDA027-3E11-1246-BCA2-1599B13D699E}" destId="{B0D40242-94E3-794C-AA20-10341F5AADF1}" srcOrd="0" destOrd="0" presId="urn:microsoft.com/office/officeart/2009/3/layout/HorizontalOrganizationChart#86"/>
    <dgm:cxn modelId="{9F4DAE8B-64D1-7043-9018-6924D5BA85A6}" type="presParOf" srcId="{D7BDA027-3E11-1246-BCA2-1599B13D699E}" destId="{C4BD8591-0FAA-8747-9B3A-8E5BB8BD86E4}" srcOrd="1" destOrd="0" presId="urn:microsoft.com/office/officeart/2009/3/layout/HorizontalOrganizationChart#86"/>
    <dgm:cxn modelId="{54E707C3-956B-3040-A370-CABFEC3A1571}" type="presParOf" srcId="{CD152495-1EB2-684C-B631-F7DCE1DCEC3E}" destId="{5EE85DDD-8ABD-CC49-9117-98F29C218252}" srcOrd="1" destOrd="0" presId="urn:microsoft.com/office/officeart/2009/3/layout/HorizontalOrganizationChart#86"/>
    <dgm:cxn modelId="{2358F237-8413-DF46-956C-15010AD44C6E}" type="presParOf" srcId="{5EE85DDD-8ABD-CC49-9117-98F29C218252}" destId="{18A9FD41-1A0C-8F4A-815A-625E653AE34A}" srcOrd="0" destOrd="0" presId="urn:microsoft.com/office/officeart/2009/3/layout/HorizontalOrganizationChart#86"/>
    <dgm:cxn modelId="{32F215A7-A1DA-D340-B949-D24BA9C6FC78}" type="presParOf" srcId="{5EE85DDD-8ABD-CC49-9117-98F29C218252}" destId="{A2DE9F18-9A7F-264C-8D62-49EF170890AC}" srcOrd="1" destOrd="0" presId="urn:microsoft.com/office/officeart/2009/3/layout/HorizontalOrganizationChart#86"/>
    <dgm:cxn modelId="{5B9C0722-D6D6-7742-97CC-424543B95524}" type="presParOf" srcId="{A2DE9F18-9A7F-264C-8D62-49EF170890AC}" destId="{3CD0B178-CCF2-EB46-91F5-ACCEE61A2ACB}" srcOrd="0" destOrd="0" presId="urn:microsoft.com/office/officeart/2009/3/layout/HorizontalOrganizationChart#86"/>
    <dgm:cxn modelId="{679936E2-15C7-E943-BE37-9593AEDD385E}" type="presParOf" srcId="{3CD0B178-CCF2-EB46-91F5-ACCEE61A2ACB}" destId="{F614E527-77DE-7244-B93F-851AC26D5930}" srcOrd="0" destOrd="0" presId="urn:microsoft.com/office/officeart/2009/3/layout/HorizontalOrganizationChart#86"/>
    <dgm:cxn modelId="{8174F89F-1B08-5D42-AF72-00292ABE4399}" type="presParOf" srcId="{3CD0B178-CCF2-EB46-91F5-ACCEE61A2ACB}" destId="{40065926-D5E5-8F43-A4B5-098B0D12B83E}" srcOrd="1" destOrd="0" presId="urn:microsoft.com/office/officeart/2009/3/layout/HorizontalOrganizationChart#86"/>
    <dgm:cxn modelId="{6F10B7EA-6D47-064A-B500-CE72FFB123FF}" type="presParOf" srcId="{A2DE9F18-9A7F-264C-8D62-49EF170890AC}" destId="{91D19CB0-2EA4-4543-BCDB-BDE3D6BC6314}" srcOrd="1" destOrd="0" presId="urn:microsoft.com/office/officeart/2009/3/layout/HorizontalOrganizationChart#86"/>
    <dgm:cxn modelId="{532527A7-5503-0849-912A-96F4002A8DC2}" type="presParOf" srcId="{A2DE9F18-9A7F-264C-8D62-49EF170890AC}" destId="{31B13936-E77A-8E40-BF7B-D617E7053A8E}" srcOrd="2" destOrd="0" presId="urn:microsoft.com/office/officeart/2009/3/layout/HorizontalOrganizationChart#86"/>
    <dgm:cxn modelId="{54554026-7E17-8F4C-B294-6833B80A08DB}" type="presParOf" srcId="{5EE85DDD-8ABD-CC49-9117-98F29C218252}" destId="{59A05EF3-7ADA-0C4C-B25C-08BDFDB89A17}" srcOrd="2" destOrd="0" presId="urn:microsoft.com/office/officeart/2009/3/layout/HorizontalOrganizationChart#86"/>
    <dgm:cxn modelId="{AAC3F16B-8149-ED41-8DBC-51E13F4C894B}" type="presParOf" srcId="{5EE85DDD-8ABD-CC49-9117-98F29C218252}" destId="{57CF0732-E14B-CB4E-BC2F-295F1E981CFD}" srcOrd="3" destOrd="0" presId="urn:microsoft.com/office/officeart/2009/3/layout/HorizontalOrganizationChart#86"/>
    <dgm:cxn modelId="{E59F4612-1E91-0346-BBFA-F37E654E07B0}" type="presParOf" srcId="{57CF0732-E14B-CB4E-BC2F-295F1E981CFD}" destId="{6D3D4BFE-299D-0E41-BE1F-391C3F2DB108}" srcOrd="0" destOrd="0" presId="urn:microsoft.com/office/officeart/2009/3/layout/HorizontalOrganizationChart#86"/>
    <dgm:cxn modelId="{CB5CDA06-15F8-3443-AB67-3466678625BD}" type="presParOf" srcId="{6D3D4BFE-299D-0E41-BE1F-391C3F2DB108}" destId="{0A4337B8-14C7-794C-8807-1CC8750A9F50}" srcOrd="0" destOrd="0" presId="urn:microsoft.com/office/officeart/2009/3/layout/HorizontalOrganizationChart#86"/>
    <dgm:cxn modelId="{65D542CF-9566-8042-ABFF-6B2460EB21C1}" type="presParOf" srcId="{6D3D4BFE-299D-0E41-BE1F-391C3F2DB108}" destId="{CFEE6A88-30F4-E743-B12B-1B57700E68A5}" srcOrd="1" destOrd="0" presId="urn:microsoft.com/office/officeart/2009/3/layout/HorizontalOrganizationChart#86"/>
    <dgm:cxn modelId="{6D206F45-CD13-3243-B21E-912B85444B3B}" type="presParOf" srcId="{57CF0732-E14B-CB4E-BC2F-295F1E981CFD}" destId="{DA12BBB9-90BE-1940-BBF0-6AE940A25DAE}" srcOrd="1" destOrd="0" presId="urn:microsoft.com/office/officeart/2009/3/layout/HorizontalOrganizationChart#86"/>
    <dgm:cxn modelId="{E39277CB-8014-C740-A1A9-B2D42B349A94}" type="presParOf" srcId="{57CF0732-E14B-CB4E-BC2F-295F1E981CFD}" destId="{BDBD1164-79CB-8049-A214-B69D1B0D29F8}" srcOrd="2" destOrd="0" presId="urn:microsoft.com/office/officeart/2009/3/layout/HorizontalOrganizationChart#86"/>
    <dgm:cxn modelId="{281237E6-3CB7-8649-8F37-CA98FCBD1518}" type="presParOf" srcId="{5EE85DDD-8ABD-CC49-9117-98F29C218252}" destId="{76856A48-495B-9649-A3CC-CFBD572F8402}" srcOrd="4" destOrd="0" presId="urn:microsoft.com/office/officeart/2009/3/layout/HorizontalOrganizationChart#86"/>
    <dgm:cxn modelId="{FC724CF1-AE63-AB4B-A35B-2ADEC0335A0E}" type="presParOf" srcId="{5EE85DDD-8ABD-CC49-9117-98F29C218252}" destId="{222E5572-6C08-B840-956E-2273317309F8}" srcOrd="5" destOrd="0" presId="urn:microsoft.com/office/officeart/2009/3/layout/HorizontalOrganizationChart#86"/>
    <dgm:cxn modelId="{473BA774-33BA-4E49-95E9-D77D5838A9E3}" type="presParOf" srcId="{222E5572-6C08-B840-956E-2273317309F8}" destId="{5849C188-1F03-DD41-B2D2-1D1F1A3E8233}" srcOrd="0" destOrd="0" presId="urn:microsoft.com/office/officeart/2009/3/layout/HorizontalOrganizationChart#86"/>
    <dgm:cxn modelId="{5A8C3FFD-3018-7B4A-A815-293D465B0B95}" type="presParOf" srcId="{5849C188-1F03-DD41-B2D2-1D1F1A3E8233}" destId="{9086B711-0879-4A4E-9D1D-9A40265AF16D}" srcOrd="0" destOrd="0" presId="urn:microsoft.com/office/officeart/2009/3/layout/HorizontalOrganizationChart#86"/>
    <dgm:cxn modelId="{58A84A29-3B32-5E44-81B7-8D50857AC106}" type="presParOf" srcId="{5849C188-1F03-DD41-B2D2-1D1F1A3E8233}" destId="{E6AE0372-46C7-A148-8CF8-F0807F66F9DE}" srcOrd="1" destOrd="0" presId="urn:microsoft.com/office/officeart/2009/3/layout/HorizontalOrganizationChart#86"/>
    <dgm:cxn modelId="{0BE4E922-1B65-2C43-BEFA-6F621DF90BC3}" type="presParOf" srcId="{222E5572-6C08-B840-956E-2273317309F8}" destId="{805F65B4-5522-9545-A82D-8BE7E1433922}" srcOrd="1" destOrd="0" presId="urn:microsoft.com/office/officeart/2009/3/layout/HorizontalOrganizationChart#86"/>
    <dgm:cxn modelId="{22834C37-54D3-CE4A-B7D5-6770F405C46D}" type="presParOf" srcId="{222E5572-6C08-B840-956E-2273317309F8}" destId="{87402AF5-E8F7-C749-B801-599F16CE9D2E}" srcOrd="2" destOrd="0" presId="urn:microsoft.com/office/officeart/2009/3/layout/HorizontalOrganizationChart#86"/>
    <dgm:cxn modelId="{563B0563-D949-DA41-A9A2-51665B45B557}" type="presParOf" srcId="{CD152495-1EB2-684C-B631-F7DCE1DCEC3E}" destId="{D03B0D7D-1F9B-6442-96A6-DAE882A4668A}" srcOrd="2" destOrd="0" presId="urn:microsoft.com/office/officeart/2009/3/layout/HorizontalOrganizationChart#8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1.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7" loCatId="" qsTypeId="urn:microsoft.com/office/officeart/2005/8/quickstyle/simple1#97" qsCatId="simple" csTypeId="urn:microsoft.com/office/officeart/2005/8/colors/accent2_1#98"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DF667971-C77D-CF4F-BFFB-19AF87D9D005}" type="presOf" srcId="{FBAD41DC-EE51-AD4A-B195-8EC75846A75D}" destId="{76856A48-495B-9649-A3CC-CFBD572F8402}" srcOrd="0" destOrd="0" presId="urn:microsoft.com/office/officeart/2009/3/layout/HorizontalOrganizationChart#87"/>
    <dgm:cxn modelId="{5A27F6A0-35CA-0148-B975-3F1FE8B65EDD}" type="presOf" srcId="{5E694BDE-872B-CB4B-B848-A1DF20831124}" destId="{E6AE0372-46C7-A148-8CF8-F0807F66F9DE}" srcOrd="1" destOrd="0" presId="urn:microsoft.com/office/officeart/2009/3/layout/HorizontalOrganizationChart#87"/>
    <dgm:cxn modelId="{66E9C824-57D5-614D-A8AD-A8E9251E4D58}" type="presOf" srcId="{8C8A42D1-4B64-2B4E-AE4A-6A24BB4BBC85}" destId="{C4BD8591-0FAA-8747-9B3A-8E5BB8BD86E4}" srcOrd="1" destOrd="0" presId="urn:microsoft.com/office/officeart/2009/3/layout/HorizontalOrganizationChart#87"/>
    <dgm:cxn modelId="{6667666B-6F47-244C-9614-AF9F0C9404B1}" type="presOf" srcId="{79708798-F93B-AB45-811E-92744295A56F}" destId="{CFEE6A88-30F4-E743-B12B-1B57700E68A5}" srcOrd="1" destOrd="0" presId="urn:microsoft.com/office/officeart/2009/3/layout/HorizontalOrganizationChart#87"/>
    <dgm:cxn modelId="{22CA3B9D-E7F7-934B-ABFA-D6763032CE1D}" type="presOf" srcId="{5E694BDE-872B-CB4B-B848-A1DF20831124}" destId="{9086B711-0879-4A4E-9D1D-9A40265AF16D}" srcOrd="0" destOrd="0" presId="urn:microsoft.com/office/officeart/2009/3/layout/HorizontalOrganizationChart#87"/>
    <dgm:cxn modelId="{73DF7545-1A58-6947-BA44-591CC3B710FF}" srcId="{8C8A42D1-4B64-2B4E-AE4A-6A24BB4BBC85}" destId="{B3A3B973-E202-8B47-9C70-5AE5E5555F4C}" srcOrd="0" destOrd="0" parTransId="{3DF71DAF-6F89-CC4C-851F-659E209968B2}" sibTransId="{0C766226-655E-1D4D-9B88-FAC280A2231C}"/>
    <dgm:cxn modelId="{A3A34F91-F148-E14C-8617-FA1D3274CDEF}" type="presOf" srcId="{3185565C-B8D5-B14E-987A-C1E8EBB4CB4F}" destId="{20E37C1B-7B69-014B-BDA8-CB96045A0AF3}" srcOrd="0" destOrd="0" presId="urn:microsoft.com/office/officeart/2009/3/layout/HorizontalOrganizationChart#87"/>
    <dgm:cxn modelId="{9CC9C42A-66B7-9F4A-ADF5-6C311DA88D77}" type="presOf" srcId="{8C8A42D1-4B64-2B4E-AE4A-6A24BB4BBC85}" destId="{B0D40242-94E3-794C-AA20-10341F5AADF1}" srcOrd="0" destOrd="0" presId="urn:microsoft.com/office/officeart/2009/3/layout/HorizontalOrganizationChart#87"/>
    <dgm:cxn modelId="{40A4EB62-573E-D94B-8A28-B58153CDD4C6}" type="presOf" srcId="{B3A3B973-E202-8B47-9C70-5AE5E5555F4C}" destId="{F614E527-77DE-7244-B93F-851AC26D5930}" srcOrd="0" destOrd="0" presId="urn:microsoft.com/office/officeart/2009/3/layout/HorizontalOrganizationChart#87"/>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53AD5607-4405-1347-A3B9-932DE23C5C8B}" type="presOf" srcId="{445F804B-53E8-D44B-B90F-9FF5B65AC67F}" destId="{59A05EF3-7ADA-0C4C-B25C-08BDFDB89A17}" srcOrd="0" destOrd="0" presId="urn:microsoft.com/office/officeart/2009/3/layout/HorizontalOrganizationChart#87"/>
    <dgm:cxn modelId="{038B156A-EBEA-954D-8DDA-1015AB145512}" type="presOf" srcId="{3DF71DAF-6F89-CC4C-851F-659E209968B2}" destId="{18A9FD41-1A0C-8F4A-815A-625E653AE34A}" srcOrd="0" destOrd="0" presId="urn:microsoft.com/office/officeart/2009/3/layout/HorizontalOrganizationChart#87"/>
    <dgm:cxn modelId="{89226959-6422-C34B-8EFE-FA4EDE9951C1}" type="presOf" srcId="{B3A3B973-E202-8B47-9C70-5AE5E5555F4C}" destId="{40065926-D5E5-8F43-A4B5-098B0D12B83E}" srcOrd="1" destOrd="0" presId="urn:microsoft.com/office/officeart/2009/3/layout/HorizontalOrganizationChart#87"/>
    <dgm:cxn modelId="{A628EF32-F411-2141-A8AC-FA47FD795359}" srcId="{8C8A42D1-4B64-2B4E-AE4A-6A24BB4BBC85}" destId="{79708798-F93B-AB45-811E-92744295A56F}" srcOrd="1" destOrd="0" parTransId="{445F804B-53E8-D44B-B90F-9FF5B65AC67F}" sibTransId="{098E9567-FE48-6544-82EA-45320321CECE}"/>
    <dgm:cxn modelId="{A78AE5FB-126B-E043-BD26-F3DEDA59BA0A}" type="presOf" srcId="{79708798-F93B-AB45-811E-92744295A56F}" destId="{0A4337B8-14C7-794C-8807-1CC8750A9F50}" srcOrd="0" destOrd="0" presId="urn:microsoft.com/office/officeart/2009/3/layout/HorizontalOrganizationChart#87"/>
    <dgm:cxn modelId="{1D8C52C7-2FD7-5940-AAD8-F5BB9BA58250}" type="presParOf" srcId="{20E37C1B-7B69-014B-BDA8-CB96045A0AF3}" destId="{CD152495-1EB2-684C-B631-F7DCE1DCEC3E}" srcOrd="0" destOrd="0" presId="urn:microsoft.com/office/officeart/2009/3/layout/HorizontalOrganizationChart#87"/>
    <dgm:cxn modelId="{70FCF414-E656-884C-97E4-32B11C02A162}" type="presParOf" srcId="{CD152495-1EB2-684C-B631-F7DCE1DCEC3E}" destId="{D7BDA027-3E11-1246-BCA2-1599B13D699E}" srcOrd="0" destOrd="0" presId="urn:microsoft.com/office/officeart/2009/3/layout/HorizontalOrganizationChart#87"/>
    <dgm:cxn modelId="{A26615F8-4DFE-2148-A5B2-EE6BB1D9BE39}" type="presParOf" srcId="{D7BDA027-3E11-1246-BCA2-1599B13D699E}" destId="{B0D40242-94E3-794C-AA20-10341F5AADF1}" srcOrd="0" destOrd="0" presId="urn:microsoft.com/office/officeart/2009/3/layout/HorizontalOrganizationChart#87"/>
    <dgm:cxn modelId="{9AC459C7-0518-C140-8966-73CB5F2290A7}" type="presParOf" srcId="{D7BDA027-3E11-1246-BCA2-1599B13D699E}" destId="{C4BD8591-0FAA-8747-9B3A-8E5BB8BD86E4}" srcOrd="1" destOrd="0" presId="urn:microsoft.com/office/officeart/2009/3/layout/HorizontalOrganizationChart#87"/>
    <dgm:cxn modelId="{1991CD31-2E15-4544-A1D4-BBC9D16F17F1}" type="presParOf" srcId="{CD152495-1EB2-684C-B631-F7DCE1DCEC3E}" destId="{5EE85DDD-8ABD-CC49-9117-98F29C218252}" srcOrd="1" destOrd="0" presId="urn:microsoft.com/office/officeart/2009/3/layout/HorizontalOrganizationChart#87"/>
    <dgm:cxn modelId="{7E34AC32-C8C7-434B-9431-F87AA1009324}" type="presParOf" srcId="{5EE85DDD-8ABD-CC49-9117-98F29C218252}" destId="{18A9FD41-1A0C-8F4A-815A-625E653AE34A}" srcOrd="0" destOrd="0" presId="urn:microsoft.com/office/officeart/2009/3/layout/HorizontalOrganizationChart#87"/>
    <dgm:cxn modelId="{893FC865-05CA-E544-AAC2-77B1402F265B}" type="presParOf" srcId="{5EE85DDD-8ABD-CC49-9117-98F29C218252}" destId="{A2DE9F18-9A7F-264C-8D62-49EF170890AC}" srcOrd="1" destOrd="0" presId="urn:microsoft.com/office/officeart/2009/3/layout/HorizontalOrganizationChart#87"/>
    <dgm:cxn modelId="{06C8E133-2227-1B4E-92CD-44518E860EBC}" type="presParOf" srcId="{A2DE9F18-9A7F-264C-8D62-49EF170890AC}" destId="{3CD0B178-CCF2-EB46-91F5-ACCEE61A2ACB}" srcOrd="0" destOrd="0" presId="urn:microsoft.com/office/officeart/2009/3/layout/HorizontalOrganizationChart#87"/>
    <dgm:cxn modelId="{3E304C39-570E-6A4E-8A1D-BA497C4DD5D0}" type="presParOf" srcId="{3CD0B178-CCF2-EB46-91F5-ACCEE61A2ACB}" destId="{F614E527-77DE-7244-B93F-851AC26D5930}" srcOrd="0" destOrd="0" presId="urn:microsoft.com/office/officeart/2009/3/layout/HorizontalOrganizationChart#87"/>
    <dgm:cxn modelId="{D3F15D56-07C6-224B-AB36-0A171F31EE37}" type="presParOf" srcId="{3CD0B178-CCF2-EB46-91F5-ACCEE61A2ACB}" destId="{40065926-D5E5-8F43-A4B5-098B0D12B83E}" srcOrd="1" destOrd="0" presId="urn:microsoft.com/office/officeart/2009/3/layout/HorizontalOrganizationChart#87"/>
    <dgm:cxn modelId="{959C85A3-F9F3-614E-86F4-E80CE86DE06B}" type="presParOf" srcId="{A2DE9F18-9A7F-264C-8D62-49EF170890AC}" destId="{91D19CB0-2EA4-4543-BCDB-BDE3D6BC6314}" srcOrd="1" destOrd="0" presId="urn:microsoft.com/office/officeart/2009/3/layout/HorizontalOrganizationChart#87"/>
    <dgm:cxn modelId="{9F9CE61A-2B25-2349-AA36-BB59A66ECA54}" type="presParOf" srcId="{A2DE9F18-9A7F-264C-8D62-49EF170890AC}" destId="{31B13936-E77A-8E40-BF7B-D617E7053A8E}" srcOrd="2" destOrd="0" presId="urn:microsoft.com/office/officeart/2009/3/layout/HorizontalOrganizationChart#87"/>
    <dgm:cxn modelId="{E8876BFD-5FB1-7E4A-96C5-4206E616BC1A}" type="presParOf" srcId="{5EE85DDD-8ABD-CC49-9117-98F29C218252}" destId="{59A05EF3-7ADA-0C4C-B25C-08BDFDB89A17}" srcOrd="2" destOrd="0" presId="urn:microsoft.com/office/officeart/2009/3/layout/HorizontalOrganizationChart#87"/>
    <dgm:cxn modelId="{26F6A124-8D94-574C-BB0E-1F4BDEC594A4}" type="presParOf" srcId="{5EE85DDD-8ABD-CC49-9117-98F29C218252}" destId="{57CF0732-E14B-CB4E-BC2F-295F1E981CFD}" srcOrd="3" destOrd="0" presId="urn:microsoft.com/office/officeart/2009/3/layout/HorizontalOrganizationChart#87"/>
    <dgm:cxn modelId="{3AF3C10C-986B-7041-B864-AACE341D2F1E}" type="presParOf" srcId="{57CF0732-E14B-CB4E-BC2F-295F1E981CFD}" destId="{6D3D4BFE-299D-0E41-BE1F-391C3F2DB108}" srcOrd="0" destOrd="0" presId="urn:microsoft.com/office/officeart/2009/3/layout/HorizontalOrganizationChart#87"/>
    <dgm:cxn modelId="{12E8811C-5564-D94D-908E-ED02789B3D46}" type="presParOf" srcId="{6D3D4BFE-299D-0E41-BE1F-391C3F2DB108}" destId="{0A4337B8-14C7-794C-8807-1CC8750A9F50}" srcOrd="0" destOrd="0" presId="urn:microsoft.com/office/officeart/2009/3/layout/HorizontalOrganizationChart#87"/>
    <dgm:cxn modelId="{7CA95AE6-888F-AF4D-A651-3CD92065E388}" type="presParOf" srcId="{6D3D4BFE-299D-0E41-BE1F-391C3F2DB108}" destId="{CFEE6A88-30F4-E743-B12B-1B57700E68A5}" srcOrd="1" destOrd="0" presId="urn:microsoft.com/office/officeart/2009/3/layout/HorizontalOrganizationChart#87"/>
    <dgm:cxn modelId="{CE242B5E-12A3-1041-A983-C2F8867A2863}" type="presParOf" srcId="{57CF0732-E14B-CB4E-BC2F-295F1E981CFD}" destId="{DA12BBB9-90BE-1940-BBF0-6AE940A25DAE}" srcOrd="1" destOrd="0" presId="urn:microsoft.com/office/officeart/2009/3/layout/HorizontalOrganizationChart#87"/>
    <dgm:cxn modelId="{FB16EA9A-D513-4447-B69F-EFF3113B4B1F}" type="presParOf" srcId="{57CF0732-E14B-CB4E-BC2F-295F1E981CFD}" destId="{BDBD1164-79CB-8049-A214-B69D1B0D29F8}" srcOrd="2" destOrd="0" presId="urn:microsoft.com/office/officeart/2009/3/layout/HorizontalOrganizationChart#87"/>
    <dgm:cxn modelId="{8BE3B34E-96FB-C84A-A67F-05FF53FA5D06}" type="presParOf" srcId="{5EE85DDD-8ABD-CC49-9117-98F29C218252}" destId="{76856A48-495B-9649-A3CC-CFBD572F8402}" srcOrd="4" destOrd="0" presId="urn:microsoft.com/office/officeart/2009/3/layout/HorizontalOrganizationChart#87"/>
    <dgm:cxn modelId="{988F74F7-B982-434A-9BD3-4BEA3664715E}" type="presParOf" srcId="{5EE85DDD-8ABD-CC49-9117-98F29C218252}" destId="{222E5572-6C08-B840-956E-2273317309F8}" srcOrd="5" destOrd="0" presId="urn:microsoft.com/office/officeart/2009/3/layout/HorizontalOrganizationChart#87"/>
    <dgm:cxn modelId="{0A8952F7-A333-1743-A235-9B74CB08B1A1}" type="presParOf" srcId="{222E5572-6C08-B840-956E-2273317309F8}" destId="{5849C188-1F03-DD41-B2D2-1D1F1A3E8233}" srcOrd="0" destOrd="0" presId="urn:microsoft.com/office/officeart/2009/3/layout/HorizontalOrganizationChart#87"/>
    <dgm:cxn modelId="{5A061B12-F8E1-C543-BF23-5FFF12A2563D}" type="presParOf" srcId="{5849C188-1F03-DD41-B2D2-1D1F1A3E8233}" destId="{9086B711-0879-4A4E-9D1D-9A40265AF16D}" srcOrd="0" destOrd="0" presId="urn:microsoft.com/office/officeart/2009/3/layout/HorizontalOrganizationChart#87"/>
    <dgm:cxn modelId="{317A43C9-EA92-F44D-886C-4517FCC387FE}" type="presParOf" srcId="{5849C188-1F03-DD41-B2D2-1D1F1A3E8233}" destId="{E6AE0372-46C7-A148-8CF8-F0807F66F9DE}" srcOrd="1" destOrd="0" presId="urn:microsoft.com/office/officeart/2009/3/layout/HorizontalOrganizationChart#87"/>
    <dgm:cxn modelId="{4315251D-6D40-0E43-B367-CF3C9A6FDBC3}" type="presParOf" srcId="{222E5572-6C08-B840-956E-2273317309F8}" destId="{805F65B4-5522-9545-A82D-8BE7E1433922}" srcOrd="1" destOrd="0" presId="urn:microsoft.com/office/officeart/2009/3/layout/HorizontalOrganizationChart#87"/>
    <dgm:cxn modelId="{F474DABD-ACFA-9044-8245-82A3564FEAF1}" type="presParOf" srcId="{222E5572-6C08-B840-956E-2273317309F8}" destId="{87402AF5-E8F7-C749-B801-599F16CE9D2E}" srcOrd="2" destOrd="0" presId="urn:microsoft.com/office/officeart/2009/3/layout/HorizontalOrganizationChart#87"/>
    <dgm:cxn modelId="{D6A88651-4E7F-6A44-8727-9BE910921DFC}" type="presParOf" srcId="{CD152495-1EB2-684C-B631-F7DCE1DCEC3E}" destId="{D03B0D7D-1F9B-6442-96A6-DAE882A4668A}" srcOrd="2" destOrd="0" presId="urn:microsoft.com/office/officeart/2009/3/layout/HorizontalOrganizationChart#8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2.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8" loCatId="" qsTypeId="urn:microsoft.com/office/officeart/2005/8/quickstyle/simple1#98" qsCatId="simple" csTypeId="urn:microsoft.com/office/officeart/2005/8/colors/accent2_1#99"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05545D84-6B0A-A242-9F28-7F34443EB98A}" type="presOf" srcId="{B3A3B973-E202-8B47-9C70-5AE5E5555F4C}" destId="{F614E527-77DE-7244-B93F-851AC26D5930}" srcOrd="0" destOrd="0" presId="urn:microsoft.com/office/officeart/2009/3/layout/HorizontalOrganizationChart#88"/>
    <dgm:cxn modelId="{A3FD4F44-AAF7-D843-8DD2-19621F4CD397}" type="presOf" srcId="{B3A3B973-E202-8B47-9C70-5AE5E5555F4C}" destId="{40065926-D5E5-8F43-A4B5-098B0D12B83E}" srcOrd="1" destOrd="0" presId="urn:microsoft.com/office/officeart/2009/3/layout/HorizontalOrganizationChart#88"/>
    <dgm:cxn modelId="{BD86F2F1-E525-594B-A186-76CE74546EB1}" type="presOf" srcId="{8C8A42D1-4B64-2B4E-AE4A-6A24BB4BBC85}" destId="{B0D40242-94E3-794C-AA20-10341F5AADF1}" srcOrd="0" destOrd="0" presId="urn:microsoft.com/office/officeart/2009/3/layout/HorizontalOrganizationChart#88"/>
    <dgm:cxn modelId="{9F891EAA-1F31-F74C-8179-B94405C39FFB}" srcId="{8C8A42D1-4B64-2B4E-AE4A-6A24BB4BBC85}" destId="{5E694BDE-872B-CB4B-B848-A1DF20831124}" srcOrd="2" destOrd="0" parTransId="{FBAD41DC-EE51-AD4A-B195-8EC75846A75D}" sibTransId="{6A0CA26E-0BD3-6844-9636-4AFF6CE0C93D}"/>
    <dgm:cxn modelId="{98CE35F5-A5CD-964E-BC67-090431095A70}" type="presOf" srcId="{3DF71DAF-6F89-CC4C-851F-659E209968B2}" destId="{18A9FD41-1A0C-8F4A-815A-625E653AE34A}" srcOrd="0" destOrd="0" presId="urn:microsoft.com/office/officeart/2009/3/layout/HorizontalOrganizationChart#88"/>
    <dgm:cxn modelId="{6159994C-657E-524B-9DD3-9DC2AE4C391C}" type="presOf" srcId="{5E694BDE-872B-CB4B-B848-A1DF20831124}" destId="{E6AE0372-46C7-A148-8CF8-F0807F66F9DE}" srcOrd="1" destOrd="0" presId="urn:microsoft.com/office/officeart/2009/3/layout/HorizontalOrganizationChart#88"/>
    <dgm:cxn modelId="{DAF270FE-6907-8D45-945F-AEB6BBEBF153}" type="presOf" srcId="{79708798-F93B-AB45-811E-92744295A56F}" destId="{0A4337B8-14C7-794C-8807-1CC8750A9F50}" srcOrd="0" destOrd="0" presId="urn:microsoft.com/office/officeart/2009/3/layout/HorizontalOrganizationChart#88"/>
    <dgm:cxn modelId="{AA4D0B05-4A27-0E4F-86A7-C543C09DB99F}" type="presOf" srcId="{445F804B-53E8-D44B-B90F-9FF5B65AC67F}" destId="{59A05EF3-7ADA-0C4C-B25C-08BDFDB89A17}" srcOrd="0" destOrd="0" presId="urn:microsoft.com/office/officeart/2009/3/layout/HorizontalOrganizationChart#88"/>
    <dgm:cxn modelId="{A628EF32-F411-2141-A8AC-FA47FD795359}" srcId="{8C8A42D1-4B64-2B4E-AE4A-6A24BB4BBC85}" destId="{79708798-F93B-AB45-811E-92744295A56F}" srcOrd="1" destOrd="0" parTransId="{445F804B-53E8-D44B-B90F-9FF5B65AC67F}" sibTransId="{098E9567-FE48-6544-82EA-45320321CECE}"/>
    <dgm:cxn modelId="{43E0617B-EAA3-A64C-AD32-AC22D9B82465}" srcId="{3185565C-B8D5-B14E-987A-C1E8EBB4CB4F}" destId="{8C8A42D1-4B64-2B4E-AE4A-6A24BB4BBC85}" srcOrd="0" destOrd="0" parTransId="{B57E4992-3C2D-1041-97E2-1F739812F854}" sibTransId="{18A8DC0B-DB92-8144-9CFC-B881C8266B5F}"/>
    <dgm:cxn modelId="{73DF7545-1A58-6947-BA44-591CC3B710FF}" srcId="{8C8A42D1-4B64-2B4E-AE4A-6A24BB4BBC85}" destId="{B3A3B973-E202-8B47-9C70-5AE5E5555F4C}" srcOrd="0" destOrd="0" parTransId="{3DF71DAF-6F89-CC4C-851F-659E209968B2}" sibTransId="{0C766226-655E-1D4D-9B88-FAC280A2231C}"/>
    <dgm:cxn modelId="{B9E9B513-39E3-2B43-B307-A3B7DFADABF1}" type="presOf" srcId="{8C8A42D1-4B64-2B4E-AE4A-6A24BB4BBC85}" destId="{C4BD8591-0FAA-8747-9B3A-8E5BB8BD86E4}" srcOrd="1" destOrd="0" presId="urn:microsoft.com/office/officeart/2009/3/layout/HorizontalOrganizationChart#88"/>
    <dgm:cxn modelId="{535FBF70-A941-9D4E-A2A0-E468A765C335}" type="presOf" srcId="{5E694BDE-872B-CB4B-B848-A1DF20831124}" destId="{9086B711-0879-4A4E-9D1D-9A40265AF16D}" srcOrd="0" destOrd="0" presId="urn:microsoft.com/office/officeart/2009/3/layout/HorizontalOrganizationChart#88"/>
    <dgm:cxn modelId="{907C1134-FAA2-7E4A-9B2A-35DD310C51DF}" type="presOf" srcId="{FBAD41DC-EE51-AD4A-B195-8EC75846A75D}" destId="{76856A48-495B-9649-A3CC-CFBD572F8402}" srcOrd="0" destOrd="0" presId="urn:microsoft.com/office/officeart/2009/3/layout/HorizontalOrganizationChart#88"/>
    <dgm:cxn modelId="{D2747D4A-D83F-2F44-BD35-AEAA5F8E7298}" type="presOf" srcId="{3185565C-B8D5-B14E-987A-C1E8EBB4CB4F}" destId="{20E37C1B-7B69-014B-BDA8-CB96045A0AF3}" srcOrd="0" destOrd="0" presId="urn:microsoft.com/office/officeart/2009/3/layout/HorizontalOrganizationChart#88"/>
    <dgm:cxn modelId="{73498135-0D74-044E-B208-9B0700AFAC50}" type="presOf" srcId="{79708798-F93B-AB45-811E-92744295A56F}" destId="{CFEE6A88-30F4-E743-B12B-1B57700E68A5}" srcOrd="1" destOrd="0" presId="urn:microsoft.com/office/officeart/2009/3/layout/HorizontalOrganizationChart#88"/>
    <dgm:cxn modelId="{A8C4BF9E-261D-B041-A2CC-0F144542D7C6}" type="presParOf" srcId="{20E37C1B-7B69-014B-BDA8-CB96045A0AF3}" destId="{CD152495-1EB2-684C-B631-F7DCE1DCEC3E}" srcOrd="0" destOrd="0" presId="urn:microsoft.com/office/officeart/2009/3/layout/HorizontalOrganizationChart#88"/>
    <dgm:cxn modelId="{2973D777-271F-344B-B31B-8E35912A415A}" type="presParOf" srcId="{CD152495-1EB2-684C-B631-F7DCE1DCEC3E}" destId="{D7BDA027-3E11-1246-BCA2-1599B13D699E}" srcOrd="0" destOrd="0" presId="urn:microsoft.com/office/officeart/2009/3/layout/HorizontalOrganizationChart#88"/>
    <dgm:cxn modelId="{EE26E437-57C9-9643-84EB-3BB841CE4F58}" type="presParOf" srcId="{D7BDA027-3E11-1246-BCA2-1599B13D699E}" destId="{B0D40242-94E3-794C-AA20-10341F5AADF1}" srcOrd="0" destOrd="0" presId="urn:microsoft.com/office/officeart/2009/3/layout/HorizontalOrganizationChart#88"/>
    <dgm:cxn modelId="{1EE9225B-2C0C-6A49-B269-4BBB65E7B0DE}" type="presParOf" srcId="{D7BDA027-3E11-1246-BCA2-1599B13D699E}" destId="{C4BD8591-0FAA-8747-9B3A-8E5BB8BD86E4}" srcOrd="1" destOrd="0" presId="urn:microsoft.com/office/officeart/2009/3/layout/HorizontalOrganizationChart#88"/>
    <dgm:cxn modelId="{CBEB59A9-85D6-394B-A62D-66003EC14688}" type="presParOf" srcId="{CD152495-1EB2-684C-B631-F7DCE1DCEC3E}" destId="{5EE85DDD-8ABD-CC49-9117-98F29C218252}" srcOrd="1" destOrd="0" presId="urn:microsoft.com/office/officeart/2009/3/layout/HorizontalOrganizationChart#88"/>
    <dgm:cxn modelId="{25AA7D43-97F0-0C48-8AA4-67EF912561FC}" type="presParOf" srcId="{5EE85DDD-8ABD-CC49-9117-98F29C218252}" destId="{18A9FD41-1A0C-8F4A-815A-625E653AE34A}" srcOrd="0" destOrd="0" presId="urn:microsoft.com/office/officeart/2009/3/layout/HorizontalOrganizationChart#88"/>
    <dgm:cxn modelId="{9EE9462E-4626-7B42-BB0F-44697F44D26B}" type="presParOf" srcId="{5EE85DDD-8ABD-CC49-9117-98F29C218252}" destId="{A2DE9F18-9A7F-264C-8D62-49EF170890AC}" srcOrd="1" destOrd="0" presId="urn:microsoft.com/office/officeart/2009/3/layout/HorizontalOrganizationChart#88"/>
    <dgm:cxn modelId="{D81FDD73-28E0-544F-AFE6-0BB895B32A56}" type="presParOf" srcId="{A2DE9F18-9A7F-264C-8D62-49EF170890AC}" destId="{3CD0B178-CCF2-EB46-91F5-ACCEE61A2ACB}" srcOrd="0" destOrd="0" presId="urn:microsoft.com/office/officeart/2009/3/layout/HorizontalOrganizationChart#88"/>
    <dgm:cxn modelId="{03B54B21-2684-A14D-85C7-1E3ACFFBE1C0}" type="presParOf" srcId="{3CD0B178-CCF2-EB46-91F5-ACCEE61A2ACB}" destId="{F614E527-77DE-7244-B93F-851AC26D5930}" srcOrd="0" destOrd="0" presId="urn:microsoft.com/office/officeart/2009/3/layout/HorizontalOrganizationChart#88"/>
    <dgm:cxn modelId="{4B513D63-5D7F-D64F-8E08-907D3F20EF21}" type="presParOf" srcId="{3CD0B178-CCF2-EB46-91F5-ACCEE61A2ACB}" destId="{40065926-D5E5-8F43-A4B5-098B0D12B83E}" srcOrd="1" destOrd="0" presId="urn:microsoft.com/office/officeart/2009/3/layout/HorizontalOrganizationChart#88"/>
    <dgm:cxn modelId="{DCB45ECC-9C12-9E49-86F4-BDA18C696D28}" type="presParOf" srcId="{A2DE9F18-9A7F-264C-8D62-49EF170890AC}" destId="{91D19CB0-2EA4-4543-BCDB-BDE3D6BC6314}" srcOrd="1" destOrd="0" presId="urn:microsoft.com/office/officeart/2009/3/layout/HorizontalOrganizationChart#88"/>
    <dgm:cxn modelId="{FB52DB8E-C53E-864D-AD8D-80ED0CDA1CD4}" type="presParOf" srcId="{A2DE9F18-9A7F-264C-8D62-49EF170890AC}" destId="{31B13936-E77A-8E40-BF7B-D617E7053A8E}" srcOrd="2" destOrd="0" presId="urn:microsoft.com/office/officeart/2009/3/layout/HorizontalOrganizationChart#88"/>
    <dgm:cxn modelId="{DEF48734-6401-6448-95FB-A185809609B3}" type="presParOf" srcId="{5EE85DDD-8ABD-CC49-9117-98F29C218252}" destId="{59A05EF3-7ADA-0C4C-B25C-08BDFDB89A17}" srcOrd="2" destOrd="0" presId="urn:microsoft.com/office/officeart/2009/3/layout/HorizontalOrganizationChart#88"/>
    <dgm:cxn modelId="{68F75BB0-4920-4246-99C2-B251458E1B1A}" type="presParOf" srcId="{5EE85DDD-8ABD-CC49-9117-98F29C218252}" destId="{57CF0732-E14B-CB4E-BC2F-295F1E981CFD}" srcOrd="3" destOrd="0" presId="urn:microsoft.com/office/officeart/2009/3/layout/HorizontalOrganizationChart#88"/>
    <dgm:cxn modelId="{D7A42C94-0010-F446-97A0-0AAC7A1186A2}" type="presParOf" srcId="{57CF0732-E14B-CB4E-BC2F-295F1E981CFD}" destId="{6D3D4BFE-299D-0E41-BE1F-391C3F2DB108}" srcOrd="0" destOrd="0" presId="urn:microsoft.com/office/officeart/2009/3/layout/HorizontalOrganizationChart#88"/>
    <dgm:cxn modelId="{8213A6DA-EEC9-A64D-A64E-A4BE3261B15C}" type="presParOf" srcId="{6D3D4BFE-299D-0E41-BE1F-391C3F2DB108}" destId="{0A4337B8-14C7-794C-8807-1CC8750A9F50}" srcOrd="0" destOrd="0" presId="urn:microsoft.com/office/officeart/2009/3/layout/HorizontalOrganizationChart#88"/>
    <dgm:cxn modelId="{CC75FCFC-DDB9-C142-BE56-D11539F7115D}" type="presParOf" srcId="{6D3D4BFE-299D-0E41-BE1F-391C3F2DB108}" destId="{CFEE6A88-30F4-E743-B12B-1B57700E68A5}" srcOrd="1" destOrd="0" presId="urn:microsoft.com/office/officeart/2009/3/layout/HorizontalOrganizationChart#88"/>
    <dgm:cxn modelId="{A36EDCBA-043F-B940-AC3F-24A0AF2D1A77}" type="presParOf" srcId="{57CF0732-E14B-CB4E-BC2F-295F1E981CFD}" destId="{DA12BBB9-90BE-1940-BBF0-6AE940A25DAE}" srcOrd="1" destOrd="0" presId="urn:microsoft.com/office/officeart/2009/3/layout/HorizontalOrganizationChart#88"/>
    <dgm:cxn modelId="{01166DC9-E16F-1B4F-AB85-7C2A36AE5523}" type="presParOf" srcId="{57CF0732-E14B-CB4E-BC2F-295F1E981CFD}" destId="{BDBD1164-79CB-8049-A214-B69D1B0D29F8}" srcOrd="2" destOrd="0" presId="urn:microsoft.com/office/officeart/2009/3/layout/HorizontalOrganizationChart#88"/>
    <dgm:cxn modelId="{A261E9A6-1C03-9444-93DD-807296DBE7BA}" type="presParOf" srcId="{5EE85DDD-8ABD-CC49-9117-98F29C218252}" destId="{76856A48-495B-9649-A3CC-CFBD572F8402}" srcOrd="4" destOrd="0" presId="urn:microsoft.com/office/officeart/2009/3/layout/HorizontalOrganizationChart#88"/>
    <dgm:cxn modelId="{4EE27087-4508-0F4C-A501-89A7AC18B1E4}" type="presParOf" srcId="{5EE85DDD-8ABD-CC49-9117-98F29C218252}" destId="{222E5572-6C08-B840-956E-2273317309F8}" srcOrd="5" destOrd="0" presId="urn:microsoft.com/office/officeart/2009/3/layout/HorizontalOrganizationChart#88"/>
    <dgm:cxn modelId="{FC04F90F-7206-F941-932C-3A28A40CAAC0}" type="presParOf" srcId="{222E5572-6C08-B840-956E-2273317309F8}" destId="{5849C188-1F03-DD41-B2D2-1D1F1A3E8233}" srcOrd="0" destOrd="0" presId="urn:microsoft.com/office/officeart/2009/3/layout/HorizontalOrganizationChart#88"/>
    <dgm:cxn modelId="{B3878D9D-EA05-6E49-A226-89E220760F1D}" type="presParOf" srcId="{5849C188-1F03-DD41-B2D2-1D1F1A3E8233}" destId="{9086B711-0879-4A4E-9D1D-9A40265AF16D}" srcOrd="0" destOrd="0" presId="urn:microsoft.com/office/officeart/2009/3/layout/HorizontalOrganizationChart#88"/>
    <dgm:cxn modelId="{ABC1E527-7848-664E-B2CA-BAEDBEE2CC40}" type="presParOf" srcId="{5849C188-1F03-DD41-B2D2-1D1F1A3E8233}" destId="{E6AE0372-46C7-A148-8CF8-F0807F66F9DE}" srcOrd="1" destOrd="0" presId="urn:microsoft.com/office/officeart/2009/3/layout/HorizontalOrganizationChart#88"/>
    <dgm:cxn modelId="{1FDFD8F9-F444-8E48-BAEE-71984006F91A}" type="presParOf" srcId="{222E5572-6C08-B840-956E-2273317309F8}" destId="{805F65B4-5522-9545-A82D-8BE7E1433922}" srcOrd="1" destOrd="0" presId="urn:microsoft.com/office/officeart/2009/3/layout/HorizontalOrganizationChart#88"/>
    <dgm:cxn modelId="{02AC440A-8954-5040-85B8-317A928917D3}" type="presParOf" srcId="{222E5572-6C08-B840-956E-2273317309F8}" destId="{87402AF5-E8F7-C749-B801-599F16CE9D2E}" srcOrd="2" destOrd="0" presId="urn:microsoft.com/office/officeart/2009/3/layout/HorizontalOrganizationChart#88"/>
    <dgm:cxn modelId="{738642B7-EBF1-BD4B-ACD1-C18C0CC7BF7A}" type="presParOf" srcId="{CD152495-1EB2-684C-B631-F7DCE1DCEC3E}" destId="{D03B0D7D-1F9B-6442-96A6-DAE882A4668A}" srcOrd="2" destOrd="0" presId="urn:microsoft.com/office/officeart/2009/3/layout/HorizontalOrganizationChart#8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3.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9" loCatId="" qsTypeId="urn:microsoft.com/office/officeart/2005/8/quickstyle/simple1#99" qsCatId="simple" csTypeId="urn:microsoft.com/office/officeart/2005/8/colors/accent2_1#100"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9E738606-E2CC-C241-A975-254494BDDA91}" type="presOf" srcId="{B3A3B973-E202-8B47-9C70-5AE5E5555F4C}" destId="{F614E527-77DE-7244-B93F-851AC26D5930}" srcOrd="0" destOrd="0" presId="urn:microsoft.com/office/officeart/2009/3/layout/HorizontalOrganizationChart#89"/>
    <dgm:cxn modelId="{7B62F9C4-9688-344C-96D3-EF7A75FF62B6}" type="presOf" srcId="{3185565C-B8D5-B14E-987A-C1E8EBB4CB4F}" destId="{20E37C1B-7B69-014B-BDA8-CB96045A0AF3}" srcOrd="0" destOrd="0" presId="urn:microsoft.com/office/officeart/2009/3/layout/HorizontalOrganizationChart#89"/>
    <dgm:cxn modelId="{73DF7545-1A58-6947-BA44-591CC3B710FF}" srcId="{8C8A42D1-4B64-2B4E-AE4A-6A24BB4BBC85}" destId="{B3A3B973-E202-8B47-9C70-5AE5E5555F4C}" srcOrd="0" destOrd="0" parTransId="{3DF71DAF-6F89-CC4C-851F-659E209968B2}" sibTransId="{0C766226-655E-1D4D-9B88-FAC280A2231C}"/>
    <dgm:cxn modelId="{0AFB348B-D74B-714F-AF75-329C606E9DAD}" type="presOf" srcId="{79708798-F93B-AB45-811E-92744295A56F}" destId="{CFEE6A88-30F4-E743-B12B-1B57700E68A5}" srcOrd="1" destOrd="0" presId="urn:microsoft.com/office/officeart/2009/3/layout/HorizontalOrganizationChart#89"/>
    <dgm:cxn modelId="{9F891EAA-1F31-F74C-8179-B94405C39FFB}" srcId="{8C8A42D1-4B64-2B4E-AE4A-6A24BB4BBC85}" destId="{5E694BDE-872B-CB4B-B848-A1DF20831124}" srcOrd="2" destOrd="0" parTransId="{FBAD41DC-EE51-AD4A-B195-8EC75846A75D}" sibTransId="{6A0CA26E-0BD3-6844-9636-4AFF6CE0C93D}"/>
    <dgm:cxn modelId="{7359E15C-B828-A74E-A48B-5298E0F59EA3}" type="presOf" srcId="{79708798-F93B-AB45-811E-92744295A56F}" destId="{0A4337B8-14C7-794C-8807-1CC8750A9F50}" srcOrd="0" destOrd="0" presId="urn:microsoft.com/office/officeart/2009/3/layout/HorizontalOrganizationChart#89"/>
    <dgm:cxn modelId="{4F1A8A0B-03FE-EC40-9111-EDC69E423743}" type="presOf" srcId="{445F804B-53E8-D44B-B90F-9FF5B65AC67F}" destId="{59A05EF3-7ADA-0C4C-B25C-08BDFDB89A17}" srcOrd="0" destOrd="0" presId="urn:microsoft.com/office/officeart/2009/3/layout/HorizontalOrganizationChart#89"/>
    <dgm:cxn modelId="{10D5C665-C142-8C43-9922-2340713E830B}" type="presOf" srcId="{5E694BDE-872B-CB4B-B848-A1DF20831124}" destId="{9086B711-0879-4A4E-9D1D-9A40265AF16D}" srcOrd="0" destOrd="0" presId="urn:microsoft.com/office/officeart/2009/3/layout/HorizontalOrganizationChart#89"/>
    <dgm:cxn modelId="{1B442240-8109-CF48-B533-C83A6EF2F9FE}" type="presOf" srcId="{8C8A42D1-4B64-2B4E-AE4A-6A24BB4BBC85}" destId="{C4BD8591-0FAA-8747-9B3A-8E5BB8BD86E4}" srcOrd="1" destOrd="0" presId="urn:microsoft.com/office/officeart/2009/3/layout/HorizontalOrganizationChart#89"/>
    <dgm:cxn modelId="{83673125-4600-EF4D-9ED2-6C40DD80526E}" type="presOf" srcId="{5E694BDE-872B-CB4B-B848-A1DF20831124}" destId="{E6AE0372-46C7-A148-8CF8-F0807F66F9DE}" srcOrd="1" destOrd="0" presId="urn:microsoft.com/office/officeart/2009/3/layout/HorizontalOrganizationChart#89"/>
    <dgm:cxn modelId="{3CF2DD6B-4603-A44F-A288-A06B80222BB3}" type="presOf" srcId="{3DF71DAF-6F89-CC4C-851F-659E209968B2}" destId="{18A9FD41-1A0C-8F4A-815A-625E653AE34A}" srcOrd="0" destOrd="0" presId="urn:microsoft.com/office/officeart/2009/3/layout/HorizontalOrganizationChart#89"/>
    <dgm:cxn modelId="{43E0617B-EAA3-A64C-AD32-AC22D9B82465}" srcId="{3185565C-B8D5-B14E-987A-C1E8EBB4CB4F}" destId="{8C8A42D1-4B64-2B4E-AE4A-6A24BB4BBC85}" srcOrd="0" destOrd="0" parTransId="{B57E4992-3C2D-1041-97E2-1F739812F854}" sibTransId="{18A8DC0B-DB92-8144-9CFC-B881C8266B5F}"/>
    <dgm:cxn modelId="{6A5F0A93-DF61-824E-918C-CD588F795E71}" type="presOf" srcId="{B3A3B973-E202-8B47-9C70-5AE5E5555F4C}" destId="{40065926-D5E5-8F43-A4B5-098B0D12B83E}" srcOrd="1" destOrd="0" presId="urn:microsoft.com/office/officeart/2009/3/layout/HorizontalOrganizationChart#89"/>
    <dgm:cxn modelId="{A628EF32-F411-2141-A8AC-FA47FD795359}" srcId="{8C8A42D1-4B64-2B4E-AE4A-6A24BB4BBC85}" destId="{79708798-F93B-AB45-811E-92744295A56F}" srcOrd="1" destOrd="0" parTransId="{445F804B-53E8-D44B-B90F-9FF5B65AC67F}" sibTransId="{098E9567-FE48-6544-82EA-45320321CECE}"/>
    <dgm:cxn modelId="{3676A4F7-8003-AB44-8F1E-DA4DE7DB5B60}" type="presOf" srcId="{8C8A42D1-4B64-2B4E-AE4A-6A24BB4BBC85}" destId="{B0D40242-94E3-794C-AA20-10341F5AADF1}" srcOrd="0" destOrd="0" presId="urn:microsoft.com/office/officeart/2009/3/layout/HorizontalOrganizationChart#89"/>
    <dgm:cxn modelId="{DCB8F1FB-CCB4-A149-8033-BF06DFEAD49E}" type="presOf" srcId="{FBAD41DC-EE51-AD4A-B195-8EC75846A75D}" destId="{76856A48-495B-9649-A3CC-CFBD572F8402}" srcOrd="0" destOrd="0" presId="urn:microsoft.com/office/officeart/2009/3/layout/HorizontalOrganizationChart#89"/>
    <dgm:cxn modelId="{B914FF51-8E09-3342-92A8-9441930BFC0F}" type="presParOf" srcId="{20E37C1B-7B69-014B-BDA8-CB96045A0AF3}" destId="{CD152495-1EB2-684C-B631-F7DCE1DCEC3E}" srcOrd="0" destOrd="0" presId="urn:microsoft.com/office/officeart/2009/3/layout/HorizontalOrganizationChart#89"/>
    <dgm:cxn modelId="{718F8FF1-8D5C-0746-8EB5-ED0E0AD02B14}" type="presParOf" srcId="{CD152495-1EB2-684C-B631-F7DCE1DCEC3E}" destId="{D7BDA027-3E11-1246-BCA2-1599B13D699E}" srcOrd="0" destOrd="0" presId="urn:microsoft.com/office/officeart/2009/3/layout/HorizontalOrganizationChart#89"/>
    <dgm:cxn modelId="{00146709-5409-D742-9A07-44B513ED7D0D}" type="presParOf" srcId="{D7BDA027-3E11-1246-BCA2-1599B13D699E}" destId="{B0D40242-94E3-794C-AA20-10341F5AADF1}" srcOrd="0" destOrd="0" presId="urn:microsoft.com/office/officeart/2009/3/layout/HorizontalOrganizationChart#89"/>
    <dgm:cxn modelId="{33BC876C-5F9F-D249-89A6-A1FA2FD93369}" type="presParOf" srcId="{D7BDA027-3E11-1246-BCA2-1599B13D699E}" destId="{C4BD8591-0FAA-8747-9B3A-8E5BB8BD86E4}" srcOrd="1" destOrd="0" presId="urn:microsoft.com/office/officeart/2009/3/layout/HorizontalOrganizationChart#89"/>
    <dgm:cxn modelId="{28072C55-8130-BB4B-9E29-97921DDA6FEE}" type="presParOf" srcId="{CD152495-1EB2-684C-B631-F7DCE1DCEC3E}" destId="{5EE85DDD-8ABD-CC49-9117-98F29C218252}" srcOrd="1" destOrd="0" presId="urn:microsoft.com/office/officeart/2009/3/layout/HorizontalOrganizationChart#89"/>
    <dgm:cxn modelId="{921F0207-1D04-9E49-AA2C-EC498E2C187C}" type="presParOf" srcId="{5EE85DDD-8ABD-CC49-9117-98F29C218252}" destId="{18A9FD41-1A0C-8F4A-815A-625E653AE34A}" srcOrd="0" destOrd="0" presId="urn:microsoft.com/office/officeart/2009/3/layout/HorizontalOrganizationChart#89"/>
    <dgm:cxn modelId="{FE3D1E72-9CB5-A54D-88FC-AF8FA082E549}" type="presParOf" srcId="{5EE85DDD-8ABD-CC49-9117-98F29C218252}" destId="{A2DE9F18-9A7F-264C-8D62-49EF170890AC}" srcOrd="1" destOrd="0" presId="urn:microsoft.com/office/officeart/2009/3/layout/HorizontalOrganizationChart#89"/>
    <dgm:cxn modelId="{D8A9A417-047D-8D4F-9043-BB8EF866BDC8}" type="presParOf" srcId="{A2DE9F18-9A7F-264C-8D62-49EF170890AC}" destId="{3CD0B178-CCF2-EB46-91F5-ACCEE61A2ACB}" srcOrd="0" destOrd="0" presId="urn:microsoft.com/office/officeart/2009/3/layout/HorizontalOrganizationChart#89"/>
    <dgm:cxn modelId="{508596F9-CE38-7E46-B3E1-797E82B87EDC}" type="presParOf" srcId="{3CD0B178-CCF2-EB46-91F5-ACCEE61A2ACB}" destId="{F614E527-77DE-7244-B93F-851AC26D5930}" srcOrd="0" destOrd="0" presId="urn:microsoft.com/office/officeart/2009/3/layout/HorizontalOrganizationChart#89"/>
    <dgm:cxn modelId="{32B1FBCC-921B-7141-BCCD-8B5F0785FC0F}" type="presParOf" srcId="{3CD0B178-CCF2-EB46-91F5-ACCEE61A2ACB}" destId="{40065926-D5E5-8F43-A4B5-098B0D12B83E}" srcOrd="1" destOrd="0" presId="urn:microsoft.com/office/officeart/2009/3/layout/HorizontalOrganizationChart#89"/>
    <dgm:cxn modelId="{56CD048E-C5EB-E744-B52E-5CB9C1100715}" type="presParOf" srcId="{A2DE9F18-9A7F-264C-8D62-49EF170890AC}" destId="{91D19CB0-2EA4-4543-BCDB-BDE3D6BC6314}" srcOrd="1" destOrd="0" presId="urn:microsoft.com/office/officeart/2009/3/layout/HorizontalOrganizationChart#89"/>
    <dgm:cxn modelId="{2E9BABCD-36DE-134F-983B-509010FFC2F9}" type="presParOf" srcId="{A2DE9F18-9A7F-264C-8D62-49EF170890AC}" destId="{31B13936-E77A-8E40-BF7B-D617E7053A8E}" srcOrd="2" destOrd="0" presId="urn:microsoft.com/office/officeart/2009/3/layout/HorizontalOrganizationChart#89"/>
    <dgm:cxn modelId="{3009E9F0-69EE-7042-8F86-C90B5F2FDFF2}" type="presParOf" srcId="{5EE85DDD-8ABD-CC49-9117-98F29C218252}" destId="{59A05EF3-7ADA-0C4C-B25C-08BDFDB89A17}" srcOrd="2" destOrd="0" presId="urn:microsoft.com/office/officeart/2009/3/layout/HorizontalOrganizationChart#89"/>
    <dgm:cxn modelId="{16E04224-AC80-D745-AC35-966A154AE712}" type="presParOf" srcId="{5EE85DDD-8ABD-CC49-9117-98F29C218252}" destId="{57CF0732-E14B-CB4E-BC2F-295F1E981CFD}" srcOrd="3" destOrd="0" presId="urn:microsoft.com/office/officeart/2009/3/layout/HorizontalOrganizationChart#89"/>
    <dgm:cxn modelId="{8762931C-2CF8-0348-9ED4-09FB6DB2AEE4}" type="presParOf" srcId="{57CF0732-E14B-CB4E-BC2F-295F1E981CFD}" destId="{6D3D4BFE-299D-0E41-BE1F-391C3F2DB108}" srcOrd="0" destOrd="0" presId="urn:microsoft.com/office/officeart/2009/3/layout/HorizontalOrganizationChart#89"/>
    <dgm:cxn modelId="{DB95EE33-08B7-2E44-B67F-6862F3362E4E}" type="presParOf" srcId="{6D3D4BFE-299D-0E41-BE1F-391C3F2DB108}" destId="{0A4337B8-14C7-794C-8807-1CC8750A9F50}" srcOrd="0" destOrd="0" presId="urn:microsoft.com/office/officeart/2009/3/layout/HorizontalOrganizationChart#89"/>
    <dgm:cxn modelId="{51ED3BDD-F614-A249-8FA7-E79470F1C57C}" type="presParOf" srcId="{6D3D4BFE-299D-0E41-BE1F-391C3F2DB108}" destId="{CFEE6A88-30F4-E743-B12B-1B57700E68A5}" srcOrd="1" destOrd="0" presId="urn:microsoft.com/office/officeart/2009/3/layout/HorizontalOrganizationChart#89"/>
    <dgm:cxn modelId="{B63D8FFB-989D-F440-A410-6E802A57490B}" type="presParOf" srcId="{57CF0732-E14B-CB4E-BC2F-295F1E981CFD}" destId="{DA12BBB9-90BE-1940-BBF0-6AE940A25DAE}" srcOrd="1" destOrd="0" presId="urn:microsoft.com/office/officeart/2009/3/layout/HorizontalOrganizationChart#89"/>
    <dgm:cxn modelId="{6C452DAE-540E-374E-9511-486205023E64}" type="presParOf" srcId="{57CF0732-E14B-CB4E-BC2F-295F1E981CFD}" destId="{BDBD1164-79CB-8049-A214-B69D1B0D29F8}" srcOrd="2" destOrd="0" presId="urn:microsoft.com/office/officeart/2009/3/layout/HorizontalOrganizationChart#89"/>
    <dgm:cxn modelId="{1425729C-239E-374B-96FA-8B321D544C47}" type="presParOf" srcId="{5EE85DDD-8ABD-CC49-9117-98F29C218252}" destId="{76856A48-495B-9649-A3CC-CFBD572F8402}" srcOrd="4" destOrd="0" presId="urn:microsoft.com/office/officeart/2009/3/layout/HorizontalOrganizationChart#89"/>
    <dgm:cxn modelId="{28AAE52A-D80F-8044-A85D-BF98806977A8}" type="presParOf" srcId="{5EE85DDD-8ABD-CC49-9117-98F29C218252}" destId="{222E5572-6C08-B840-956E-2273317309F8}" srcOrd="5" destOrd="0" presId="urn:microsoft.com/office/officeart/2009/3/layout/HorizontalOrganizationChart#89"/>
    <dgm:cxn modelId="{FE2743D4-016C-2F46-8622-A169934CA3B3}" type="presParOf" srcId="{222E5572-6C08-B840-956E-2273317309F8}" destId="{5849C188-1F03-DD41-B2D2-1D1F1A3E8233}" srcOrd="0" destOrd="0" presId="urn:microsoft.com/office/officeart/2009/3/layout/HorizontalOrganizationChart#89"/>
    <dgm:cxn modelId="{FFCA67CF-F3E2-464A-AA37-D1ACF4093BC1}" type="presParOf" srcId="{5849C188-1F03-DD41-B2D2-1D1F1A3E8233}" destId="{9086B711-0879-4A4E-9D1D-9A40265AF16D}" srcOrd="0" destOrd="0" presId="urn:microsoft.com/office/officeart/2009/3/layout/HorizontalOrganizationChart#89"/>
    <dgm:cxn modelId="{85B5DDE1-4EAF-7C46-B962-926694E318D3}" type="presParOf" srcId="{5849C188-1F03-DD41-B2D2-1D1F1A3E8233}" destId="{E6AE0372-46C7-A148-8CF8-F0807F66F9DE}" srcOrd="1" destOrd="0" presId="urn:microsoft.com/office/officeart/2009/3/layout/HorizontalOrganizationChart#89"/>
    <dgm:cxn modelId="{F934AFA9-89AC-DD42-94C9-6CB71A610C10}" type="presParOf" srcId="{222E5572-6C08-B840-956E-2273317309F8}" destId="{805F65B4-5522-9545-A82D-8BE7E1433922}" srcOrd="1" destOrd="0" presId="urn:microsoft.com/office/officeart/2009/3/layout/HorizontalOrganizationChart#89"/>
    <dgm:cxn modelId="{86E1D062-2D6B-B94E-9ECB-3D409E91D2C4}" type="presParOf" srcId="{222E5572-6C08-B840-956E-2273317309F8}" destId="{87402AF5-E8F7-C749-B801-599F16CE9D2E}" srcOrd="2" destOrd="0" presId="urn:microsoft.com/office/officeart/2009/3/layout/HorizontalOrganizationChart#89"/>
    <dgm:cxn modelId="{DE8230EB-B62B-3249-85DA-99D349BC46B8}" type="presParOf" srcId="{CD152495-1EB2-684C-B631-F7DCE1DCEC3E}" destId="{D03B0D7D-1F9B-6442-96A6-DAE882A4668A}" srcOrd="2" destOrd="0" presId="urn:microsoft.com/office/officeart/2009/3/layout/HorizontalOrganizationChart#8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4.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0" loCatId="" qsTypeId="urn:microsoft.com/office/officeart/2005/8/quickstyle/simple1#100" qsCatId="simple" csTypeId="urn:microsoft.com/office/officeart/2005/8/colors/accent2_1#101"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4A812341-E818-724D-A92D-2E466012E458}" type="presOf" srcId="{B3A3B973-E202-8B47-9C70-5AE5E5555F4C}" destId="{F614E527-77DE-7244-B93F-851AC26D5930}" srcOrd="0" destOrd="0" presId="urn:microsoft.com/office/officeart/2009/3/layout/HorizontalOrganizationChart#90"/>
    <dgm:cxn modelId="{A6AAD17A-4F1C-DB48-9720-7777F00FECB0}" type="presOf" srcId="{5E694BDE-872B-CB4B-B848-A1DF20831124}" destId="{E6AE0372-46C7-A148-8CF8-F0807F66F9DE}" srcOrd="1" destOrd="0" presId="urn:microsoft.com/office/officeart/2009/3/layout/HorizontalOrganizationChart#90"/>
    <dgm:cxn modelId="{B3684F74-9999-2F4B-A99D-493F59458D04}" type="presOf" srcId="{8C8A42D1-4B64-2B4E-AE4A-6A24BB4BBC85}" destId="{C4BD8591-0FAA-8747-9B3A-8E5BB8BD86E4}" srcOrd="1" destOrd="0" presId="urn:microsoft.com/office/officeart/2009/3/layout/HorizontalOrganizationChart#90"/>
    <dgm:cxn modelId="{73DF7545-1A58-6947-BA44-591CC3B710FF}" srcId="{8C8A42D1-4B64-2B4E-AE4A-6A24BB4BBC85}" destId="{B3A3B973-E202-8B47-9C70-5AE5E5555F4C}" srcOrd="0" destOrd="0" parTransId="{3DF71DAF-6F89-CC4C-851F-659E209968B2}" sibTransId="{0C766226-655E-1D4D-9B88-FAC280A2231C}"/>
    <dgm:cxn modelId="{756A4D25-ED76-D147-BEEC-BCBEDFD947AA}" type="presOf" srcId="{445F804B-53E8-D44B-B90F-9FF5B65AC67F}" destId="{59A05EF3-7ADA-0C4C-B25C-08BDFDB89A17}" srcOrd="0" destOrd="0" presId="urn:microsoft.com/office/officeart/2009/3/layout/HorizontalOrganizationChart#90"/>
    <dgm:cxn modelId="{9F891EAA-1F31-F74C-8179-B94405C39FFB}" srcId="{8C8A42D1-4B64-2B4E-AE4A-6A24BB4BBC85}" destId="{5E694BDE-872B-CB4B-B848-A1DF20831124}" srcOrd="2" destOrd="0" parTransId="{FBAD41DC-EE51-AD4A-B195-8EC75846A75D}" sibTransId="{6A0CA26E-0BD3-6844-9636-4AFF6CE0C93D}"/>
    <dgm:cxn modelId="{82B29634-5900-1A45-8ED4-9D6C5D9740E8}" type="presOf" srcId="{3DF71DAF-6F89-CC4C-851F-659E209968B2}" destId="{18A9FD41-1A0C-8F4A-815A-625E653AE34A}" srcOrd="0" destOrd="0" presId="urn:microsoft.com/office/officeart/2009/3/layout/HorizontalOrganizationChart#90"/>
    <dgm:cxn modelId="{3AF82CC6-16F6-F449-B5C8-83E2A49D7DA1}" type="presOf" srcId="{FBAD41DC-EE51-AD4A-B195-8EC75846A75D}" destId="{76856A48-495B-9649-A3CC-CFBD572F8402}" srcOrd="0" destOrd="0" presId="urn:microsoft.com/office/officeart/2009/3/layout/HorizontalOrganizationChart#90"/>
    <dgm:cxn modelId="{1019A5A2-D3A5-0D4E-9EB1-17D46A6926C2}" type="presOf" srcId="{B3A3B973-E202-8B47-9C70-5AE5E5555F4C}" destId="{40065926-D5E5-8F43-A4B5-098B0D12B83E}" srcOrd="1" destOrd="0" presId="urn:microsoft.com/office/officeart/2009/3/layout/HorizontalOrganizationChart#90"/>
    <dgm:cxn modelId="{C8A61322-2B4A-B948-9DAD-12E4A9229D49}" type="presOf" srcId="{79708798-F93B-AB45-811E-92744295A56F}" destId="{0A4337B8-14C7-794C-8807-1CC8750A9F50}" srcOrd="0" destOrd="0" presId="urn:microsoft.com/office/officeart/2009/3/layout/HorizontalOrganizationChart#90"/>
    <dgm:cxn modelId="{A3636501-68EB-D84A-86E3-7E5987FC09A8}" type="presOf" srcId="{3185565C-B8D5-B14E-987A-C1E8EBB4CB4F}" destId="{20E37C1B-7B69-014B-BDA8-CB96045A0AF3}" srcOrd="0" destOrd="0" presId="urn:microsoft.com/office/officeart/2009/3/layout/HorizontalOrganizationChart#90"/>
    <dgm:cxn modelId="{43E0617B-EAA3-A64C-AD32-AC22D9B82465}" srcId="{3185565C-B8D5-B14E-987A-C1E8EBB4CB4F}" destId="{8C8A42D1-4B64-2B4E-AE4A-6A24BB4BBC85}" srcOrd="0" destOrd="0" parTransId="{B57E4992-3C2D-1041-97E2-1F739812F854}" sibTransId="{18A8DC0B-DB92-8144-9CFC-B881C8266B5F}"/>
    <dgm:cxn modelId="{A628EF32-F411-2141-A8AC-FA47FD795359}" srcId="{8C8A42D1-4B64-2B4E-AE4A-6A24BB4BBC85}" destId="{79708798-F93B-AB45-811E-92744295A56F}" srcOrd="1" destOrd="0" parTransId="{445F804B-53E8-D44B-B90F-9FF5B65AC67F}" sibTransId="{098E9567-FE48-6544-82EA-45320321CECE}"/>
    <dgm:cxn modelId="{4FD38F81-0DE8-CC48-BD37-D08878F8E457}" type="presOf" srcId="{5E694BDE-872B-CB4B-B848-A1DF20831124}" destId="{9086B711-0879-4A4E-9D1D-9A40265AF16D}" srcOrd="0" destOrd="0" presId="urn:microsoft.com/office/officeart/2009/3/layout/HorizontalOrganizationChart#90"/>
    <dgm:cxn modelId="{965EB41B-36EC-814B-AB48-9FF4A7352255}" type="presOf" srcId="{8C8A42D1-4B64-2B4E-AE4A-6A24BB4BBC85}" destId="{B0D40242-94E3-794C-AA20-10341F5AADF1}" srcOrd="0" destOrd="0" presId="urn:microsoft.com/office/officeart/2009/3/layout/HorizontalOrganizationChart#90"/>
    <dgm:cxn modelId="{7345D8E7-ACBE-4342-94B2-C64F3CDC71AA}" type="presOf" srcId="{79708798-F93B-AB45-811E-92744295A56F}" destId="{CFEE6A88-30F4-E743-B12B-1B57700E68A5}" srcOrd="1" destOrd="0" presId="urn:microsoft.com/office/officeart/2009/3/layout/HorizontalOrganizationChart#90"/>
    <dgm:cxn modelId="{26AEC0D2-A68C-4147-87A5-1F355F8AB690}" type="presParOf" srcId="{20E37C1B-7B69-014B-BDA8-CB96045A0AF3}" destId="{CD152495-1EB2-684C-B631-F7DCE1DCEC3E}" srcOrd="0" destOrd="0" presId="urn:microsoft.com/office/officeart/2009/3/layout/HorizontalOrganizationChart#90"/>
    <dgm:cxn modelId="{674A65C5-9D9A-4D4B-AE5B-706F8E988305}" type="presParOf" srcId="{CD152495-1EB2-684C-B631-F7DCE1DCEC3E}" destId="{D7BDA027-3E11-1246-BCA2-1599B13D699E}" srcOrd="0" destOrd="0" presId="urn:microsoft.com/office/officeart/2009/3/layout/HorizontalOrganizationChart#90"/>
    <dgm:cxn modelId="{37C6A964-7690-AD4D-8B14-FC8A5C0755B5}" type="presParOf" srcId="{D7BDA027-3E11-1246-BCA2-1599B13D699E}" destId="{B0D40242-94E3-794C-AA20-10341F5AADF1}" srcOrd="0" destOrd="0" presId="urn:microsoft.com/office/officeart/2009/3/layout/HorizontalOrganizationChart#90"/>
    <dgm:cxn modelId="{A98AF1CE-D244-254C-AB41-D12354A01CA1}" type="presParOf" srcId="{D7BDA027-3E11-1246-BCA2-1599B13D699E}" destId="{C4BD8591-0FAA-8747-9B3A-8E5BB8BD86E4}" srcOrd="1" destOrd="0" presId="urn:microsoft.com/office/officeart/2009/3/layout/HorizontalOrganizationChart#90"/>
    <dgm:cxn modelId="{A403B2B5-935F-4341-B55B-15A586B8D876}" type="presParOf" srcId="{CD152495-1EB2-684C-B631-F7DCE1DCEC3E}" destId="{5EE85DDD-8ABD-CC49-9117-98F29C218252}" srcOrd="1" destOrd="0" presId="urn:microsoft.com/office/officeart/2009/3/layout/HorizontalOrganizationChart#90"/>
    <dgm:cxn modelId="{8482D801-66CE-8B47-940B-5D5213742160}" type="presParOf" srcId="{5EE85DDD-8ABD-CC49-9117-98F29C218252}" destId="{18A9FD41-1A0C-8F4A-815A-625E653AE34A}" srcOrd="0" destOrd="0" presId="urn:microsoft.com/office/officeart/2009/3/layout/HorizontalOrganizationChart#90"/>
    <dgm:cxn modelId="{989CBE2D-058D-FC4C-A384-7BA65C71B294}" type="presParOf" srcId="{5EE85DDD-8ABD-CC49-9117-98F29C218252}" destId="{A2DE9F18-9A7F-264C-8D62-49EF170890AC}" srcOrd="1" destOrd="0" presId="urn:microsoft.com/office/officeart/2009/3/layout/HorizontalOrganizationChart#90"/>
    <dgm:cxn modelId="{C61690D8-6A38-6142-BC78-5E6FCE34934B}" type="presParOf" srcId="{A2DE9F18-9A7F-264C-8D62-49EF170890AC}" destId="{3CD0B178-CCF2-EB46-91F5-ACCEE61A2ACB}" srcOrd="0" destOrd="0" presId="urn:microsoft.com/office/officeart/2009/3/layout/HorizontalOrganizationChart#90"/>
    <dgm:cxn modelId="{1FAE039E-2958-A64B-BFC7-4691EB47AA84}" type="presParOf" srcId="{3CD0B178-CCF2-EB46-91F5-ACCEE61A2ACB}" destId="{F614E527-77DE-7244-B93F-851AC26D5930}" srcOrd="0" destOrd="0" presId="urn:microsoft.com/office/officeart/2009/3/layout/HorizontalOrganizationChart#90"/>
    <dgm:cxn modelId="{F7E035D0-80D2-5F4F-B729-B18F4185D40E}" type="presParOf" srcId="{3CD0B178-CCF2-EB46-91F5-ACCEE61A2ACB}" destId="{40065926-D5E5-8F43-A4B5-098B0D12B83E}" srcOrd="1" destOrd="0" presId="urn:microsoft.com/office/officeart/2009/3/layout/HorizontalOrganizationChart#90"/>
    <dgm:cxn modelId="{B26C7F3A-FA9D-D34A-88CF-E07B62C50252}" type="presParOf" srcId="{A2DE9F18-9A7F-264C-8D62-49EF170890AC}" destId="{91D19CB0-2EA4-4543-BCDB-BDE3D6BC6314}" srcOrd="1" destOrd="0" presId="urn:microsoft.com/office/officeart/2009/3/layout/HorizontalOrganizationChart#90"/>
    <dgm:cxn modelId="{9DAB93D8-5A30-8542-8B0D-526A68714E8E}" type="presParOf" srcId="{A2DE9F18-9A7F-264C-8D62-49EF170890AC}" destId="{31B13936-E77A-8E40-BF7B-D617E7053A8E}" srcOrd="2" destOrd="0" presId="urn:microsoft.com/office/officeart/2009/3/layout/HorizontalOrganizationChart#90"/>
    <dgm:cxn modelId="{A66C5E41-E649-844F-BB9D-03C6169A80F6}" type="presParOf" srcId="{5EE85DDD-8ABD-CC49-9117-98F29C218252}" destId="{59A05EF3-7ADA-0C4C-B25C-08BDFDB89A17}" srcOrd="2" destOrd="0" presId="urn:microsoft.com/office/officeart/2009/3/layout/HorizontalOrganizationChart#90"/>
    <dgm:cxn modelId="{4C37A094-38F0-2247-8922-EED10BB2056B}" type="presParOf" srcId="{5EE85DDD-8ABD-CC49-9117-98F29C218252}" destId="{57CF0732-E14B-CB4E-BC2F-295F1E981CFD}" srcOrd="3" destOrd="0" presId="urn:microsoft.com/office/officeart/2009/3/layout/HorizontalOrganizationChart#90"/>
    <dgm:cxn modelId="{6506BC34-DC7C-E041-9C5A-F49A4092B906}" type="presParOf" srcId="{57CF0732-E14B-CB4E-BC2F-295F1E981CFD}" destId="{6D3D4BFE-299D-0E41-BE1F-391C3F2DB108}" srcOrd="0" destOrd="0" presId="urn:microsoft.com/office/officeart/2009/3/layout/HorizontalOrganizationChart#90"/>
    <dgm:cxn modelId="{F72E0006-6C59-5D4C-B33E-159158162C98}" type="presParOf" srcId="{6D3D4BFE-299D-0E41-BE1F-391C3F2DB108}" destId="{0A4337B8-14C7-794C-8807-1CC8750A9F50}" srcOrd="0" destOrd="0" presId="urn:microsoft.com/office/officeart/2009/3/layout/HorizontalOrganizationChart#90"/>
    <dgm:cxn modelId="{3BBCF14C-1E55-0846-AF48-D66DE5480C0F}" type="presParOf" srcId="{6D3D4BFE-299D-0E41-BE1F-391C3F2DB108}" destId="{CFEE6A88-30F4-E743-B12B-1B57700E68A5}" srcOrd="1" destOrd="0" presId="urn:microsoft.com/office/officeart/2009/3/layout/HorizontalOrganizationChart#90"/>
    <dgm:cxn modelId="{C6FC78F0-1715-994A-81AA-802E0BF79BEC}" type="presParOf" srcId="{57CF0732-E14B-CB4E-BC2F-295F1E981CFD}" destId="{DA12BBB9-90BE-1940-BBF0-6AE940A25DAE}" srcOrd="1" destOrd="0" presId="urn:microsoft.com/office/officeart/2009/3/layout/HorizontalOrganizationChart#90"/>
    <dgm:cxn modelId="{CB37D63D-3022-FD4C-B22D-9C1E9E6FE4B8}" type="presParOf" srcId="{57CF0732-E14B-CB4E-BC2F-295F1E981CFD}" destId="{BDBD1164-79CB-8049-A214-B69D1B0D29F8}" srcOrd="2" destOrd="0" presId="urn:microsoft.com/office/officeart/2009/3/layout/HorizontalOrganizationChart#90"/>
    <dgm:cxn modelId="{2CFE7182-1F37-6747-A85C-11219BEF6E52}" type="presParOf" srcId="{5EE85DDD-8ABD-CC49-9117-98F29C218252}" destId="{76856A48-495B-9649-A3CC-CFBD572F8402}" srcOrd="4" destOrd="0" presId="urn:microsoft.com/office/officeart/2009/3/layout/HorizontalOrganizationChart#90"/>
    <dgm:cxn modelId="{6380EB83-DFDC-8045-A1B1-4E0CD3FB3C7C}" type="presParOf" srcId="{5EE85DDD-8ABD-CC49-9117-98F29C218252}" destId="{222E5572-6C08-B840-956E-2273317309F8}" srcOrd="5" destOrd="0" presId="urn:microsoft.com/office/officeart/2009/3/layout/HorizontalOrganizationChart#90"/>
    <dgm:cxn modelId="{1EB63B05-1A07-DC42-846C-CCE297A75001}" type="presParOf" srcId="{222E5572-6C08-B840-956E-2273317309F8}" destId="{5849C188-1F03-DD41-B2D2-1D1F1A3E8233}" srcOrd="0" destOrd="0" presId="urn:microsoft.com/office/officeart/2009/3/layout/HorizontalOrganizationChart#90"/>
    <dgm:cxn modelId="{7EB8CDD3-905B-D642-B1E2-8428E899D9EB}" type="presParOf" srcId="{5849C188-1F03-DD41-B2D2-1D1F1A3E8233}" destId="{9086B711-0879-4A4E-9D1D-9A40265AF16D}" srcOrd="0" destOrd="0" presId="urn:microsoft.com/office/officeart/2009/3/layout/HorizontalOrganizationChart#90"/>
    <dgm:cxn modelId="{1958A40E-9C23-824E-9D32-11A9C8246833}" type="presParOf" srcId="{5849C188-1F03-DD41-B2D2-1D1F1A3E8233}" destId="{E6AE0372-46C7-A148-8CF8-F0807F66F9DE}" srcOrd="1" destOrd="0" presId="urn:microsoft.com/office/officeart/2009/3/layout/HorizontalOrganizationChart#90"/>
    <dgm:cxn modelId="{1F5D238C-16D8-1C41-89CD-1247D35BED99}" type="presParOf" srcId="{222E5572-6C08-B840-956E-2273317309F8}" destId="{805F65B4-5522-9545-A82D-8BE7E1433922}" srcOrd="1" destOrd="0" presId="urn:microsoft.com/office/officeart/2009/3/layout/HorizontalOrganizationChart#90"/>
    <dgm:cxn modelId="{7EB0BD63-D0CB-F94F-B570-9F88BB54E94C}" type="presParOf" srcId="{222E5572-6C08-B840-956E-2273317309F8}" destId="{87402AF5-E8F7-C749-B801-599F16CE9D2E}" srcOrd="2" destOrd="0" presId="urn:microsoft.com/office/officeart/2009/3/layout/HorizontalOrganizationChart#90"/>
    <dgm:cxn modelId="{156D8931-F625-AA44-BEDA-BC362F737094}" type="presParOf" srcId="{CD152495-1EB2-684C-B631-F7DCE1DCEC3E}" destId="{D03B0D7D-1F9B-6442-96A6-DAE882A4668A}" srcOrd="2" destOrd="0" presId="urn:microsoft.com/office/officeart/2009/3/layout/HorizontalOrganizationChart#9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5.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1" loCatId="" qsTypeId="urn:microsoft.com/office/officeart/2005/8/quickstyle/simple1#101" qsCatId="simple" csTypeId="urn:microsoft.com/office/officeart/2005/8/colors/accent2_1#102" csCatId="accent2" phldr="1"/>
      <dgm:spPr/>
      <dgm:t>
        <a:bodyPr/>
        <a:lstStyle/>
        <a:p>
          <a:endParaRPr lang="zh-CN" altLang="en-US"/>
        </a:p>
      </dgm:t>
    </dgm:pt>
    <dgm:pt modelId="{4B3870ED-7BC4-7348-936F-EBD823608E02}">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7-</a:t>
          </a:r>
          <a:r>
            <a:rPr lang="zh-CN" altLang="en-US" sz="1600" dirty="0" smtClean="0">
              <a:latin typeface="微软雅黑" panose="020B0503020204020204" charset="-122"/>
              <a:ea typeface="微软雅黑" panose="020B0503020204020204" charset="-122"/>
              <a:cs typeface="微软雅黑" panose="020B0503020204020204" charset="-122"/>
            </a:rPr>
            <a:t>共产主义社会是人类最崇高的社会理想</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C214CC6-405B-944F-ABBD-5DDB21DD990D}" type="parTrans" cxnId="{F9CE7B1A-1110-A942-8CF2-EFC78C1CCD4C}">
      <dgm:prSet/>
      <dgm:spPr/>
      <dgm:t>
        <a:bodyPr/>
        <a:lstStyle/>
        <a:p>
          <a:endParaRPr lang="zh-CN" altLang="en-US"/>
        </a:p>
      </dgm:t>
    </dgm:pt>
    <dgm:pt modelId="{0233C143-CCE4-1B4C-9046-6323C264B857}" type="sibTrans" cxnId="{F9CE7B1A-1110-A942-8CF2-EFC78C1CCD4C}">
      <dgm:prSet/>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a:ln>
          <a:solidFill>
            <a:srgbClr val="C00000"/>
          </a:solidFill>
        </a:ln>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8C8A42D1-4B64-2B4E-AE4A-6A24BB4BBC85}">
      <dgm:prSet phldrT="[文本]" custT="1"/>
      <dgm:spPr>
        <a:solidFill>
          <a:srgbClr val="C00000"/>
        </a:solidFill>
        <a:ln>
          <a:solidFill>
            <a:srgbClr val="C00000"/>
          </a:solidFill>
        </a:ln>
      </dgm:spPr>
      <dgm:t>
        <a:body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2.</a:t>
          </a:r>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a:ln>
          <a:solidFill>
            <a:srgbClr val="C00000"/>
          </a:solidFill>
        </a:ln>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5DE0D3A6-F19C-DE4A-BC9A-2571F715194D}">
      <dgm:prSet phldrT="[文本]" custT="1"/>
      <dgm:spPr>
        <a:ln>
          <a:solidFill>
            <a:srgbClr val="C00000"/>
          </a:solidFill>
        </a:ln>
      </dgm:spPr>
      <dgm:t>
        <a:bodyPr/>
        <a:lstStyle/>
        <a:p>
          <a:pPr algn="l"/>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a:ln>
          <a:solidFill>
            <a:srgbClr val="C00000"/>
          </a:solidFill>
        </a:ln>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BEF086C7-68E0-4C43-809E-F987F708FAA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经济</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精神、文化</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B3A3B973-E202-8B47-9C70-5AE5E5555F4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共产主义两个阶段</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F2346432-398F-F249-AA93-723126D95F52}">
      <dgm:prSet custT="1"/>
      <dgm:spPr/>
      <dgm:t>
        <a:bodyPr/>
        <a:lstStyle/>
        <a:p>
          <a:r>
            <a:rPr lang="zh-CN" altLang="en-US" sz="1400" b="0" dirty="0" smtClean="0">
              <a:latin typeface="微软雅黑" panose="020B0503020204020204" charset="-122"/>
              <a:ea typeface="微软雅黑" panose="020B0503020204020204" charset="-122"/>
              <a:cs typeface="微软雅黑" panose="020B0503020204020204" charset="-122"/>
            </a:rPr>
            <a:t>实现共产主义是人类最伟大的事业</a:t>
          </a:r>
          <a:endParaRPr lang="zh-CN" altLang="en-US" sz="1400" b="0" dirty="0">
            <a:latin typeface="微软雅黑" panose="020B0503020204020204" charset="-122"/>
            <a:ea typeface="微软雅黑" panose="020B0503020204020204" charset="-122"/>
            <a:cs typeface="微软雅黑" panose="020B0503020204020204" charset="-122"/>
          </a:endParaRPr>
        </a:p>
      </dgm:t>
    </dgm:pt>
    <dgm:pt modelId="{1FCB8125-BD6F-EF48-8BE8-4ECE38B48E0B}" type="parTrans" cxnId="{69E85B5F-B7E0-9644-8203-242962E4390C}">
      <dgm:prSet/>
      <dgm:spPr/>
      <dgm:t>
        <a:bodyPr/>
        <a:lstStyle/>
        <a:p>
          <a:endParaRPr lang="zh-CN" altLang="en-US"/>
        </a:p>
      </dgm:t>
    </dgm:pt>
    <dgm:pt modelId="{EB332A4B-1552-F44B-830B-45C51837F766}" type="sibTrans" cxnId="{69E85B5F-B7E0-9644-8203-242962E4390C}">
      <dgm:prSet/>
      <dgm:spPr/>
      <dgm:t>
        <a:bodyPr/>
        <a:lstStyle/>
        <a:p>
          <a:endParaRPr lang="zh-CN" altLang="en-US"/>
        </a:p>
      </dgm:t>
    </dgm:pt>
    <dgm:pt modelId="{7FE8E131-D174-404A-8C19-A84A2A347924}">
      <dgm:prSet custT="1"/>
      <dgm:spPr/>
      <dgm:t>
        <a:bodyPr/>
        <a:lstStyle/>
        <a:p>
          <a:r>
            <a:rPr lang="zh-CN" altLang="en-US" sz="1200" dirty="0" smtClean="0">
              <a:latin typeface="微软雅黑" panose="020B0503020204020204" charset="-122"/>
              <a:ea typeface="微软雅黑" panose="020B0503020204020204" charset="-122"/>
              <a:cs typeface="微软雅黑" panose="020B0503020204020204" charset="-122"/>
            </a:rPr>
            <a:t>实现共产主义是一个不断实践的长期过程</a:t>
          </a:r>
          <a:endParaRPr lang="zh-CN" altLang="en-US" sz="1200" dirty="0">
            <a:latin typeface="微软雅黑" panose="020B0503020204020204" charset="-122"/>
            <a:ea typeface="微软雅黑" panose="020B0503020204020204" charset="-122"/>
            <a:cs typeface="微软雅黑" panose="020B0503020204020204" charset="-122"/>
          </a:endParaRPr>
        </a:p>
      </dgm:t>
    </dgm:pt>
    <dgm:pt modelId="{9A2102EF-C74B-2048-9CDC-F404E67450DE}" type="parTrans" cxnId="{8936E9C5-0815-9A4A-9372-BD0B1AFCCCD1}">
      <dgm:prSet/>
      <dgm:spPr/>
      <dgm:t>
        <a:bodyPr/>
        <a:lstStyle/>
        <a:p>
          <a:endParaRPr lang="zh-CN" altLang="en-US"/>
        </a:p>
      </dgm:t>
    </dgm:pt>
    <dgm:pt modelId="{8BBB0DAA-B902-D84B-87E8-FF8BB3150E4C}" type="sibTrans" cxnId="{8936E9C5-0815-9A4A-9372-BD0B1AFCCCD1}">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58C999F5-444A-0349-A69B-813F1D7DFD45}" type="pres">
      <dgm:prSet presAssocID="{4B3870ED-7BC4-7348-936F-EBD823608E02}" presName="hierRoot1" presStyleCnt="0">
        <dgm:presLayoutVars>
          <dgm:hierBranch val="init"/>
        </dgm:presLayoutVars>
      </dgm:prSet>
      <dgm:spPr/>
    </dgm:pt>
    <dgm:pt modelId="{EF5054BE-7594-0145-A237-FD205A903003}" type="pres">
      <dgm:prSet presAssocID="{4B3870ED-7BC4-7348-936F-EBD823608E02}" presName="rootComposite1" presStyleCnt="0"/>
      <dgm:spPr/>
    </dgm:pt>
    <dgm:pt modelId="{29000B2B-3690-C74D-B89C-C902C5622F7E}" type="pres">
      <dgm:prSet presAssocID="{4B3870ED-7BC4-7348-936F-EBD823608E02}" presName="rootText1" presStyleLbl="node0" presStyleIdx="0" presStyleCnt="1" custScaleX="244953">
        <dgm:presLayoutVars>
          <dgm:chPref val="3"/>
        </dgm:presLayoutVars>
      </dgm:prSet>
      <dgm:spPr/>
      <dgm:t>
        <a:bodyPr/>
        <a:lstStyle/>
        <a:p>
          <a:endParaRPr lang="zh-CN" altLang="en-US"/>
        </a:p>
      </dgm:t>
    </dgm:pt>
    <dgm:pt modelId="{3B09B0B5-609C-054D-86E4-B80E9A130B73}" type="pres">
      <dgm:prSet presAssocID="{4B3870ED-7BC4-7348-936F-EBD823608E02}" presName="rootConnector1" presStyleLbl="node1" presStyleIdx="0" presStyleCnt="0"/>
      <dgm:spPr/>
      <dgm:t>
        <a:bodyPr/>
        <a:lstStyle/>
        <a:p>
          <a:endParaRPr lang="zh-CN" altLang="en-US"/>
        </a:p>
      </dgm:t>
    </dgm:pt>
    <dgm:pt modelId="{3D466E41-3FF7-704D-A65B-F057DEA9B9E9}" type="pres">
      <dgm:prSet presAssocID="{4B3870ED-7BC4-7348-936F-EBD823608E02}" presName="hierChild2" presStyleCnt="0"/>
      <dgm:spPr/>
    </dgm:pt>
    <dgm:pt modelId="{E5C8AA95-E727-134C-8A9E-9CCBD2F7D590}" type="pres">
      <dgm:prSet presAssocID="{B82F9DBA-9502-C84C-B2C4-20EA51AC1850}" presName="Name64" presStyleLbl="parChTrans1D2" presStyleIdx="0" presStyleCnt="3"/>
      <dgm:spPr/>
      <dgm:t>
        <a:bodyPr/>
        <a:lstStyle/>
        <a:p>
          <a:endParaRPr lang="zh-CN" altLang="en-US"/>
        </a:p>
      </dgm:t>
    </dgm:pt>
    <dgm:pt modelId="{1E4D9180-B9A9-8B40-88F6-122D259B9AD5}" type="pres">
      <dgm:prSet presAssocID="{4ADEE967-D264-9145-B0D1-B6F3C6C06E2B}" presName="hierRoot2" presStyleCnt="0">
        <dgm:presLayoutVars>
          <dgm:hierBranch val="init"/>
        </dgm:presLayoutVars>
      </dgm:prSet>
      <dgm:spPr/>
    </dgm:pt>
    <dgm:pt modelId="{4DDEE904-6BCA-FC4D-A5D9-B241431B2C7B}" type="pres">
      <dgm:prSet presAssocID="{4ADEE967-D264-9145-B0D1-B6F3C6C06E2B}" presName="rootComposite" presStyleCnt="0"/>
      <dgm:spPr/>
    </dgm:pt>
    <dgm:pt modelId="{5853673F-12D5-3B4E-9D36-A8A57D8BDE12}" type="pres">
      <dgm:prSet presAssocID="{4ADEE967-D264-9145-B0D1-B6F3C6C06E2B}" presName="rootText" presStyleLbl="node2" presStyleIdx="0" presStyleCnt="3" custScaleX="234630">
        <dgm:presLayoutVars>
          <dgm:chPref val="3"/>
        </dgm:presLayoutVars>
      </dgm:prSet>
      <dgm:spPr/>
      <dgm:t>
        <a:bodyPr/>
        <a:lstStyle/>
        <a:p>
          <a:endParaRPr lang="zh-CN" altLang="en-US"/>
        </a:p>
      </dgm:t>
    </dgm:pt>
    <dgm:pt modelId="{4EC994A2-479C-FF40-9515-CEB51B6AA524}" type="pres">
      <dgm:prSet presAssocID="{4ADEE967-D264-9145-B0D1-B6F3C6C06E2B}" presName="rootConnector" presStyleLbl="node2" presStyleIdx="0" presStyleCnt="3"/>
      <dgm:spPr/>
      <dgm:t>
        <a:bodyPr/>
        <a:lstStyle/>
        <a:p>
          <a:endParaRPr lang="zh-CN" altLang="en-US"/>
        </a:p>
      </dgm:t>
    </dgm:pt>
    <dgm:pt modelId="{EE2045F1-2625-354D-BDB8-1908F932A0FE}" type="pres">
      <dgm:prSet presAssocID="{4ADEE967-D264-9145-B0D1-B6F3C6C06E2B}" presName="hierChild4" presStyleCnt="0"/>
      <dgm:spPr/>
    </dgm:pt>
    <dgm:pt modelId="{5003A91B-F2F3-1540-A734-F494D91FA694}" type="pres">
      <dgm:prSet presAssocID="{91250A13-AFB6-3743-9330-059F6D171422}" presName="Name64" presStyleLbl="parChTrans1D3" presStyleIdx="0" presStyleCnt="7"/>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3" presStyleIdx="0" presStyleCnt="7">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3" presStyleIdx="0" presStyleCnt="7"/>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3" presStyleIdx="1" presStyleCnt="7"/>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3" presStyleIdx="1" presStyleCnt="7">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3" presStyleIdx="1" presStyleCnt="7"/>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3" presStyleIdx="2" presStyleCnt="7"/>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3" presStyleIdx="2" presStyleCnt="7">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3" presStyleIdx="2" presStyleCnt="7"/>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3" presStyleIdx="3" presStyleCnt="7"/>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3" presStyleIdx="3" presStyleCnt="7">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3" presStyleIdx="3" presStyleCnt="7"/>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7A910462-0041-0745-B02F-81FA416353C1}" type="pres">
      <dgm:prSet presAssocID="{4ADEE967-D264-9145-B0D1-B6F3C6C06E2B}" presName="hierChild5" presStyleCnt="0"/>
      <dgm:spPr/>
    </dgm:pt>
    <dgm:pt modelId="{2E9626E4-AF31-2249-A320-1B5166F3EFB4}" type="pres">
      <dgm:prSet presAssocID="{B57E4992-3C2D-1041-97E2-1F739812F854}" presName="Name64" presStyleLbl="parChTrans1D2" presStyleIdx="1" presStyleCnt="3"/>
      <dgm:spPr/>
      <dgm:t>
        <a:bodyPr/>
        <a:lstStyle/>
        <a:p>
          <a:endParaRPr lang="zh-CN" altLang="en-US"/>
        </a:p>
      </dgm:t>
    </dgm:pt>
    <dgm:pt modelId="{E4A9CCC8-0232-2845-A3E7-FA5568845A4D}" type="pres">
      <dgm:prSet presAssocID="{8C8A42D1-4B64-2B4E-AE4A-6A24BB4BBC85}" presName="hierRoot2" presStyleCnt="0">
        <dgm:presLayoutVars>
          <dgm:hierBranch val="init"/>
        </dgm:presLayoutVars>
      </dgm:prSet>
      <dgm:spPr/>
    </dgm:pt>
    <dgm:pt modelId="{DE19ABCE-3FDF-E341-B90D-D932C3077B49}" type="pres">
      <dgm:prSet presAssocID="{8C8A42D1-4B64-2B4E-AE4A-6A24BB4BBC85}" presName="rootComposite" presStyleCnt="0"/>
      <dgm:spPr/>
    </dgm:pt>
    <dgm:pt modelId="{819C0203-9F71-724C-9889-75EB604BF496}" type="pres">
      <dgm:prSet presAssocID="{8C8A42D1-4B64-2B4E-AE4A-6A24BB4BBC85}" presName="rootText" presStyleLbl="node2" presStyleIdx="1" presStyleCnt="3" custScaleX="234993">
        <dgm:presLayoutVars>
          <dgm:chPref val="3"/>
        </dgm:presLayoutVars>
      </dgm:prSet>
      <dgm:spPr/>
      <dgm:t>
        <a:bodyPr/>
        <a:lstStyle/>
        <a:p>
          <a:endParaRPr lang="zh-CN" altLang="en-US"/>
        </a:p>
      </dgm:t>
    </dgm:pt>
    <dgm:pt modelId="{1E0F491F-D330-344C-B05D-503D63CD746D}" type="pres">
      <dgm:prSet presAssocID="{8C8A42D1-4B64-2B4E-AE4A-6A24BB4BBC85}" presName="rootConnector" presStyleLbl="node2" presStyleIdx="1" presStyleCnt="3"/>
      <dgm:spPr/>
      <dgm:t>
        <a:bodyPr/>
        <a:lstStyle/>
        <a:p>
          <a:endParaRPr lang="zh-CN" altLang="en-US"/>
        </a:p>
      </dgm:t>
    </dgm:pt>
    <dgm:pt modelId="{72F789A9-48F3-3443-8009-DB8E7805257C}" type="pres">
      <dgm:prSet presAssocID="{8C8A42D1-4B64-2B4E-AE4A-6A24BB4BBC85}" presName="hierChild4" presStyleCnt="0"/>
      <dgm:spPr/>
    </dgm:pt>
    <dgm:pt modelId="{18A9FD41-1A0C-8F4A-815A-625E653AE34A}" type="pres">
      <dgm:prSet presAssocID="{3DF71DAF-6F89-CC4C-851F-659E209968B2}" presName="Name64" presStyleLbl="parChTrans1D3" presStyleIdx="4" presStyleCnt="7"/>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3" presStyleIdx="4" presStyleCnt="7">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3" presStyleIdx="4" presStyleCnt="7"/>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170FE6D3-BC03-F446-B3DD-834B11FE18CA}" type="pres">
      <dgm:prSet presAssocID="{1FCB8125-BD6F-EF48-8BE8-4ECE38B48E0B}" presName="Name64" presStyleLbl="parChTrans1D3" presStyleIdx="5" presStyleCnt="7"/>
      <dgm:spPr/>
      <dgm:t>
        <a:bodyPr/>
        <a:lstStyle/>
        <a:p>
          <a:endParaRPr lang="zh-CN" altLang="en-US"/>
        </a:p>
      </dgm:t>
    </dgm:pt>
    <dgm:pt modelId="{8F3685D1-0C0A-684F-A729-4E8772E2E740}" type="pres">
      <dgm:prSet presAssocID="{F2346432-398F-F249-AA93-723126D95F52}" presName="hierRoot2" presStyleCnt="0">
        <dgm:presLayoutVars>
          <dgm:hierBranch val="init"/>
        </dgm:presLayoutVars>
      </dgm:prSet>
      <dgm:spPr/>
    </dgm:pt>
    <dgm:pt modelId="{13E8A9B4-3CB0-DD47-962B-CC99A62705F2}" type="pres">
      <dgm:prSet presAssocID="{F2346432-398F-F249-AA93-723126D95F52}" presName="rootComposite" presStyleCnt="0"/>
      <dgm:spPr/>
    </dgm:pt>
    <dgm:pt modelId="{5B635AC4-CB1A-F24A-855C-BD8618A80C65}" type="pres">
      <dgm:prSet presAssocID="{F2346432-398F-F249-AA93-723126D95F52}" presName="rootText" presStyleLbl="node3" presStyleIdx="5" presStyleCnt="7">
        <dgm:presLayoutVars>
          <dgm:chPref val="3"/>
        </dgm:presLayoutVars>
      </dgm:prSet>
      <dgm:spPr/>
      <dgm:t>
        <a:bodyPr/>
        <a:lstStyle/>
        <a:p>
          <a:endParaRPr lang="zh-CN" altLang="en-US"/>
        </a:p>
      </dgm:t>
    </dgm:pt>
    <dgm:pt modelId="{A11970F5-03E1-0949-938C-2DA19AE1081E}" type="pres">
      <dgm:prSet presAssocID="{F2346432-398F-F249-AA93-723126D95F52}" presName="rootConnector" presStyleLbl="node3" presStyleIdx="5" presStyleCnt="7"/>
      <dgm:spPr/>
      <dgm:t>
        <a:bodyPr/>
        <a:lstStyle/>
        <a:p>
          <a:endParaRPr lang="zh-CN" altLang="en-US"/>
        </a:p>
      </dgm:t>
    </dgm:pt>
    <dgm:pt modelId="{D8AAC3D8-7DB6-104C-BC2E-09D5A2627D8A}" type="pres">
      <dgm:prSet presAssocID="{F2346432-398F-F249-AA93-723126D95F52}" presName="hierChild4" presStyleCnt="0"/>
      <dgm:spPr/>
    </dgm:pt>
    <dgm:pt modelId="{F36120CE-FF02-6F49-ABB7-BB51517AD5CF}" type="pres">
      <dgm:prSet presAssocID="{F2346432-398F-F249-AA93-723126D95F52}" presName="hierChild5" presStyleCnt="0"/>
      <dgm:spPr/>
    </dgm:pt>
    <dgm:pt modelId="{40E3AB3E-6206-1E4A-967A-EA3ECFA12E23}" type="pres">
      <dgm:prSet presAssocID="{9A2102EF-C74B-2048-9CDC-F404E67450DE}" presName="Name64" presStyleLbl="parChTrans1D3" presStyleIdx="6" presStyleCnt="7"/>
      <dgm:spPr/>
      <dgm:t>
        <a:bodyPr/>
        <a:lstStyle/>
        <a:p>
          <a:endParaRPr lang="zh-CN" altLang="en-US"/>
        </a:p>
      </dgm:t>
    </dgm:pt>
    <dgm:pt modelId="{35EB04E7-7CCB-4C4E-BE6F-620B80D2DE7E}" type="pres">
      <dgm:prSet presAssocID="{7FE8E131-D174-404A-8C19-A84A2A347924}" presName="hierRoot2" presStyleCnt="0">
        <dgm:presLayoutVars>
          <dgm:hierBranch val="init"/>
        </dgm:presLayoutVars>
      </dgm:prSet>
      <dgm:spPr/>
    </dgm:pt>
    <dgm:pt modelId="{3346101D-B184-4D4B-B977-4A3269D5207E}" type="pres">
      <dgm:prSet presAssocID="{7FE8E131-D174-404A-8C19-A84A2A347924}" presName="rootComposite" presStyleCnt="0"/>
      <dgm:spPr/>
    </dgm:pt>
    <dgm:pt modelId="{6E545C8B-4226-CE42-BE9D-2D88B7CE34D8}" type="pres">
      <dgm:prSet presAssocID="{7FE8E131-D174-404A-8C19-A84A2A347924}" presName="rootText" presStyleLbl="node3" presStyleIdx="6" presStyleCnt="7">
        <dgm:presLayoutVars>
          <dgm:chPref val="3"/>
        </dgm:presLayoutVars>
      </dgm:prSet>
      <dgm:spPr/>
      <dgm:t>
        <a:bodyPr/>
        <a:lstStyle/>
        <a:p>
          <a:endParaRPr lang="zh-CN" altLang="en-US"/>
        </a:p>
      </dgm:t>
    </dgm:pt>
    <dgm:pt modelId="{4E063B5D-0D6E-FA48-B5B0-B45863C50288}" type="pres">
      <dgm:prSet presAssocID="{7FE8E131-D174-404A-8C19-A84A2A347924}" presName="rootConnector" presStyleLbl="node3" presStyleIdx="6" presStyleCnt="7"/>
      <dgm:spPr/>
      <dgm:t>
        <a:bodyPr/>
        <a:lstStyle/>
        <a:p>
          <a:endParaRPr lang="zh-CN" altLang="en-US"/>
        </a:p>
      </dgm:t>
    </dgm:pt>
    <dgm:pt modelId="{EFB84D21-3A07-8D4B-BCCA-553E302CCD9C}" type="pres">
      <dgm:prSet presAssocID="{7FE8E131-D174-404A-8C19-A84A2A347924}" presName="hierChild4" presStyleCnt="0"/>
      <dgm:spPr/>
    </dgm:pt>
    <dgm:pt modelId="{21B7A9F0-A743-E145-B4AC-71750AE79EC9}" type="pres">
      <dgm:prSet presAssocID="{7FE8E131-D174-404A-8C19-A84A2A347924}" presName="hierChild5" presStyleCnt="0"/>
      <dgm:spPr/>
    </dgm:pt>
    <dgm:pt modelId="{83C99B27-DFB8-9D43-A4BF-89D6C1DDCC2D}" type="pres">
      <dgm:prSet presAssocID="{8C8A42D1-4B64-2B4E-AE4A-6A24BB4BBC85}" presName="hierChild5" presStyleCnt="0"/>
      <dgm:spPr/>
    </dgm:pt>
    <dgm:pt modelId="{F50DEC67-F75D-8F42-A5B2-0C6BDE6FE76B}" type="pres">
      <dgm:prSet presAssocID="{62B58F82-512E-1141-905D-6150D389ACA4}" presName="Name64" presStyleLbl="parChTrans1D2" presStyleIdx="2" presStyleCnt="3"/>
      <dgm:spPr/>
      <dgm:t>
        <a:bodyPr/>
        <a:lstStyle/>
        <a:p>
          <a:endParaRPr lang="zh-CN" altLang="en-US"/>
        </a:p>
      </dgm:t>
    </dgm:pt>
    <dgm:pt modelId="{A7E3072A-A7EE-3C4A-944F-F58C649BA7B7}" type="pres">
      <dgm:prSet presAssocID="{5DE0D3A6-F19C-DE4A-BC9A-2571F715194D}" presName="hierRoot2" presStyleCnt="0">
        <dgm:presLayoutVars>
          <dgm:hierBranch val="init"/>
        </dgm:presLayoutVars>
      </dgm:prSet>
      <dgm:spPr/>
    </dgm:pt>
    <dgm:pt modelId="{FF1EF20B-4D7D-334B-9B02-D5631FE5526A}" type="pres">
      <dgm:prSet presAssocID="{5DE0D3A6-F19C-DE4A-BC9A-2571F715194D}" presName="rootComposite" presStyleCnt="0"/>
      <dgm:spPr/>
    </dgm:pt>
    <dgm:pt modelId="{13671697-C0A9-E547-888C-5EBC70C6754F}" type="pres">
      <dgm:prSet presAssocID="{5DE0D3A6-F19C-DE4A-BC9A-2571F715194D}" presName="rootText" presStyleLbl="node2" presStyleIdx="2" presStyleCnt="3" custScaleX="335657" custScaleY="157535">
        <dgm:presLayoutVars>
          <dgm:chPref val="3"/>
        </dgm:presLayoutVars>
      </dgm:prSet>
      <dgm:spPr/>
      <dgm:t>
        <a:bodyPr/>
        <a:lstStyle/>
        <a:p>
          <a:endParaRPr lang="zh-CN" altLang="en-US"/>
        </a:p>
      </dgm:t>
    </dgm:pt>
    <dgm:pt modelId="{D218F4D3-95E8-7447-9D7C-9C65C1774ADB}" type="pres">
      <dgm:prSet presAssocID="{5DE0D3A6-F19C-DE4A-BC9A-2571F715194D}" presName="rootConnector" presStyleLbl="node2" presStyleIdx="2" presStyleCnt="3"/>
      <dgm:spPr/>
      <dgm:t>
        <a:bodyPr/>
        <a:lstStyle/>
        <a:p>
          <a:endParaRPr lang="zh-CN" altLang="en-US"/>
        </a:p>
      </dgm:t>
    </dgm:pt>
    <dgm:pt modelId="{BF2450B0-6BE6-7A4C-8E1E-E7D79393C3D0}" type="pres">
      <dgm:prSet presAssocID="{5DE0D3A6-F19C-DE4A-BC9A-2571F715194D}" presName="hierChild4" presStyleCnt="0"/>
      <dgm:spPr/>
    </dgm:pt>
    <dgm:pt modelId="{D305D1EC-88E9-B646-9657-E88D4895264D}" type="pres">
      <dgm:prSet presAssocID="{5DE0D3A6-F19C-DE4A-BC9A-2571F715194D}" presName="hierChild5" presStyleCnt="0"/>
      <dgm:spPr/>
    </dgm:pt>
    <dgm:pt modelId="{57FB1A2C-DA1F-0A43-B052-1C4C6A5D5665}" type="pres">
      <dgm:prSet presAssocID="{4B3870ED-7BC4-7348-936F-EBD823608E02}" presName="hierChild3" presStyleCnt="0"/>
      <dgm:spPr/>
    </dgm:pt>
  </dgm:ptLst>
  <dgm:cxnLst>
    <dgm:cxn modelId="{69E85B5F-B7E0-9644-8203-242962E4390C}" srcId="{8C8A42D1-4B64-2B4E-AE4A-6A24BB4BBC85}" destId="{F2346432-398F-F249-AA93-723126D95F52}" srcOrd="1" destOrd="0" parTransId="{1FCB8125-BD6F-EF48-8BE8-4ECE38B48E0B}" sibTransId="{EB332A4B-1552-F44B-830B-45C51837F766}"/>
    <dgm:cxn modelId="{1D900827-FD71-D84B-B38A-CDA7C7D94BA7}" type="presOf" srcId="{FBB005AC-ECE1-4246-B0E4-F44C7679E37C}" destId="{79CD1CBA-FCDE-814C-BC5F-C94F8E0017CC}" srcOrd="0" destOrd="0" presId="urn:microsoft.com/office/officeart/2009/3/layout/HorizontalOrganizationChart#91"/>
    <dgm:cxn modelId="{F9075BD8-9A22-7540-B7FC-2CD9F27F2C45}" type="presOf" srcId="{F2346432-398F-F249-AA93-723126D95F52}" destId="{A11970F5-03E1-0949-938C-2DA19AE1081E}" srcOrd="1" destOrd="0" presId="urn:microsoft.com/office/officeart/2009/3/layout/HorizontalOrganizationChart#91"/>
    <dgm:cxn modelId="{70A00B55-1000-A441-B8B0-7F5DB83770B5}" type="presOf" srcId="{F2346432-398F-F249-AA93-723126D95F52}" destId="{5B635AC4-CB1A-F24A-855C-BD8618A80C65}" srcOrd="0" destOrd="0" presId="urn:microsoft.com/office/officeart/2009/3/layout/HorizontalOrganizationChart#91"/>
    <dgm:cxn modelId="{F3336B11-7207-F741-8AAF-6BADC71F6B7E}" srcId="{4B3870ED-7BC4-7348-936F-EBD823608E02}" destId="{4ADEE967-D264-9145-B0D1-B6F3C6C06E2B}" srcOrd="0" destOrd="0" parTransId="{B82F9DBA-9502-C84C-B2C4-20EA51AC1850}" sibTransId="{7E79B474-CA46-4C43-917F-5ECA8518F07E}"/>
    <dgm:cxn modelId="{756E9C56-64BA-0D4F-8F15-F2814913D302}" type="presOf" srcId="{3DF71DAF-6F89-CC4C-851F-659E209968B2}" destId="{18A9FD41-1A0C-8F4A-815A-625E653AE34A}" srcOrd="0" destOrd="0" presId="urn:microsoft.com/office/officeart/2009/3/layout/HorizontalOrganizationChart#91"/>
    <dgm:cxn modelId="{905515BC-A4D2-874B-96BE-E6AF60EE7199}" type="presOf" srcId="{470BCEDA-9C97-8A4F-869C-E450D5488D7E}" destId="{060FCF0E-28F2-874E-B26C-89E67C469777}" srcOrd="0" destOrd="0" presId="urn:microsoft.com/office/officeart/2009/3/layout/HorizontalOrganizationChart#91"/>
    <dgm:cxn modelId="{A6167AC4-EBCD-2540-B72D-1B82DECE1D0F}" type="presOf" srcId="{B3A3B973-E202-8B47-9C70-5AE5E5555F4C}" destId="{F614E527-77DE-7244-B93F-851AC26D5930}" srcOrd="0" destOrd="0" presId="urn:microsoft.com/office/officeart/2009/3/layout/HorizontalOrganizationChart#91"/>
    <dgm:cxn modelId="{8F4AC8D4-D054-E243-8D39-69309030E77D}" type="presOf" srcId="{4D190852-2E6D-B44D-8A48-6CDBBE9E85E4}" destId="{8D8AA723-A853-B440-8F71-7530417AD7CA}" srcOrd="1" destOrd="0" presId="urn:microsoft.com/office/officeart/2009/3/layout/HorizontalOrganizationChart#91"/>
    <dgm:cxn modelId="{F37CB6B3-1E60-604C-894A-951FAC7265F4}" type="presOf" srcId="{3185565C-B8D5-B14E-987A-C1E8EBB4CB4F}" destId="{20E37C1B-7B69-014B-BDA8-CB96045A0AF3}" srcOrd="0" destOrd="0" presId="urn:microsoft.com/office/officeart/2009/3/layout/HorizontalOrganizationChart#91"/>
    <dgm:cxn modelId="{74950262-2535-4648-9240-0B128B80152E}" type="presOf" srcId="{9A2102EF-C74B-2048-9CDC-F404E67450DE}" destId="{40E3AB3E-6206-1E4A-967A-EA3ECFA12E23}" srcOrd="0" destOrd="0" presId="urn:microsoft.com/office/officeart/2009/3/layout/HorizontalOrganizationChart#91"/>
    <dgm:cxn modelId="{E210BB79-2B64-B748-8A8F-7088E3BD9DC4}" type="presOf" srcId="{62B58F82-512E-1141-905D-6150D389ACA4}" destId="{F50DEC67-F75D-8F42-A5B2-0C6BDE6FE76B}" srcOrd="0" destOrd="0" presId="urn:microsoft.com/office/officeart/2009/3/layout/HorizontalOrganizationChart#91"/>
    <dgm:cxn modelId="{D96BAE1E-6599-BB4A-AD8A-53386B38D29A}" type="presOf" srcId="{5DE0D3A6-F19C-DE4A-BC9A-2571F715194D}" destId="{13671697-C0A9-E547-888C-5EBC70C6754F}" srcOrd="0" destOrd="0" presId="urn:microsoft.com/office/officeart/2009/3/layout/HorizontalOrganizationChart#91"/>
    <dgm:cxn modelId="{28F17199-CC00-A84D-8CC6-018AA309AA40}" type="presOf" srcId="{7FE8E131-D174-404A-8C19-A84A2A347924}" destId="{4E063B5D-0D6E-FA48-B5B0-B45863C50288}" srcOrd="1" destOrd="0" presId="urn:microsoft.com/office/officeart/2009/3/layout/HorizontalOrganizationChart#91"/>
    <dgm:cxn modelId="{43E0617B-EAA3-A64C-AD32-AC22D9B82465}" srcId="{4B3870ED-7BC4-7348-936F-EBD823608E02}" destId="{8C8A42D1-4B64-2B4E-AE4A-6A24BB4BBC85}" srcOrd="1" destOrd="0" parTransId="{B57E4992-3C2D-1041-97E2-1F739812F854}" sibTransId="{18A8DC0B-DB92-8144-9CFC-B881C8266B5F}"/>
    <dgm:cxn modelId="{D0D8E763-A7A7-AF41-A1D4-27C507E23F7A}" type="presOf" srcId="{FBB005AC-ECE1-4246-B0E4-F44C7679E37C}" destId="{AE5AA2FE-2F1B-3D49-9D07-65B51915D8B9}" srcOrd="1" destOrd="0" presId="urn:microsoft.com/office/officeart/2009/3/layout/HorizontalOrganizationChart#91"/>
    <dgm:cxn modelId="{0D0931AD-EACF-F548-A3B2-870D90CB8480}" type="presOf" srcId="{4B3870ED-7BC4-7348-936F-EBD823608E02}" destId="{29000B2B-3690-C74D-B89C-C902C5622F7E}" srcOrd="0" destOrd="0" presId="urn:microsoft.com/office/officeart/2009/3/layout/HorizontalOrganizationChart#91"/>
    <dgm:cxn modelId="{A5E77716-E055-E54B-B9D9-F2B59F1D144D}" srcId="{4ADEE967-D264-9145-B0D1-B6F3C6C06E2B}" destId="{4D190852-2E6D-B44D-8A48-6CDBBE9E85E4}" srcOrd="1" destOrd="0" parTransId="{470BCEDA-9C97-8A4F-869C-E450D5488D7E}" sibTransId="{AF787BB6-ABCD-6844-A3C0-424717F8DFF3}"/>
    <dgm:cxn modelId="{F9A29084-0D0B-EA40-835A-B2A3B1E6A8F6}" type="presOf" srcId="{7FE8E131-D174-404A-8C19-A84A2A347924}" destId="{6E545C8B-4226-CE42-BE9D-2D88B7CE34D8}" srcOrd="0" destOrd="0" presId="urn:microsoft.com/office/officeart/2009/3/layout/HorizontalOrganizationChart#91"/>
    <dgm:cxn modelId="{93D16D45-F825-E843-B1EA-2A2FCEA15BD8}" type="presOf" srcId="{4B3870ED-7BC4-7348-936F-EBD823608E02}" destId="{3B09B0B5-609C-054D-86E4-B80E9A130B73}" srcOrd="1" destOrd="0" presId="urn:microsoft.com/office/officeart/2009/3/layout/HorizontalOrganizationChart#91"/>
    <dgm:cxn modelId="{A6C91537-9DB4-6146-8C7F-321DA9697B59}" type="presOf" srcId="{8C8A42D1-4B64-2B4E-AE4A-6A24BB4BBC85}" destId="{1E0F491F-D330-344C-B05D-503D63CD746D}" srcOrd="1" destOrd="0" presId="urn:microsoft.com/office/officeart/2009/3/layout/HorizontalOrganizationChart#91"/>
    <dgm:cxn modelId="{0E8EF0BD-CEBA-EC4E-BBBA-0ADCF554383E}" type="presOf" srcId="{B3A3B973-E202-8B47-9C70-5AE5E5555F4C}" destId="{40065926-D5E5-8F43-A4B5-098B0D12B83E}" srcOrd="1" destOrd="0" presId="urn:microsoft.com/office/officeart/2009/3/layout/HorizontalOrganizationChart#91"/>
    <dgm:cxn modelId="{CF7A59A8-664E-6B49-A6C1-9294466E77D3}" type="presOf" srcId="{91250A13-AFB6-3743-9330-059F6D171422}" destId="{5003A91B-F2F3-1540-A734-F494D91FA694}" srcOrd="0" destOrd="0" presId="urn:microsoft.com/office/officeart/2009/3/layout/HorizontalOrganizationChart#91"/>
    <dgm:cxn modelId="{652C243F-3360-BA45-B2DD-C8512FB0C313}" type="presOf" srcId="{8C8A42D1-4B64-2B4E-AE4A-6A24BB4BBC85}" destId="{819C0203-9F71-724C-9889-75EB604BF496}" srcOrd="0" destOrd="0" presId="urn:microsoft.com/office/officeart/2009/3/layout/HorizontalOrganizationChart#91"/>
    <dgm:cxn modelId="{8936E9C5-0815-9A4A-9372-BD0B1AFCCCD1}" srcId="{8C8A42D1-4B64-2B4E-AE4A-6A24BB4BBC85}" destId="{7FE8E131-D174-404A-8C19-A84A2A347924}" srcOrd="2" destOrd="0" parTransId="{9A2102EF-C74B-2048-9CDC-F404E67450DE}" sibTransId="{8BBB0DAA-B902-D84B-87E8-FF8BB3150E4C}"/>
    <dgm:cxn modelId="{DC0862CF-318A-404A-A952-06D4D2B6746A}" type="presOf" srcId="{4ADEE967-D264-9145-B0D1-B6F3C6C06E2B}" destId="{5853673F-12D5-3B4E-9D36-A8A57D8BDE12}" srcOrd="0" destOrd="0" presId="urn:microsoft.com/office/officeart/2009/3/layout/HorizontalOrganizationChart#91"/>
    <dgm:cxn modelId="{487C849C-9D76-0B4F-9921-2551E2A793EB}" type="presOf" srcId="{C3A023A9-AE80-6144-9013-2417F81CC6B5}" destId="{E127FA9C-DCFE-0C46-8D08-252A0EFDC51D}" srcOrd="0" destOrd="0" presId="urn:microsoft.com/office/officeart/2009/3/layout/HorizontalOrganizationChart#91"/>
    <dgm:cxn modelId="{606AC43E-39F7-7143-907F-1AF7676B03D3}" srcId="{4ADEE967-D264-9145-B0D1-B6F3C6C06E2B}" destId="{71DB3776-62D5-4748-928A-68B524969219}" srcOrd="3" destOrd="0" parTransId="{C3A023A9-AE80-6144-9013-2417F81CC6B5}" sibTransId="{25DEE505-4D32-4344-9983-6F85BED2DBFC}"/>
    <dgm:cxn modelId="{21719BDB-BFDF-2942-B45F-4662248E3E9F}" type="presOf" srcId="{1FCB8125-BD6F-EF48-8BE8-4ECE38B48E0B}" destId="{170FE6D3-BC03-F446-B3DD-834B11FE18CA}" srcOrd="0" destOrd="0" presId="urn:microsoft.com/office/officeart/2009/3/layout/HorizontalOrganizationChart#91"/>
    <dgm:cxn modelId="{73DF7545-1A58-6947-BA44-591CC3B710FF}" srcId="{8C8A42D1-4B64-2B4E-AE4A-6A24BB4BBC85}" destId="{B3A3B973-E202-8B47-9C70-5AE5E5555F4C}" srcOrd="0" destOrd="0" parTransId="{3DF71DAF-6F89-CC4C-851F-659E209968B2}" sibTransId="{0C766226-655E-1D4D-9B88-FAC280A2231C}"/>
    <dgm:cxn modelId="{F9CE7B1A-1110-A942-8CF2-EFC78C1CCD4C}" srcId="{3185565C-B8D5-B14E-987A-C1E8EBB4CB4F}" destId="{4B3870ED-7BC4-7348-936F-EBD823608E02}" srcOrd="0" destOrd="0" parTransId="{CC214CC6-405B-944F-ABBD-5DDB21DD990D}" sibTransId="{0233C143-CCE4-1B4C-9046-6323C264B857}"/>
    <dgm:cxn modelId="{8C2B256F-4646-2245-9E3D-21AF02674CA4}" type="presOf" srcId="{B57E4992-3C2D-1041-97E2-1F739812F854}" destId="{2E9626E4-AF31-2249-A320-1B5166F3EFB4}" srcOrd="0" destOrd="0" presId="urn:microsoft.com/office/officeart/2009/3/layout/HorizontalOrganizationChart#91"/>
    <dgm:cxn modelId="{4EA612EA-F586-8146-A733-5DD6E62F915C}" type="presOf" srcId="{71DB3776-62D5-4748-928A-68B524969219}" destId="{F4EAF4A3-FC5B-554B-A01B-7ABD44029725}" srcOrd="0" destOrd="0" presId="urn:microsoft.com/office/officeart/2009/3/layout/HorizontalOrganizationChart#91"/>
    <dgm:cxn modelId="{9104FAB4-1A3C-0744-8B4F-751CAC043B1B}" type="presOf" srcId="{4ADEE967-D264-9145-B0D1-B6F3C6C06E2B}" destId="{4EC994A2-479C-FF40-9515-CEB51B6AA524}" srcOrd="1" destOrd="0" presId="urn:microsoft.com/office/officeart/2009/3/layout/HorizontalOrganizationChart#91"/>
    <dgm:cxn modelId="{D53875DC-4BEA-AF44-94BB-610FE50F3BE6}" type="presOf" srcId="{56A101AD-1052-6140-BB5F-68F8D9E7EDF3}" destId="{594B30E5-11F4-ED43-AF6E-C81A1E02907E}" srcOrd="0" destOrd="0" presId="urn:microsoft.com/office/officeart/2009/3/layout/HorizontalOrganizationChart#91"/>
    <dgm:cxn modelId="{E859A48C-43B9-0B47-99B7-E9D1C81AF6E7}" type="presOf" srcId="{B82F9DBA-9502-C84C-B2C4-20EA51AC1850}" destId="{E5C8AA95-E727-134C-8A9E-9CCBD2F7D590}" srcOrd="0" destOrd="0" presId="urn:microsoft.com/office/officeart/2009/3/layout/HorizontalOrganizationChart#91"/>
    <dgm:cxn modelId="{EB00420C-B411-E14A-A24D-2807527DF122}" type="presOf" srcId="{BEF086C7-68E0-4C43-809E-F987F708FAA9}" destId="{B6E282E0-5BCC-5F47-BC1E-9146048D598A}" srcOrd="1" destOrd="0" presId="urn:microsoft.com/office/officeart/2009/3/layout/HorizontalOrganizationChart#91"/>
    <dgm:cxn modelId="{B6E0BDC7-8187-BD4B-960E-6A519490A904}" type="presOf" srcId="{4D190852-2E6D-B44D-8A48-6CDBBE9E85E4}" destId="{C3396F94-4140-E049-BF62-326CEBEDF70A}" srcOrd="0" destOrd="0" presId="urn:microsoft.com/office/officeart/2009/3/layout/HorizontalOrganizationChart#91"/>
    <dgm:cxn modelId="{FF33A3B1-EEEB-C54C-814B-EAA6AA479DCA}" srcId="{4ADEE967-D264-9145-B0D1-B6F3C6C06E2B}" destId="{FBB005AC-ECE1-4246-B0E4-F44C7679E37C}" srcOrd="2" destOrd="0" parTransId="{56A101AD-1052-6140-BB5F-68F8D9E7EDF3}" sibTransId="{E943E54E-C085-5246-8616-966D697D242D}"/>
    <dgm:cxn modelId="{1EC1EC44-76CB-A546-A14D-3EDC5F8D838A}" type="presOf" srcId="{5DE0D3A6-F19C-DE4A-BC9A-2571F715194D}" destId="{D218F4D3-95E8-7447-9D7C-9C65C1774ADB}" srcOrd="1" destOrd="0" presId="urn:microsoft.com/office/officeart/2009/3/layout/HorizontalOrganizationChart#91"/>
    <dgm:cxn modelId="{F71BCA4D-01CD-8049-8AA5-9333A8D5F52D}" type="presOf" srcId="{BEF086C7-68E0-4C43-809E-F987F708FAA9}" destId="{D4DB6EFC-D305-CD43-A8BB-5C429DE04E87}" srcOrd="0" destOrd="0" presId="urn:microsoft.com/office/officeart/2009/3/layout/HorizontalOrganizationChart#91"/>
    <dgm:cxn modelId="{5ED92131-07E1-9D49-97EA-1E5870258342}" srcId="{4B3870ED-7BC4-7348-936F-EBD823608E02}" destId="{5DE0D3A6-F19C-DE4A-BC9A-2571F715194D}" srcOrd="2" destOrd="0" parTransId="{62B58F82-512E-1141-905D-6150D389ACA4}" sibTransId="{C6B22558-AB52-9943-B0A2-886A6B85F55C}"/>
    <dgm:cxn modelId="{372E935D-BD51-BB45-AE49-DE0F949B5D73}" type="presOf" srcId="{71DB3776-62D5-4748-928A-68B524969219}" destId="{5569CB6D-95DA-3D47-8C39-5B15BDD3B65A}" srcOrd="1" destOrd="0" presId="urn:microsoft.com/office/officeart/2009/3/layout/HorizontalOrganizationChart#91"/>
    <dgm:cxn modelId="{D3C9C61E-B143-6849-8923-CB2692BB3224}" srcId="{4ADEE967-D264-9145-B0D1-B6F3C6C06E2B}" destId="{BEF086C7-68E0-4C43-809E-F987F708FAA9}" srcOrd="0" destOrd="0" parTransId="{91250A13-AFB6-3743-9330-059F6D171422}" sibTransId="{0E8A5F6E-5080-644B-A9A9-797B01B0B3E2}"/>
    <dgm:cxn modelId="{A17A76E3-D0A7-114A-A2BC-87016AA3E4D6}" type="presParOf" srcId="{20E37C1B-7B69-014B-BDA8-CB96045A0AF3}" destId="{58C999F5-444A-0349-A69B-813F1D7DFD45}" srcOrd="0" destOrd="0" presId="urn:microsoft.com/office/officeart/2009/3/layout/HorizontalOrganizationChart#91"/>
    <dgm:cxn modelId="{D69AF9F6-A1CF-F446-90F7-FB1DD9AA7093}" type="presParOf" srcId="{58C999F5-444A-0349-A69B-813F1D7DFD45}" destId="{EF5054BE-7594-0145-A237-FD205A903003}" srcOrd="0" destOrd="0" presId="urn:microsoft.com/office/officeart/2009/3/layout/HorizontalOrganizationChart#91"/>
    <dgm:cxn modelId="{3C4154DA-F1BB-374E-A2DA-E95FA114E683}" type="presParOf" srcId="{EF5054BE-7594-0145-A237-FD205A903003}" destId="{29000B2B-3690-C74D-B89C-C902C5622F7E}" srcOrd="0" destOrd="0" presId="urn:microsoft.com/office/officeart/2009/3/layout/HorizontalOrganizationChart#91"/>
    <dgm:cxn modelId="{D98C31F6-A95E-134F-9CE8-EA4ED694B06E}" type="presParOf" srcId="{EF5054BE-7594-0145-A237-FD205A903003}" destId="{3B09B0B5-609C-054D-86E4-B80E9A130B73}" srcOrd="1" destOrd="0" presId="urn:microsoft.com/office/officeart/2009/3/layout/HorizontalOrganizationChart#91"/>
    <dgm:cxn modelId="{BDC3E05F-5FE2-2F4C-AED1-FE5DF9854FD8}" type="presParOf" srcId="{58C999F5-444A-0349-A69B-813F1D7DFD45}" destId="{3D466E41-3FF7-704D-A65B-F057DEA9B9E9}" srcOrd="1" destOrd="0" presId="urn:microsoft.com/office/officeart/2009/3/layout/HorizontalOrganizationChart#91"/>
    <dgm:cxn modelId="{D7E9BA9C-24D2-CD47-9C17-E5624F9B114E}" type="presParOf" srcId="{3D466E41-3FF7-704D-A65B-F057DEA9B9E9}" destId="{E5C8AA95-E727-134C-8A9E-9CCBD2F7D590}" srcOrd="0" destOrd="0" presId="urn:microsoft.com/office/officeart/2009/3/layout/HorizontalOrganizationChart#91"/>
    <dgm:cxn modelId="{690CAEF0-2FE3-494D-82C7-2F127A8BC762}" type="presParOf" srcId="{3D466E41-3FF7-704D-A65B-F057DEA9B9E9}" destId="{1E4D9180-B9A9-8B40-88F6-122D259B9AD5}" srcOrd="1" destOrd="0" presId="urn:microsoft.com/office/officeart/2009/3/layout/HorizontalOrganizationChart#91"/>
    <dgm:cxn modelId="{E4F8FE11-8F92-2444-BBA6-D7217D5C8C76}" type="presParOf" srcId="{1E4D9180-B9A9-8B40-88F6-122D259B9AD5}" destId="{4DDEE904-6BCA-FC4D-A5D9-B241431B2C7B}" srcOrd="0" destOrd="0" presId="urn:microsoft.com/office/officeart/2009/3/layout/HorizontalOrganizationChart#91"/>
    <dgm:cxn modelId="{23C96C88-2592-2D4E-8184-E5D71EA5A7B2}" type="presParOf" srcId="{4DDEE904-6BCA-FC4D-A5D9-B241431B2C7B}" destId="{5853673F-12D5-3B4E-9D36-A8A57D8BDE12}" srcOrd="0" destOrd="0" presId="urn:microsoft.com/office/officeart/2009/3/layout/HorizontalOrganizationChart#91"/>
    <dgm:cxn modelId="{34772576-0A65-6846-85BE-1F8FA595A171}" type="presParOf" srcId="{4DDEE904-6BCA-FC4D-A5D9-B241431B2C7B}" destId="{4EC994A2-479C-FF40-9515-CEB51B6AA524}" srcOrd="1" destOrd="0" presId="urn:microsoft.com/office/officeart/2009/3/layout/HorizontalOrganizationChart#91"/>
    <dgm:cxn modelId="{BA773826-4BF1-534C-9FCC-EA0BB837887E}" type="presParOf" srcId="{1E4D9180-B9A9-8B40-88F6-122D259B9AD5}" destId="{EE2045F1-2625-354D-BDB8-1908F932A0FE}" srcOrd="1" destOrd="0" presId="urn:microsoft.com/office/officeart/2009/3/layout/HorizontalOrganizationChart#91"/>
    <dgm:cxn modelId="{E6537583-BC45-8E46-929B-F2BE89024A63}" type="presParOf" srcId="{EE2045F1-2625-354D-BDB8-1908F932A0FE}" destId="{5003A91B-F2F3-1540-A734-F494D91FA694}" srcOrd="0" destOrd="0" presId="urn:microsoft.com/office/officeart/2009/3/layout/HorizontalOrganizationChart#91"/>
    <dgm:cxn modelId="{DE4A4A67-6A49-AF49-ABF1-2FDF07C9DF78}" type="presParOf" srcId="{EE2045F1-2625-354D-BDB8-1908F932A0FE}" destId="{7531B6A8-34C5-6A43-898F-5DCA219A1CF7}" srcOrd="1" destOrd="0" presId="urn:microsoft.com/office/officeart/2009/3/layout/HorizontalOrganizationChart#91"/>
    <dgm:cxn modelId="{086C1FFF-3DFE-1F4D-AB79-2F4DBAA92D5D}" type="presParOf" srcId="{7531B6A8-34C5-6A43-898F-5DCA219A1CF7}" destId="{9485038B-8251-AC47-8DDD-083FC74D5F54}" srcOrd="0" destOrd="0" presId="urn:microsoft.com/office/officeart/2009/3/layout/HorizontalOrganizationChart#91"/>
    <dgm:cxn modelId="{48B80743-6DF9-B247-9669-AF187E22C3BD}" type="presParOf" srcId="{9485038B-8251-AC47-8DDD-083FC74D5F54}" destId="{D4DB6EFC-D305-CD43-A8BB-5C429DE04E87}" srcOrd="0" destOrd="0" presId="urn:microsoft.com/office/officeart/2009/3/layout/HorizontalOrganizationChart#91"/>
    <dgm:cxn modelId="{58A80040-080E-AE4F-A6F1-EC24C6B61EAB}" type="presParOf" srcId="{9485038B-8251-AC47-8DDD-083FC74D5F54}" destId="{B6E282E0-5BCC-5F47-BC1E-9146048D598A}" srcOrd="1" destOrd="0" presId="urn:microsoft.com/office/officeart/2009/3/layout/HorizontalOrganizationChart#91"/>
    <dgm:cxn modelId="{456269F7-C1AC-3945-850C-F42EC656D667}" type="presParOf" srcId="{7531B6A8-34C5-6A43-898F-5DCA219A1CF7}" destId="{707880C9-00CB-614B-9DDE-B7462FAE66C4}" srcOrd="1" destOrd="0" presId="urn:microsoft.com/office/officeart/2009/3/layout/HorizontalOrganizationChart#91"/>
    <dgm:cxn modelId="{47D886AD-2899-E845-BD3D-3A106315E05B}" type="presParOf" srcId="{7531B6A8-34C5-6A43-898F-5DCA219A1CF7}" destId="{B3966619-D7F7-6644-A04D-A68BC952192E}" srcOrd="2" destOrd="0" presId="urn:microsoft.com/office/officeart/2009/3/layout/HorizontalOrganizationChart#91"/>
    <dgm:cxn modelId="{A89553D5-C7E1-6A46-9349-67E7A8E92C68}" type="presParOf" srcId="{EE2045F1-2625-354D-BDB8-1908F932A0FE}" destId="{060FCF0E-28F2-874E-B26C-89E67C469777}" srcOrd="2" destOrd="0" presId="urn:microsoft.com/office/officeart/2009/3/layout/HorizontalOrganizationChart#91"/>
    <dgm:cxn modelId="{C24B9A5D-B640-9B42-81D5-6B926AB3C0B7}" type="presParOf" srcId="{EE2045F1-2625-354D-BDB8-1908F932A0FE}" destId="{BBAD7A4D-E8D2-C44E-849D-6D467F5CF4BB}" srcOrd="3" destOrd="0" presId="urn:microsoft.com/office/officeart/2009/3/layout/HorizontalOrganizationChart#91"/>
    <dgm:cxn modelId="{93093266-4011-A34B-AA6F-A26D1008B95E}" type="presParOf" srcId="{BBAD7A4D-E8D2-C44E-849D-6D467F5CF4BB}" destId="{3D570FA9-904B-8B48-943F-512DB0F88EF7}" srcOrd="0" destOrd="0" presId="urn:microsoft.com/office/officeart/2009/3/layout/HorizontalOrganizationChart#91"/>
    <dgm:cxn modelId="{6D83EE73-0E3A-B049-B88B-77E5428870EB}" type="presParOf" srcId="{3D570FA9-904B-8B48-943F-512DB0F88EF7}" destId="{C3396F94-4140-E049-BF62-326CEBEDF70A}" srcOrd="0" destOrd="0" presId="urn:microsoft.com/office/officeart/2009/3/layout/HorizontalOrganizationChart#91"/>
    <dgm:cxn modelId="{7721FDEE-7969-DC43-ABB1-E01460C07F79}" type="presParOf" srcId="{3D570FA9-904B-8B48-943F-512DB0F88EF7}" destId="{8D8AA723-A853-B440-8F71-7530417AD7CA}" srcOrd="1" destOrd="0" presId="urn:microsoft.com/office/officeart/2009/3/layout/HorizontalOrganizationChart#91"/>
    <dgm:cxn modelId="{7081BA62-A17C-6A4A-BED1-20D43CD7C4D1}" type="presParOf" srcId="{BBAD7A4D-E8D2-C44E-849D-6D467F5CF4BB}" destId="{560242AB-73EA-9B45-87C4-E03775E4440F}" srcOrd="1" destOrd="0" presId="urn:microsoft.com/office/officeart/2009/3/layout/HorizontalOrganizationChart#91"/>
    <dgm:cxn modelId="{0CEA862C-B0BB-CF43-86E4-31199AC826FE}" type="presParOf" srcId="{BBAD7A4D-E8D2-C44E-849D-6D467F5CF4BB}" destId="{6FDCC4D2-2A8C-8F47-ABB8-C71429A7FDB8}" srcOrd="2" destOrd="0" presId="urn:microsoft.com/office/officeart/2009/3/layout/HorizontalOrganizationChart#91"/>
    <dgm:cxn modelId="{ECF4D642-C010-DE4D-BF61-6C2A31C1F523}" type="presParOf" srcId="{EE2045F1-2625-354D-BDB8-1908F932A0FE}" destId="{594B30E5-11F4-ED43-AF6E-C81A1E02907E}" srcOrd="4" destOrd="0" presId="urn:microsoft.com/office/officeart/2009/3/layout/HorizontalOrganizationChart#91"/>
    <dgm:cxn modelId="{9081153B-F1E2-9341-9A99-D320BC9A75B8}" type="presParOf" srcId="{EE2045F1-2625-354D-BDB8-1908F932A0FE}" destId="{248217E6-456C-3B46-82A4-DAE55C547B0F}" srcOrd="5" destOrd="0" presId="urn:microsoft.com/office/officeart/2009/3/layout/HorizontalOrganizationChart#91"/>
    <dgm:cxn modelId="{0D9986C0-7392-B947-9CA7-652256092FBD}" type="presParOf" srcId="{248217E6-456C-3B46-82A4-DAE55C547B0F}" destId="{356753E7-DABF-6B4C-A6A3-1F42F9C0848D}" srcOrd="0" destOrd="0" presId="urn:microsoft.com/office/officeart/2009/3/layout/HorizontalOrganizationChart#91"/>
    <dgm:cxn modelId="{04D992C7-852D-B34D-B340-52A818EDF172}" type="presParOf" srcId="{356753E7-DABF-6B4C-A6A3-1F42F9C0848D}" destId="{79CD1CBA-FCDE-814C-BC5F-C94F8E0017CC}" srcOrd="0" destOrd="0" presId="urn:microsoft.com/office/officeart/2009/3/layout/HorizontalOrganizationChart#91"/>
    <dgm:cxn modelId="{4EEFAE14-D20F-F14B-B2AF-19DDC330AD07}" type="presParOf" srcId="{356753E7-DABF-6B4C-A6A3-1F42F9C0848D}" destId="{AE5AA2FE-2F1B-3D49-9D07-65B51915D8B9}" srcOrd="1" destOrd="0" presId="urn:microsoft.com/office/officeart/2009/3/layout/HorizontalOrganizationChart#91"/>
    <dgm:cxn modelId="{71C20B22-C6DA-3E4A-9CDF-4A1D30FF2967}" type="presParOf" srcId="{248217E6-456C-3B46-82A4-DAE55C547B0F}" destId="{0087B813-24C1-CE4F-9E0A-5AA1C7A0B20E}" srcOrd="1" destOrd="0" presId="urn:microsoft.com/office/officeart/2009/3/layout/HorizontalOrganizationChart#91"/>
    <dgm:cxn modelId="{3E43BF2C-B77E-AB47-8D9E-44761336398F}" type="presParOf" srcId="{248217E6-456C-3B46-82A4-DAE55C547B0F}" destId="{E2D50C04-5B88-E447-BC05-8885359D894C}" srcOrd="2" destOrd="0" presId="urn:microsoft.com/office/officeart/2009/3/layout/HorizontalOrganizationChart#91"/>
    <dgm:cxn modelId="{45BC32F4-590E-AB45-BBD0-3DED48C3DF30}" type="presParOf" srcId="{EE2045F1-2625-354D-BDB8-1908F932A0FE}" destId="{E127FA9C-DCFE-0C46-8D08-252A0EFDC51D}" srcOrd="6" destOrd="0" presId="urn:microsoft.com/office/officeart/2009/3/layout/HorizontalOrganizationChart#91"/>
    <dgm:cxn modelId="{5C9346D7-4610-8C43-AD1B-BC14DBD84F30}" type="presParOf" srcId="{EE2045F1-2625-354D-BDB8-1908F932A0FE}" destId="{0B4C7367-C661-5348-A6BA-595299BDBEFA}" srcOrd="7" destOrd="0" presId="urn:microsoft.com/office/officeart/2009/3/layout/HorizontalOrganizationChart#91"/>
    <dgm:cxn modelId="{2E4CF185-F267-8E4F-96F3-C51F9A2E3EAD}" type="presParOf" srcId="{0B4C7367-C661-5348-A6BA-595299BDBEFA}" destId="{22D50F30-EEB1-DA4D-B1C6-F13FEF1EC70E}" srcOrd="0" destOrd="0" presId="urn:microsoft.com/office/officeart/2009/3/layout/HorizontalOrganizationChart#91"/>
    <dgm:cxn modelId="{45D922F0-236E-2B40-B2BB-7CECFE293153}" type="presParOf" srcId="{22D50F30-EEB1-DA4D-B1C6-F13FEF1EC70E}" destId="{F4EAF4A3-FC5B-554B-A01B-7ABD44029725}" srcOrd="0" destOrd="0" presId="urn:microsoft.com/office/officeart/2009/3/layout/HorizontalOrganizationChart#91"/>
    <dgm:cxn modelId="{4DC17324-DFCE-6849-92FB-28A0094BE0D5}" type="presParOf" srcId="{22D50F30-EEB1-DA4D-B1C6-F13FEF1EC70E}" destId="{5569CB6D-95DA-3D47-8C39-5B15BDD3B65A}" srcOrd="1" destOrd="0" presId="urn:microsoft.com/office/officeart/2009/3/layout/HorizontalOrganizationChart#91"/>
    <dgm:cxn modelId="{B2A11052-563F-3649-8744-CC04BBC980FE}" type="presParOf" srcId="{0B4C7367-C661-5348-A6BA-595299BDBEFA}" destId="{9E3A9E43-337E-7F4A-BD83-05CA2AA81412}" srcOrd="1" destOrd="0" presId="urn:microsoft.com/office/officeart/2009/3/layout/HorizontalOrganizationChart#91"/>
    <dgm:cxn modelId="{2428B14C-4BFA-1545-AE0D-D570FCF56A62}" type="presParOf" srcId="{0B4C7367-C661-5348-A6BA-595299BDBEFA}" destId="{A79D47B4-9002-5241-A20C-4A225C19449F}" srcOrd="2" destOrd="0" presId="urn:microsoft.com/office/officeart/2009/3/layout/HorizontalOrganizationChart#91"/>
    <dgm:cxn modelId="{CE18096A-B9B8-6846-A341-7DC4DE9D2648}" type="presParOf" srcId="{1E4D9180-B9A9-8B40-88F6-122D259B9AD5}" destId="{7A910462-0041-0745-B02F-81FA416353C1}" srcOrd="2" destOrd="0" presId="urn:microsoft.com/office/officeart/2009/3/layout/HorizontalOrganizationChart#91"/>
    <dgm:cxn modelId="{F48B295D-E025-5841-A2B9-A4D17BF14E64}" type="presParOf" srcId="{3D466E41-3FF7-704D-A65B-F057DEA9B9E9}" destId="{2E9626E4-AF31-2249-A320-1B5166F3EFB4}" srcOrd="2" destOrd="0" presId="urn:microsoft.com/office/officeart/2009/3/layout/HorizontalOrganizationChart#91"/>
    <dgm:cxn modelId="{7114DB64-B349-4748-AE58-BB99F0DD88ED}" type="presParOf" srcId="{3D466E41-3FF7-704D-A65B-F057DEA9B9E9}" destId="{E4A9CCC8-0232-2845-A3E7-FA5568845A4D}" srcOrd="3" destOrd="0" presId="urn:microsoft.com/office/officeart/2009/3/layout/HorizontalOrganizationChart#91"/>
    <dgm:cxn modelId="{74986660-484B-7E40-84C6-7D2C00C9D628}" type="presParOf" srcId="{E4A9CCC8-0232-2845-A3E7-FA5568845A4D}" destId="{DE19ABCE-3FDF-E341-B90D-D932C3077B49}" srcOrd="0" destOrd="0" presId="urn:microsoft.com/office/officeart/2009/3/layout/HorizontalOrganizationChart#91"/>
    <dgm:cxn modelId="{1B981E81-0E68-CD43-A9AA-2ED3263BEE1B}" type="presParOf" srcId="{DE19ABCE-3FDF-E341-B90D-D932C3077B49}" destId="{819C0203-9F71-724C-9889-75EB604BF496}" srcOrd="0" destOrd="0" presId="urn:microsoft.com/office/officeart/2009/3/layout/HorizontalOrganizationChart#91"/>
    <dgm:cxn modelId="{B08BC30E-25D4-9D43-A17F-D80F26BAD18C}" type="presParOf" srcId="{DE19ABCE-3FDF-E341-B90D-D932C3077B49}" destId="{1E0F491F-D330-344C-B05D-503D63CD746D}" srcOrd="1" destOrd="0" presId="urn:microsoft.com/office/officeart/2009/3/layout/HorizontalOrganizationChart#91"/>
    <dgm:cxn modelId="{2B63382B-CBC3-B94B-BA82-3887B36311F6}" type="presParOf" srcId="{E4A9CCC8-0232-2845-A3E7-FA5568845A4D}" destId="{72F789A9-48F3-3443-8009-DB8E7805257C}" srcOrd="1" destOrd="0" presId="urn:microsoft.com/office/officeart/2009/3/layout/HorizontalOrganizationChart#91"/>
    <dgm:cxn modelId="{F7FBEF75-4444-A14D-A237-A3213C5F9D22}" type="presParOf" srcId="{72F789A9-48F3-3443-8009-DB8E7805257C}" destId="{18A9FD41-1A0C-8F4A-815A-625E653AE34A}" srcOrd="0" destOrd="0" presId="urn:microsoft.com/office/officeart/2009/3/layout/HorizontalOrganizationChart#91"/>
    <dgm:cxn modelId="{55115B30-FF8D-B847-AC00-4E1C341323D5}" type="presParOf" srcId="{72F789A9-48F3-3443-8009-DB8E7805257C}" destId="{A2DE9F18-9A7F-264C-8D62-49EF170890AC}" srcOrd="1" destOrd="0" presId="urn:microsoft.com/office/officeart/2009/3/layout/HorizontalOrganizationChart#91"/>
    <dgm:cxn modelId="{E008DD37-64E5-A64B-8689-4E39B8F3A089}" type="presParOf" srcId="{A2DE9F18-9A7F-264C-8D62-49EF170890AC}" destId="{3CD0B178-CCF2-EB46-91F5-ACCEE61A2ACB}" srcOrd="0" destOrd="0" presId="urn:microsoft.com/office/officeart/2009/3/layout/HorizontalOrganizationChart#91"/>
    <dgm:cxn modelId="{FFBF2174-2834-614A-8753-0F247079DD60}" type="presParOf" srcId="{3CD0B178-CCF2-EB46-91F5-ACCEE61A2ACB}" destId="{F614E527-77DE-7244-B93F-851AC26D5930}" srcOrd="0" destOrd="0" presId="urn:microsoft.com/office/officeart/2009/3/layout/HorizontalOrganizationChart#91"/>
    <dgm:cxn modelId="{9EE7F120-4A63-EE4E-A9CA-68C60176FE06}" type="presParOf" srcId="{3CD0B178-CCF2-EB46-91F5-ACCEE61A2ACB}" destId="{40065926-D5E5-8F43-A4B5-098B0D12B83E}" srcOrd="1" destOrd="0" presId="urn:microsoft.com/office/officeart/2009/3/layout/HorizontalOrganizationChart#91"/>
    <dgm:cxn modelId="{3930F6F8-C0CD-DF46-A258-52F07CE41F57}" type="presParOf" srcId="{A2DE9F18-9A7F-264C-8D62-49EF170890AC}" destId="{91D19CB0-2EA4-4543-BCDB-BDE3D6BC6314}" srcOrd="1" destOrd="0" presId="urn:microsoft.com/office/officeart/2009/3/layout/HorizontalOrganizationChart#91"/>
    <dgm:cxn modelId="{88C18E16-4A0F-FF44-9E27-812154A023F9}" type="presParOf" srcId="{A2DE9F18-9A7F-264C-8D62-49EF170890AC}" destId="{31B13936-E77A-8E40-BF7B-D617E7053A8E}" srcOrd="2" destOrd="0" presId="urn:microsoft.com/office/officeart/2009/3/layout/HorizontalOrganizationChart#91"/>
    <dgm:cxn modelId="{E264BFC7-D2CC-F241-B467-7EE7AF148ABB}" type="presParOf" srcId="{72F789A9-48F3-3443-8009-DB8E7805257C}" destId="{170FE6D3-BC03-F446-B3DD-834B11FE18CA}" srcOrd="2" destOrd="0" presId="urn:microsoft.com/office/officeart/2009/3/layout/HorizontalOrganizationChart#91"/>
    <dgm:cxn modelId="{4AFD9ECE-33C1-E544-A63B-DD2B8DC05B87}" type="presParOf" srcId="{72F789A9-48F3-3443-8009-DB8E7805257C}" destId="{8F3685D1-0C0A-684F-A729-4E8772E2E740}" srcOrd="3" destOrd="0" presId="urn:microsoft.com/office/officeart/2009/3/layout/HorizontalOrganizationChart#91"/>
    <dgm:cxn modelId="{C5D45735-9C80-C44A-B4F7-76AB59EBE090}" type="presParOf" srcId="{8F3685D1-0C0A-684F-A729-4E8772E2E740}" destId="{13E8A9B4-3CB0-DD47-962B-CC99A62705F2}" srcOrd="0" destOrd="0" presId="urn:microsoft.com/office/officeart/2009/3/layout/HorizontalOrganizationChart#91"/>
    <dgm:cxn modelId="{4AAD521E-CAFA-3C49-BF39-B1D9209470B6}" type="presParOf" srcId="{13E8A9B4-3CB0-DD47-962B-CC99A62705F2}" destId="{5B635AC4-CB1A-F24A-855C-BD8618A80C65}" srcOrd="0" destOrd="0" presId="urn:microsoft.com/office/officeart/2009/3/layout/HorizontalOrganizationChart#91"/>
    <dgm:cxn modelId="{FA1820AD-5C85-E74C-8341-F0D1E8DFE7C2}" type="presParOf" srcId="{13E8A9B4-3CB0-DD47-962B-CC99A62705F2}" destId="{A11970F5-03E1-0949-938C-2DA19AE1081E}" srcOrd="1" destOrd="0" presId="urn:microsoft.com/office/officeart/2009/3/layout/HorizontalOrganizationChart#91"/>
    <dgm:cxn modelId="{0FF506F5-6609-6242-B65E-015AA8058861}" type="presParOf" srcId="{8F3685D1-0C0A-684F-A729-4E8772E2E740}" destId="{D8AAC3D8-7DB6-104C-BC2E-09D5A2627D8A}" srcOrd="1" destOrd="0" presId="urn:microsoft.com/office/officeart/2009/3/layout/HorizontalOrganizationChart#91"/>
    <dgm:cxn modelId="{625D5832-EE7A-A64A-82FB-AB4FF466F35D}" type="presParOf" srcId="{8F3685D1-0C0A-684F-A729-4E8772E2E740}" destId="{F36120CE-FF02-6F49-ABB7-BB51517AD5CF}" srcOrd="2" destOrd="0" presId="urn:microsoft.com/office/officeart/2009/3/layout/HorizontalOrganizationChart#91"/>
    <dgm:cxn modelId="{060690D7-CB52-AF4C-8CF5-DC70A40D2227}" type="presParOf" srcId="{72F789A9-48F3-3443-8009-DB8E7805257C}" destId="{40E3AB3E-6206-1E4A-967A-EA3ECFA12E23}" srcOrd="4" destOrd="0" presId="urn:microsoft.com/office/officeart/2009/3/layout/HorizontalOrganizationChart#91"/>
    <dgm:cxn modelId="{BBBBDD86-42ED-7741-BB2F-D89FF55DAF59}" type="presParOf" srcId="{72F789A9-48F3-3443-8009-DB8E7805257C}" destId="{35EB04E7-7CCB-4C4E-BE6F-620B80D2DE7E}" srcOrd="5" destOrd="0" presId="urn:microsoft.com/office/officeart/2009/3/layout/HorizontalOrganizationChart#91"/>
    <dgm:cxn modelId="{D9CAC54B-B97F-1049-95EC-60EBB54CABEC}" type="presParOf" srcId="{35EB04E7-7CCB-4C4E-BE6F-620B80D2DE7E}" destId="{3346101D-B184-4D4B-B977-4A3269D5207E}" srcOrd="0" destOrd="0" presId="urn:microsoft.com/office/officeart/2009/3/layout/HorizontalOrganizationChart#91"/>
    <dgm:cxn modelId="{73AE9CBE-225C-8D4E-8D06-CFC3E88917CC}" type="presParOf" srcId="{3346101D-B184-4D4B-B977-4A3269D5207E}" destId="{6E545C8B-4226-CE42-BE9D-2D88B7CE34D8}" srcOrd="0" destOrd="0" presId="urn:microsoft.com/office/officeart/2009/3/layout/HorizontalOrganizationChart#91"/>
    <dgm:cxn modelId="{69319FF6-E87A-6542-BFB2-5006B0D95852}" type="presParOf" srcId="{3346101D-B184-4D4B-B977-4A3269D5207E}" destId="{4E063B5D-0D6E-FA48-B5B0-B45863C50288}" srcOrd="1" destOrd="0" presId="urn:microsoft.com/office/officeart/2009/3/layout/HorizontalOrganizationChart#91"/>
    <dgm:cxn modelId="{3297AC51-6568-7342-BAE6-E01D8773E3FE}" type="presParOf" srcId="{35EB04E7-7CCB-4C4E-BE6F-620B80D2DE7E}" destId="{EFB84D21-3A07-8D4B-BCCA-553E302CCD9C}" srcOrd="1" destOrd="0" presId="urn:microsoft.com/office/officeart/2009/3/layout/HorizontalOrganizationChart#91"/>
    <dgm:cxn modelId="{45EDA7BE-0A00-CC4F-BB62-E9955CF057D2}" type="presParOf" srcId="{35EB04E7-7CCB-4C4E-BE6F-620B80D2DE7E}" destId="{21B7A9F0-A743-E145-B4AC-71750AE79EC9}" srcOrd="2" destOrd="0" presId="urn:microsoft.com/office/officeart/2009/3/layout/HorizontalOrganizationChart#91"/>
    <dgm:cxn modelId="{A9401D32-1564-BE48-AB7C-04320988B4F3}" type="presParOf" srcId="{E4A9CCC8-0232-2845-A3E7-FA5568845A4D}" destId="{83C99B27-DFB8-9D43-A4BF-89D6C1DDCC2D}" srcOrd="2" destOrd="0" presId="urn:microsoft.com/office/officeart/2009/3/layout/HorizontalOrganizationChart#91"/>
    <dgm:cxn modelId="{8D028ECA-319C-7A43-971B-CB18331D66D4}" type="presParOf" srcId="{3D466E41-3FF7-704D-A65B-F057DEA9B9E9}" destId="{F50DEC67-F75D-8F42-A5B2-0C6BDE6FE76B}" srcOrd="4" destOrd="0" presId="urn:microsoft.com/office/officeart/2009/3/layout/HorizontalOrganizationChart#91"/>
    <dgm:cxn modelId="{90D41118-B1E0-B347-8C31-B46B350C734E}" type="presParOf" srcId="{3D466E41-3FF7-704D-A65B-F057DEA9B9E9}" destId="{A7E3072A-A7EE-3C4A-944F-F58C649BA7B7}" srcOrd="5" destOrd="0" presId="urn:microsoft.com/office/officeart/2009/3/layout/HorizontalOrganizationChart#91"/>
    <dgm:cxn modelId="{548D1E59-5C39-C740-A9FE-7476CB2B6317}" type="presParOf" srcId="{A7E3072A-A7EE-3C4A-944F-F58C649BA7B7}" destId="{FF1EF20B-4D7D-334B-9B02-D5631FE5526A}" srcOrd="0" destOrd="0" presId="urn:microsoft.com/office/officeart/2009/3/layout/HorizontalOrganizationChart#91"/>
    <dgm:cxn modelId="{70BC6BB8-F2AA-1741-9AF9-C85507273590}" type="presParOf" srcId="{FF1EF20B-4D7D-334B-9B02-D5631FE5526A}" destId="{13671697-C0A9-E547-888C-5EBC70C6754F}" srcOrd="0" destOrd="0" presId="urn:microsoft.com/office/officeart/2009/3/layout/HorizontalOrganizationChart#91"/>
    <dgm:cxn modelId="{A73D1008-9B84-6040-AB5F-F07311BA2FF4}" type="presParOf" srcId="{FF1EF20B-4D7D-334B-9B02-D5631FE5526A}" destId="{D218F4D3-95E8-7447-9D7C-9C65C1774ADB}" srcOrd="1" destOrd="0" presId="urn:microsoft.com/office/officeart/2009/3/layout/HorizontalOrganizationChart#91"/>
    <dgm:cxn modelId="{BF8D64F2-1F69-564D-8FA8-C3AD72732DFF}" type="presParOf" srcId="{A7E3072A-A7EE-3C4A-944F-F58C649BA7B7}" destId="{BF2450B0-6BE6-7A4C-8E1E-E7D79393C3D0}" srcOrd="1" destOrd="0" presId="urn:microsoft.com/office/officeart/2009/3/layout/HorizontalOrganizationChart#91"/>
    <dgm:cxn modelId="{1BA44007-9F72-044C-9D06-4686B6D06DD2}" type="presParOf" srcId="{A7E3072A-A7EE-3C4A-944F-F58C649BA7B7}" destId="{D305D1EC-88E9-B646-9657-E88D4895264D}" srcOrd="2" destOrd="0" presId="urn:microsoft.com/office/officeart/2009/3/layout/HorizontalOrganizationChart#91"/>
    <dgm:cxn modelId="{2E426CCD-4DD9-9945-AB63-BFA882B7C9A7}" type="presParOf" srcId="{58C999F5-444A-0349-A69B-813F1D7DFD45}" destId="{57FB1A2C-DA1F-0A43-B052-1C4C6A5D5665}" srcOrd="2" destOrd="0" presId="urn:microsoft.com/office/officeart/2009/3/layout/HorizontalOrganizationChart#9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6.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2" loCatId="" qsTypeId="urn:microsoft.com/office/officeart/2005/8/quickstyle/simple1#102" qsCatId="simple" csTypeId="urn:microsoft.com/office/officeart/2005/8/colors/accent2_1#103" csCatId="accent2" phldr="1"/>
      <dgm:spPr/>
      <dgm:t>
        <a:bodyPr/>
        <a:lstStyle/>
        <a:p>
          <a:endParaRPr lang="zh-CN" altLang="en-US"/>
        </a:p>
      </dgm:t>
    </dgm:pt>
    <dgm:pt modelId="{4B3870ED-7BC4-7348-936F-EBD823608E02}">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7-</a:t>
          </a:r>
          <a:r>
            <a:rPr lang="zh-CN" altLang="en-US" sz="1600" dirty="0" smtClean="0">
              <a:latin typeface="微软雅黑" panose="020B0503020204020204" charset="-122"/>
              <a:ea typeface="微软雅黑" panose="020B0503020204020204" charset="-122"/>
              <a:cs typeface="微软雅黑" panose="020B0503020204020204" charset="-122"/>
            </a:rPr>
            <a:t>共产主义社会是人类最崇高的社会理想</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C214CC6-405B-944F-ABBD-5DDB21DD990D}" type="parTrans" cxnId="{F9CE7B1A-1110-A942-8CF2-EFC78C1CCD4C}">
      <dgm:prSet/>
      <dgm:spPr/>
      <dgm:t>
        <a:bodyPr/>
        <a:lstStyle/>
        <a:p>
          <a:endParaRPr lang="zh-CN" altLang="en-US"/>
        </a:p>
      </dgm:t>
    </dgm:pt>
    <dgm:pt modelId="{0233C143-CCE4-1B4C-9046-6323C264B857}" type="sibTrans" cxnId="{F9CE7B1A-1110-A942-8CF2-EFC78C1CCD4C}">
      <dgm:prSet/>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a:ln>
          <a:solidFill>
            <a:srgbClr val="C00000"/>
          </a:solidFill>
        </a:ln>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8C8A42D1-4B64-2B4E-AE4A-6A24BB4BBC85}">
      <dgm:prSet phldrT="[文本]" custT="1"/>
      <dgm:spPr>
        <a:noFill/>
        <a:ln>
          <a:solidFill>
            <a:srgbClr val="C00000"/>
          </a:solidFill>
        </a:ln>
      </dgm:spPr>
      <dgm:t>
        <a:bodyPr/>
        <a:lstStyle/>
        <a:p>
          <a:r>
            <a:rPr lang="en-US" altLang="zh-CN" sz="1600" dirty="0" smtClean="0">
              <a:solidFill>
                <a:schemeClr val="tx1"/>
              </a:solidFill>
              <a:latin typeface="微软雅黑" panose="020B0503020204020204" charset="-122"/>
              <a:ea typeface="微软雅黑" panose="020B0503020204020204" charset="-122"/>
              <a:cs typeface="微软雅黑" panose="020B0503020204020204" charset="-122"/>
            </a:rPr>
            <a:t>2.</a:t>
          </a:r>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a:ln>
          <a:solidFill>
            <a:srgbClr val="C00000"/>
          </a:solidFill>
        </a:ln>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5DE0D3A6-F19C-DE4A-BC9A-2571F715194D}">
      <dgm:prSet phldrT="[文本]" custT="1"/>
      <dgm:spPr>
        <a:solidFill>
          <a:srgbClr val="C00000"/>
        </a:solidFill>
        <a:ln>
          <a:solidFill>
            <a:srgbClr val="C00000"/>
          </a:solidFill>
        </a:ln>
      </dgm:spPr>
      <dgm:t>
        <a:body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3.</a:t>
          </a:r>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在建设中国特色社会主义的进程中</a:t>
          </a:r>
        </a:p>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为实现共产主义而奋斗</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a:ln>
          <a:solidFill>
            <a:srgbClr val="C00000"/>
          </a:solidFill>
        </a:ln>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BEF086C7-68E0-4C43-809E-F987F708FAA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经济</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精神、文化</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B3A3B973-E202-8B47-9C70-5AE5E5555F4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共产主义两个阶段</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AAF76AE9-E7A2-604D-B973-5D3D61BAE728}">
      <dgm:prSet custT="1"/>
      <dgm:spPr>
        <a:ln>
          <a:solidFill>
            <a:srgbClr val="C00000"/>
          </a:solidFill>
        </a:ln>
      </dgm:spPr>
      <dgm:t>
        <a:bodyPr/>
        <a:lstStyle/>
        <a:p>
          <a:r>
            <a:rPr lang="zh-CN" altLang="en-US" sz="1800" dirty="0" smtClean="0">
              <a:latin typeface="微软雅黑" panose="020B0503020204020204" charset="-122"/>
              <a:ea typeface="微软雅黑" panose="020B0503020204020204" charset="-122"/>
              <a:cs typeface="微软雅黑" panose="020B0503020204020204" charset="-122"/>
            </a:rPr>
            <a:t>社会主义</a:t>
          </a:r>
          <a:endParaRPr lang="zh-CN" altLang="en-US" sz="1800" dirty="0">
            <a:latin typeface="微软雅黑" panose="020B0503020204020204" charset="-122"/>
            <a:ea typeface="微软雅黑" panose="020B0503020204020204" charset="-122"/>
            <a:cs typeface="微软雅黑" panose="020B0503020204020204" charset="-122"/>
          </a:endParaRPr>
        </a:p>
      </dgm:t>
    </dgm:pt>
    <dgm:pt modelId="{A767E587-62EC-9844-808A-FC2C71733C77}" type="parTrans" cxnId="{BBBE9A20-603F-284F-A114-BD24AB1B5500}">
      <dgm:prSet/>
      <dgm:spPr>
        <a:ln>
          <a:solidFill>
            <a:srgbClr val="C00000"/>
          </a:solidFill>
        </a:ln>
      </dgm:spPr>
      <dgm:t>
        <a:bodyPr/>
        <a:lstStyle/>
        <a:p>
          <a:endParaRPr lang="zh-CN" altLang="en-US"/>
        </a:p>
      </dgm:t>
    </dgm:pt>
    <dgm:pt modelId="{01C90A93-8727-9F44-A71F-74B1204824BA}" type="sibTrans" cxnId="{BBBE9A20-603F-284F-A114-BD24AB1B5500}">
      <dgm:prSet/>
      <dgm:spPr/>
      <dgm:t>
        <a:bodyPr/>
        <a:lstStyle/>
        <a:p>
          <a:endParaRPr lang="zh-CN" altLang="en-US"/>
        </a:p>
      </dgm:t>
    </dgm:pt>
    <dgm:pt modelId="{6623E3B2-EB3C-C34E-9C2C-2B44210305A7}">
      <dgm:prSet custT="1"/>
      <dgm:spPr>
        <a:ln>
          <a:solidFill>
            <a:srgbClr val="C00000"/>
          </a:solidFill>
        </a:ln>
      </dgm:spPr>
      <dgm:t>
        <a:bodyPr/>
        <a:lstStyle/>
        <a:p>
          <a:r>
            <a:rPr lang="zh-CN" altLang="en-US" sz="1800" dirty="0" smtClean="0">
              <a:latin typeface="微软雅黑" panose="020B0503020204020204" charset="-122"/>
              <a:ea typeface="微软雅黑" panose="020B0503020204020204" charset="-122"/>
              <a:cs typeface="微软雅黑" panose="020B0503020204020204" charset="-122"/>
            </a:rPr>
            <a:t>共产主义</a:t>
          </a:r>
          <a:endParaRPr lang="zh-CN" altLang="en-US" sz="1800" dirty="0">
            <a:latin typeface="微软雅黑" panose="020B0503020204020204" charset="-122"/>
            <a:ea typeface="微软雅黑" panose="020B0503020204020204" charset="-122"/>
            <a:cs typeface="微软雅黑" panose="020B0503020204020204" charset="-122"/>
          </a:endParaRPr>
        </a:p>
      </dgm:t>
    </dgm:pt>
    <dgm:pt modelId="{2F6406F7-4C40-F348-AB6A-3D4BE8DB7E64}" type="parTrans" cxnId="{D0F8243C-F609-9B45-8CF6-50E50FE3360D}">
      <dgm:prSet/>
      <dgm:spPr>
        <a:ln>
          <a:solidFill>
            <a:srgbClr val="C00000"/>
          </a:solidFill>
        </a:ln>
      </dgm:spPr>
      <dgm:t>
        <a:bodyPr/>
        <a:lstStyle/>
        <a:p>
          <a:endParaRPr lang="zh-CN" altLang="en-US"/>
        </a:p>
      </dgm:t>
    </dgm:pt>
    <dgm:pt modelId="{C502089F-30E1-D348-8DD3-53E1036D3448}" type="sibTrans" cxnId="{D0F8243C-F609-9B45-8CF6-50E50FE3360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58C999F5-444A-0349-A69B-813F1D7DFD45}" type="pres">
      <dgm:prSet presAssocID="{4B3870ED-7BC4-7348-936F-EBD823608E02}" presName="hierRoot1" presStyleCnt="0">
        <dgm:presLayoutVars>
          <dgm:hierBranch val="init"/>
        </dgm:presLayoutVars>
      </dgm:prSet>
      <dgm:spPr/>
    </dgm:pt>
    <dgm:pt modelId="{EF5054BE-7594-0145-A237-FD205A903003}" type="pres">
      <dgm:prSet presAssocID="{4B3870ED-7BC4-7348-936F-EBD823608E02}" presName="rootComposite1" presStyleCnt="0"/>
      <dgm:spPr/>
    </dgm:pt>
    <dgm:pt modelId="{29000B2B-3690-C74D-B89C-C902C5622F7E}" type="pres">
      <dgm:prSet presAssocID="{4B3870ED-7BC4-7348-936F-EBD823608E02}" presName="rootText1" presStyleLbl="node0" presStyleIdx="0" presStyleCnt="1" custScaleX="244953">
        <dgm:presLayoutVars>
          <dgm:chPref val="3"/>
        </dgm:presLayoutVars>
      </dgm:prSet>
      <dgm:spPr/>
      <dgm:t>
        <a:bodyPr/>
        <a:lstStyle/>
        <a:p>
          <a:endParaRPr lang="zh-CN" altLang="en-US"/>
        </a:p>
      </dgm:t>
    </dgm:pt>
    <dgm:pt modelId="{3B09B0B5-609C-054D-86E4-B80E9A130B73}" type="pres">
      <dgm:prSet presAssocID="{4B3870ED-7BC4-7348-936F-EBD823608E02}" presName="rootConnector1" presStyleLbl="node1" presStyleIdx="0" presStyleCnt="0"/>
      <dgm:spPr/>
      <dgm:t>
        <a:bodyPr/>
        <a:lstStyle/>
        <a:p>
          <a:endParaRPr lang="zh-CN" altLang="en-US"/>
        </a:p>
      </dgm:t>
    </dgm:pt>
    <dgm:pt modelId="{3D466E41-3FF7-704D-A65B-F057DEA9B9E9}" type="pres">
      <dgm:prSet presAssocID="{4B3870ED-7BC4-7348-936F-EBD823608E02}" presName="hierChild2" presStyleCnt="0"/>
      <dgm:spPr/>
    </dgm:pt>
    <dgm:pt modelId="{E5C8AA95-E727-134C-8A9E-9CCBD2F7D590}" type="pres">
      <dgm:prSet presAssocID="{B82F9DBA-9502-C84C-B2C4-20EA51AC1850}" presName="Name64" presStyleLbl="parChTrans1D2" presStyleIdx="0" presStyleCnt="3"/>
      <dgm:spPr/>
      <dgm:t>
        <a:bodyPr/>
        <a:lstStyle/>
        <a:p>
          <a:endParaRPr lang="zh-CN" altLang="en-US"/>
        </a:p>
      </dgm:t>
    </dgm:pt>
    <dgm:pt modelId="{1E4D9180-B9A9-8B40-88F6-122D259B9AD5}" type="pres">
      <dgm:prSet presAssocID="{4ADEE967-D264-9145-B0D1-B6F3C6C06E2B}" presName="hierRoot2" presStyleCnt="0">
        <dgm:presLayoutVars>
          <dgm:hierBranch val="init"/>
        </dgm:presLayoutVars>
      </dgm:prSet>
      <dgm:spPr/>
    </dgm:pt>
    <dgm:pt modelId="{4DDEE904-6BCA-FC4D-A5D9-B241431B2C7B}" type="pres">
      <dgm:prSet presAssocID="{4ADEE967-D264-9145-B0D1-B6F3C6C06E2B}" presName="rootComposite" presStyleCnt="0"/>
      <dgm:spPr/>
    </dgm:pt>
    <dgm:pt modelId="{5853673F-12D5-3B4E-9D36-A8A57D8BDE12}" type="pres">
      <dgm:prSet presAssocID="{4ADEE967-D264-9145-B0D1-B6F3C6C06E2B}" presName="rootText" presStyleLbl="node2" presStyleIdx="0" presStyleCnt="3" custScaleX="234630">
        <dgm:presLayoutVars>
          <dgm:chPref val="3"/>
        </dgm:presLayoutVars>
      </dgm:prSet>
      <dgm:spPr/>
      <dgm:t>
        <a:bodyPr/>
        <a:lstStyle/>
        <a:p>
          <a:endParaRPr lang="zh-CN" altLang="en-US"/>
        </a:p>
      </dgm:t>
    </dgm:pt>
    <dgm:pt modelId="{4EC994A2-479C-FF40-9515-CEB51B6AA524}" type="pres">
      <dgm:prSet presAssocID="{4ADEE967-D264-9145-B0D1-B6F3C6C06E2B}" presName="rootConnector" presStyleLbl="node2" presStyleIdx="0" presStyleCnt="3"/>
      <dgm:spPr/>
      <dgm:t>
        <a:bodyPr/>
        <a:lstStyle/>
        <a:p>
          <a:endParaRPr lang="zh-CN" altLang="en-US"/>
        </a:p>
      </dgm:t>
    </dgm:pt>
    <dgm:pt modelId="{EE2045F1-2625-354D-BDB8-1908F932A0FE}" type="pres">
      <dgm:prSet presAssocID="{4ADEE967-D264-9145-B0D1-B6F3C6C06E2B}" presName="hierChild4" presStyleCnt="0"/>
      <dgm:spPr/>
    </dgm:pt>
    <dgm:pt modelId="{5003A91B-F2F3-1540-A734-F494D91FA694}" type="pres">
      <dgm:prSet presAssocID="{91250A13-AFB6-3743-9330-059F6D171422}" presName="Name64" presStyleLbl="parChTrans1D3" presStyleIdx="0" presStyleCnt="5"/>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3" presStyleIdx="0" presStyleCnt="5">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3" presStyleIdx="0" presStyleCnt="5"/>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3" presStyleIdx="1" presStyleCnt="5"/>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3" presStyleIdx="1" presStyleCnt="5">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3" presStyleIdx="1" presStyleCnt="5"/>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3" presStyleIdx="2" presStyleCnt="5"/>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3" presStyleIdx="2" presStyleCnt="5">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3" presStyleIdx="2" presStyleCnt="5"/>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3" presStyleIdx="3" presStyleCnt="5"/>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3" presStyleIdx="3" presStyleCnt="5">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3" presStyleIdx="3" presStyleCnt="5"/>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7A910462-0041-0745-B02F-81FA416353C1}" type="pres">
      <dgm:prSet presAssocID="{4ADEE967-D264-9145-B0D1-B6F3C6C06E2B}" presName="hierChild5" presStyleCnt="0"/>
      <dgm:spPr/>
    </dgm:pt>
    <dgm:pt modelId="{2E9626E4-AF31-2249-A320-1B5166F3EFB4}" type="pres">
      <dgm:prSet presAssocID="{B57E4992-3C2D-1041-97E2-1F739812F854}" presName="Name64" presStyleLbl="parChTrans1D2" presStyleIdx="1" presStyleCnt="3"/>
      <dgm:spPr/>
      <dgm:t>
        <a:bodyPr/>
        <a:lstStyle/>
        <a:p>
          <a:endParaRPr lang="zh-CN" altLang="en-US"/>
        </a:p>
      </dgm:t>
    </dgm:pt>
    <dgm:pt modelId="{E4A9CCC8-0232-2845-A3E7-FA5568845A4D}" type="pres">
      <dgm:prSet presAssocID="{8C8A42D1-4B64-2B4E-AE4A-6A24BB4BBC85}" presName="hierRoot2" presStyleCnt="0">
        <dgm:presLayoutVars>
          <dgm:hierBranch val="init"/>
        </dgm:presLayoutVars>
      </dgm:prSet>
      <dgm:spPr/>
    </dgm:pt>
    <dgm:pt modelId="{DE19ABCE-3FDF-E341-B90D-D932C3077B49}" type="pres">
      <dgm:prSet presAssocID="{8C8A42D1-4B64-2B4E-AE4A-6A24BB4BBC85}" presName="rootComposite" presStyleCnt="0"/>
      <dgm:spPr/>
    </dgm:pt>
    <dgm:pt modelId="{819C0203-9F71-724C-9889-75EB604BF496}" type="pres">
      <dgm:prSet presAssocID="{8C8A42D1-4B64-2B4E-AE4A-6A24BB4BBC85}" presName="rootText" presStyleLbl="node2" presStyleIdx="1" presStyleCnt="3" custScaleX="234993">
        <dgm:presLayoutVars>
          <dgm:chPref val="3"/>
        </dgm:presLayoutVars>
      </dgm:prSet>
      <dgm:spPr/>
      <dgm:t>
        <a:bodyPr/>
        <a:lstStyle/>
        <a:p>
          <a:endParaRPr lang="zh-CN" altLang="en-US"/>
        </a:p>
      </dgm:t>
    </dgm:pt>
    <dgm:pt modelId="{1E0F491F-D330-344C-B05D-503D63CD746D}" type="pres">
      <dgm:prSet presAssocID="{8C8A42D1-4B64-2B4E-AE4A-6A24BB4BBC85}" presName="rootConnector" presStyleLbl="node2" presStyleIdx="1" presStyleCnt="3"/>
      <dgm:spPr/>
      <dgm:t>
        <a:bodyPr/>
        <a:lstStyle/>
        <a:p>
          <a:endParaRPr lang="zh-CN" altLang="en-US"/>
        </a:p>
      </dgm:t>
    </dgm:pt>
    <dgm:pt modelId="{72F789A9-48F3-3443-8009-DB8E7805257C}" type="pres">
      <dgm:prSet presAssocID="{8C8A42D1-4B64-2B4E-AE4A-6A24BB4BBC85}" presName="hierChild4" presStyleCnt="0"/>
      <dgm:spPr/>
    </dgm:pt>
    <dgm:pt modelId="{18A9FD41-1A0C-8F4A-815A-625E653AE34A}" type="pres">
      <dgm:prSet presAssocID="{3DF71DAF-6F89-CC4C-851F-659E209968B2}" presName="Name64" presStyleLbl="parChTrans1D3" presStyleIdx="4" presStyleCnt="5"/>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3" presStyleIdx="4" presStyleCnt="5" custScaleX="121929">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3" presStyleIdx="4" presStyleCnt="5"/>
      <dgm:spPr/>
      <dgm:t>
        <a:bodyPr/>
        <a:lstStyle/>
        <a:p>
          <a:endParaRPr lang="zh-CN" altLang="en-US"/>
        </a:p>
      </dgm:t>
    </dgm:pt>
    <dgm:pt modelId="{91D19CB0-2EA4-4543-BCDB-BDE3D6BC6314}" type="pres">
      <dgm:prSet presAssocID="{B3A3B973-E202-8B47-9C70-5AE5E5555F4C}" presName="hierChild4" presStyleCnt="0"/>
      <dgm:spPr/>
    </dgm:pt>
    <dgm:pt modelId="{EB30D2C7-D847-2045-943F-34BBC3F9AECF}" type="pres">
      <dgm:prSet presAssocID="{A767E587-62EC-9844-808A-FC2C71733C77}" presName="Name64" presStyleLbl="parChTrans1D4" presStyleIdx="0" presStyleCnt="2"/>
      <dgm:spPr/>
      <dgm:t>
        <a:bodyPr/>
        <a:lstStyle/>
        <a:p>
          <a:endParaRPr lang="zh-CN" altLang="en-US"/>
        </a:p>
      </dgm:t>
    </dgm:pt>
    <dgm:pt modelId="{E0AEE480-E052-674C-9CD0-8C5E496B49A5}" type="pres">
      <dgm:prSet presAssocID="{AAF76AE9-E7A2-604D-B973-5D3D61BAE728}" presName="hierRoot2" presStyleCnt="0">
        <dgm:presLayoutVars>
          <dgm:hierBranch val="init"/>
        </dgm:presLayoutVars>
      </dgm:prSet>
      <dgm:spPr/>
    </dgm:pt>
    <dgm:pt modelId="{3F391662-5040-1448-B541-2712729DFE05}" type="pres">
      <dgm:prSet presAssocID="{AAF76AE9-E7A2-604D-B973-5D3D61BAE728}" presName="rootComposite" presStyleCnt="0"/>
      <dgm:spPr/>
    </dgm:pt>
    <dgm:pt modelId="{5426FCD0-7470-8645-8DDA-5AE76755EB2E}" type="pres">
      <dgm:prSet presAssocID="{AAF76AE9-E7A2-604D-B973-5D3D61BAE728}" presName="rootText" presStyleLbl="node4" presStyleIdx="0" presStyleCnt="2">
        <dgm:presLayoutVars>
          <dgm:chPref val="3"/>
        </dgm:presLayoutVars>
      </dgm:prSet>
      <dgm:spPr/>
      <dgm:t>
        <a:bodyPr/>
        <a:lstStyle/>
        <a:p>
          <a:endParaRPr lang="zh-CN" altLang="en-US"/>
        </a:p>
      </dgm:t>
    </dgm:pt>
    <dgm:pt modelId="{AA830CE5-5932-F849-A039-C5A97C0E61E4}" type="pres">
      <dgm:prSet presAssocID="{AAF76AE9-E7A2-604D-B973-5D3D61BAE728}" presName="rootConnector" presStyleLbl="node4" presStyleIdx="0" presStyleCnt="2"/>
      <dgm:spPr/>
      <dgm:t>
        <a:bodyPr/>
        <a:lstStyle/>
        <a:p>
          <a:endParaRPr lang="zh-CN" altLang="en-US"/>
        </a:p>
      </dgm:t>
    </dgm:pt>
    <dgm:pt modelId="{D62B46FC-5279-3A44-B1D0-724B426EF9E7}" type="pres">
      <dgm:prSet presAssocID="{AAF76AE9-E7A2-604D-B973-5D3D61BAE728}" presName="hierChild4" presStyleCnt="0"/>
      <dgm:spPr/>
    </dgm:pt>
    <dgm:pt modelId="{E312D3A4-0831-0049-B708-CC57AF123590}" type="pres">
      <dgm:prSet presAssocID="{AAF76AE9-E7A2-604D-B973-5D3D61BAE728}" presName="hierChild5" presStyleCnt="0"/>
      <dgm:spPr/>
    </dgm:pt>
    <dgm:pt modelId="{D7BD13FE-042B-894A-8B97-E28694CA8305}" type="pres">
      <dgm:prSet presAssocID="{2F6406F7-4C40-F348-AB6A-3D4BE8DB7E64}" presName="Name64" presStyleLbl="parChTrans1D4" presStyleIdx="1" presStyleCnt="2"/>
      <dgm:spPr/>
      <dgm:t>
        <a:bodyPr/>
        <a:lstStyle/>
        <a:p>
          <a:endParaRPr lang="zh-CN" altLang="en-US"/>
        </a:p>
      </dgm:t>
    </dgm:pt>
    <dgm:pt modelId="{C54BBC2F-924C-8440-B850-0BD63FCB14AD}" type="pres">
      <dgm:prSet presAssocID="{6623E3B2-EB3C-C34E-9C2C-2B44210305A7}" presName="hierRoot2" presStyleCnt="0">
        <dgm:presLayoutVars>
          <dgm:hierBranch val="init"/>
        </dgm:presLayoutVars>
      </dgm:prSet>
      <dgm:spPr/>
    </dgm:pt>
    <dgm:pt modelId="{BEBFB182-FCE0-E24D-A48B-9A314F1D552E}" type="pres">
      <dgm:prSet presAssocID="{6623E3B2-EB3C-C34E-9C2C-2B44210305A7}" presName="rootComposite" presStyleCnt="0"/>
      <dgm:spPr/>
    </dgm:pt>
    <dgm:pt modelId="{5E088CC0-5451-FA41-A275-EAED08440759}" type="pres">
      <dgm:prSet presAssocID="{6623E3B2-EB3C-C34E-9C2C-2B44210305A7}" presName="rootText" presStyleLbl="node4" presStyleIdx="1" presStyleCnt="2">
        <dgm:presLayoutVars>
          <dgm:chPref val="3"/>
        </dgm:presLayoutVars>
      </dgm:prSet>
      <dgm:spPr/>
      <dgm:t>
        <a:bodyPr/>
        <a:lstStyle/>
        <a:p>
          <a:endParaRPr lang="zh-CN" altLang="en-US"/>
        </a:p>
      </dgm:t>
    </dgm:pt>
    <dgm:pt modelId="{4B2AEFB2-F593-654B-9F09-BAD76C24735C}" type="pres">
      <dgm:prSet presAssocID="{6623E3B2-EB3C-C34E-9C2C-2B44210305A7}" presName="rootConnector" presStyleLbl="node4" presStyleIdx="1" presStyleCnt="2"/>
      <dgm:spPr/>
      <dgm:t>
        <a:bodyPr/>
        <a:lstStyle/>
        <a:p>
          <a:endParaRPr lang="zh-CN" altLang="en-US"/>
        </a:p>
      </dgm:t>
    </dgm:pt>
    <dgm:pt modelId="{AA7DDF10-A417-A441-ADB3-33AAA8848B2F}" type="pres">
      <dgm:prSet presAssocID="{6623E3B2-EB3C-C34E-9C2C-2B44210305A7}" presName="hierChild4" presStyleCnt="0"/>
      <dgm:spPr/>
    </dgm:pt>
    <dgm:pt modelId="{9952B76C-0F75-DE4A-A851-826FC2AD4467}" type="pres">
      <dgm:prSet presAssocID="{6623E3B2-EB3C-C34E-9C2C-2B44210305A7}" presName="hierChild5" presStyleCnt="0"/>
      <dgm:spPr/>
    </dgm:pt>
    <dgm:pt modelId="{31B13936-E77A-8E40-BF7B-D617E7053A8E}" type="pres">
      <dgm:prSet presAssocID="{B3A3B973-E202-8B47-9C70-5AE5E5555F4C}" presName="hierChild5" presStyleCnt="0"/>
      <dgm:spPr/>
    </dgm:pt>
    <dgm:pt modelId="{83C99B27-DFB8-9D43-A4BF-89D6C1DDCC2D}" type="pres">
      <dgm:prSet presAssocID="{8C8A42D1-4B64-2B4E-AE4A-6A24BB4BBC85}" presName="hierChild5" presStyleCnt="0"/>
      <dgm:spPr/>
    </dgm:pt>
    <dgm:pt modelId="{F50DEC67-F75D-8F42-A5B2-0C6BDE6FE76B}" type="pres">
      <dgm:prSet presAssocID="{62B58F82-512E-1141-905D-6150D389ACA4}" presName="Name64" presStyleLbl="parChTrans1D2" presStyleIdx="2" presStyleCnt="3"/>
      <dgm:spPr/>
      <dgm:t>
        <a:bodyPr/>
        <a:lstStyle/>
        <a:p>
          <a:endParaRPr lang="zh-CN" altLang="en-US"/>
        </a:p>
      </dgm:t>
    </dgm:pt>
    <dgm:pt modelId="{A7E3072A-A7EE-3C4A-944F-F58C649BA7B7}" type="pres">
      <dgm:prSet presAssocID="{5DE0D3A6-F19C-DE4A-BC9A-2571F715194D}" presName="hierRoot2" presStyleCnt="0">
        <dgm:presLayoutVars>
          <dgm:hierBranch val="init"/>
        </dgm:presLayoutVars>
      </dgm:prSet>
      <dgm:spPr/>
    </dgm:pt>
    <dgm:pt modelId="{FF1EF20B-4D7D-334B-9B02-D5631FE5526A}" type="pres">
      <dgm:prSet presAssocID="{5DE0D3A6-F19C-DE4A-BC9A-2571F715194D}" presName="rootComposite" presStyleCnt="0"/>
      <dgm:spPr/>
    </dgm:pt>
    <dgm:pt modelId="{13671697-C0A9-E547-888C-5EBC70C6754F}" type="pres">
      <dgm:prSet presAssocID="{5DE0D3A6-F19C-DE4A-BC9A-2571F715194D}" presName="rootText" presStyleLbl="node2" presStyleIdx="2" presStyleCnt="3" custScaleX="283450" custScaleY="157535">
        <dgm:presLayoutVars>
          <dgm:chPref val="3"/>
        </dgm:presLayoutVars>
      </dgm:prSet>
      <dgm:spPr/>
      <dgm:t>
        <a:bodyPr/>
        <a:lstStyle/>
        <a:p>
          <a:endParaRPr lang="zh-CN" altLang="en-US"/>
        </a:p>
      </dgm:t>
    </dgm:pt>
    <dgm:pt modelId="{D218F4D3-95E8-7447-9D7C-9C65C1774ADB}" type="pres">
      <dgm:prSet presAssocID="{5DE0D3A6-F19C-DE4A-BC9A-2571F715194D}" presName="rootConnector" presStyleLbl="node2" presStyleIdx="2" presStyleCnt="3"/>
      <dgm:spPr/>
      <dgm:t>
        <a:bodyPr/>
        <a:lstStyle/>
        <a:p>
          <a:endParaRPr lang="zh-CN" altLang="en-US"/>
        </a:p>
      </dgm:t>
    </dgm:pt>
    <dgm:pt modelId="{BF2450B0-6BE6-7A4C-8E1E-E7D79393C3D0}" type="pres">
      <dgm:prSet presAssocID="{5DE0D3A6-F19C-DE4A-BC9A-2571F715194D}" presName="hierChild4" presStyleCnt="0"/>
      <dgm:spPr/>
    </dgm:pt>
    <dgm:pt modelId="{D305D1EC-88E9-B646-9657-E88D4895264D}" type="pres">
      <dgm:prSet presAssocID="{5DE0D3A6-F19C-DE4A-BC9A-2571F715194D}" presName="hierChild5" presStyleCnt="0"/>
      <dgm:spPr/>
    </dgm:pt>
    <dgm:pt modelId="{57FB1A2C-DA1F-0A43-B052-1C4C6A5D5665}" type="pres">
      <dgm:prSet presAssocID="{4B3870ED-7BC4-7348-936F-EBD823608E02}" presName="hierChild3" presStyleCnt="0"/>
      <dgm:spPr/>
    </dgm:pt>
  </dgm:ptLst>
  <dgm:cxnLst>
    <dgm:cxn modelId="{0DA416CA-BAC0-FC4F-AA69-1925AC4C8FBD}" type="presOf" srcId="{62B58F82-512E-1141-905D-6150D389ACA4}" destId="{F50DEC67-F75D-8F42-A5B2-0C6BDE6FE76B}" srcOrd="0" destOrd="0" presId="urn:microsoft.com/office/officeart/2009/3/layout/HorizontalOrganizationChart#92"/>
    <dgm:cxn modelId="{39577C7B-7029-424B-9161-B86224399FF5}" type="presOf" srcId="{91250A13-AFB6-3743-9330-059F6D171422}" destId="{5003A91B-F2F3-1540-A734-F494D91FA694}" srcOrd="0" destOrd="0" presId="urn:microsoft.com/office/officeart/2009/3/layout/HorizontalOrganizationChart#92"/>
    <dgm:cxn modelId="{5593B586-3906-8B46-BE93-AD78C6817637}" type="presOf" srcId="{3185565C-B8D5-B14E-987A-C1E8EBB4CB4F}" destId="{20E37C1B-7B69-014B-BDA8-CB96045A0AF3}" srcOrd="0" destOrd="0" presId="urn:microsoft.com/office/officeart/2009/3/layout/HorizontalOrganizationChart#92"/>
    <dgm:cxn modelId="{FA2B98DE-6245-F947-9F83-75804DC1BBC4}" type="presOf" srcId="{4B3870ED-7BC4-7348-936F-EBD823608E02}" destId="{3B09B0B5-609C-054D-86E4-B80E9A130B73}" srcOrd="1" destOrd="0" presId="urn:microsoft.com/office/officeart/2009/3/layout/HorizontalOrganizationChart#92"/>
    <dgm:cxn modelId="{03A91EF5-9E96-E54D-8581-6791D639E9C0}" type="presOf" srcId="{2F6406F7-4C40-F348-AB6A-3D4BE8DB7E64}" destId="{D7BD13FE-042B-894A-8B97-E28694CA8305}" srcOrd="0" destOrd="0" presId="urn:microsoft.com/office/officeart/2009/3/layout/HorizontalOrganizationChart#92"/>
    <dgm:cxn modelId="{43E0617B-EAA3-A64C-AD32-AC22D9B82465}" srcId="{4B3870ED-7BC4-7348-936F-EBD823608E02}" destId="{8C8A42D1-4B64-2B4E-AE4A-6A24BB4BBC85}" srcOrd="1" destOrd="0" parTransId="{B57E4992-3C2D-1041-97E2-1F739812F854}" sibTransId="{18A8DC0B-DB92-8144-9CFC-B881C8266B5F}"/>
    <dgm:cxn modelId="{3A56897B-C0F3-4C40-909A-9938B568CD3A}" type="presOf" srcId="{4B3870ED-7BC4-7348-936F-EBD823608E02}" destId="{29000B2B-3690-C74D-B89C-C902C5622F7E}" srcOrd="0" destOrd="0" presId="urn:microsoft.com/office/officeart/2009/3/layout/HorizontalOrganizationChart#92"/>
    <dgm:cxn modelId="{FF33A3B1-EEEB-C54C-814B-EAA6AA479DCA}" srcId="{4ADEE967-D264-9145-B0D1-B6F3C6C06E2B}" destId="{FBB005AC-ECE1-4246-B0E4-F44C7679E37C}" srcOrd="2" destOrd="0" parTransId="{56A101AD-1052-6140-BB5F-68F8D9E7EDF3}" sibTransId="{E943E54E-C085-5246-8616-966D697D242D}"/>
    <dgm:cxn modelId="{5725118B-EBDB-7A44-A0D1-789BF193CC19}" type="presOf" srcId="{FBB005AC-ECE1-4246-B0E4-F44C7679E37C}" destId="{AE5AA2FE-2F1B-3D49-9D07-65B51915D8B9}" srcOrd="1" destOrd="0" presId="urn:microsoft.com/office/officeart/2009/3/layout/HorizontalOrganizationChart#92"/>
    <dgm:cxn modelId="{4B89FA34-66F7-0849-834B-5A4792A6143D}" type="presOf" srcId="{AAF76AE9-E7A2-604D-B973-5D3D61BAE728}" destId="{AA830CE5-5932-F849-A039-C5A97C0E61E4}" srcOrd="1" destOrd="0" presId="urn:microsoft.com/office/officeart/2009/3/layout/HorizontalOrganizationChart#92"/>
    <dgm:cxn modelId="{D993B8C0-A98E-AB4D-B552-A8B15C3527B8}" type="presOf" srcId="{B57E4992-3C2D-1041-97E2-1F739812F854}" destId="{2E9626E4-AF31-2249-A320-1B5166F3EFB4}" srcOrd="0" destOrd="0" presId="urn:microsoft.com/office/officeart/2009/3/layout/HorizontalOrganizationChart#92"/>
    <dgm:cxn modelId="{88E18424-77D2-8643-B636-526574F70133}" type="presOf" srcId="{6623E3B2-EB3C-C34E-9C2C-2B44210305A7}" destId="{5E088CC0-5451-FA41-A275-EAED08440759}" srcOrd="0" destOrd="0" presId="urn:microsoft.com/office/officeart/2009/3/layout/HorizontalOrganizationChart#92"/>
    <dgm:cxn modelId="{6D544822-FB69-8E46-A66C-EBB40C0DCF53}" type="presOf" srcId="{4D190852-2E6D-B44D-8A48-6CDBBE9E85E4}" destId="{C3396F94-4140-E049-BF62-326CEBEDF70A}" srcOrd="0" destOrd="0" presId="urn:microsoft.com/office/officeart/2009/3/layout/HorizontalOrganizationChart#92"/>
    <dgm:cxn modelId="{D3C9C61E-B143-6849-8923-CB2692BB3224}" srcId="{4ADEE967-D264-9145-B0D1-B6F3C6C06E2B}" destId="{BEF086C7-68E0-4C43-809E-F987F708FAA9}" srcOrd="0" destOrd="0" parTransId="{91250A13-AFB6-3743-9330-059F6D171422}" sibTransId="{0E8A5F6E-5080-644B-A9A9-797B01B0B3E2}"/>
    <dgm:cxn modelId="{C62E276A-4EF6-6B4A-8D48-E81CE923DF98}" type="presOf" srcId="{4D190852-2E6D-B44D-8A48-6CDBBE9E85E4}" destId="{8D8AA723-A853-B440-8F71-7530417AD7CA}" srcOrd="1" destOrd="0" presId="urn:microsoft.com/office/officeart/2009/3/layout/HorizontalOrganizationChart#92"/>
    <dgm:cxn modelId="{606AC43E-39F7-7143-907F-1AF7676B03D3}" srcId="{4ADEE967-D264-9145-B0D1-B6F3C6C06E2B}" destId="{71DB3776-62D5-4748-928A-68B524969219}" srcOrd="3" destOrd="0" parTransId="{C3A023A9-AE80-6144-9013-2417F81CC6B5}" sibTransId="{25DEE505-4D32-4344-9983-6F85BED2DBFC}"/>
    <dgm:cxn modelId="{78EFB11D-B76D-C54C-B944-A30CD08CD308}" type="presOf" srcId="{BEF086C7-68E0-4C43-809E-F987F708FAA9}" destId="{B6E282E0-5BCC-5F47-BC1E-9146048D598A}" srcOrd="1" destOrd="0" presId="urn:microsoft.com/office/officeart/2009/3/layout/HorizontalOrganizationChart#92"/>
    <dgm:cxn modelId="{4F538C8A-307D-084A-9C13-05D3F456B867}" type="presOf" srcId="{71DB3776-62D5-4748-928A-68B524969219}" destId="{F4EAF4A3-FC5B-554B-A01B-7ABD44029725}" srcOrd="0" destOrd="0" presId="urn:microsoft.com/office/officeart/2009/3/layout/HorizontalOrganizationChart#92"/>
    <dgm:cxn modelId="{231C96FF-0347-D34E-ACE3-D74E6B58BC58}" type="presOf" srcId="{AAF76AE9-E7A2-604D-B973-5D3D61BAE728}" destId="{5426FCD0-7470-8645-8DDA-5AE76755EB2E}" srcOrd="0" destOrd="0" presId="urn:microsoft.com/office/officeart/2009/3/layout/HorizontalOrganizationChart#92"/>
    <dgm:cxn modelId="{A5E77716-E055-E54B-B9D9-F2B59F1D144D}" srcId="{4ADEE967-D264-9145-B0D1-B6F3C6C06E2B}" destId="{4D190852-2E6D-B44D-8A48-6CDBBE9E85E4}" srcOrd="1" destOrd="0" parTransId="{470BCEDA-9C97-8A4F-869C-E450D5488D7E}" sibTransId="{AF787BB6-ABCD-6844-A3C0-424717F8DFF3}"/>
    <dgm:cxn modelId="{6B018709-7435-B64F-A55F-520AE05A1CF4}" type="presOf" srcId="{6623E3B2-EB3C-C34E-9C2C-2B44210305A7}" destId="{4B2AEFB2-F593-654B-9F09-BAD76C24735C}" srcOrd="1" destOrd="0" presId="urn:microsoft.com/office/officeart/2009/3/layout/HorizontalOrganizationChart#92"/>
    <dgm:cxn modelId="{F9CE7B1A-1110-A942-8CF2-EFC78C1CCD4C}" srcId="{3185565C-B8D5-B14E-987A-C1E8EBB4CB4F}" destId="{4B3870ED-7BC4-7348-936F-EBD823608E02}" srcOrd="0" destOrd="0" parTransId="{CC214CC6-405B-944F-ABBD-5DDB21DD990D}" sibTransId="{0233C143-CCE4-1B4C-9046-6323C264B857}"/>
    <dgm:cxn modelId="{BBBE9A20-603F-284F-A114-BD24AB1B5500}" srcId="{B3A3B973-E202-8B47-9C70-5AE5E5555F4C}" destId="{AAF76AE9-E7A2-604D-B973-5D3D61BAE728}" srcOrd="0" destOrd="0" parTransId="{A767E587-62EC-9844-808A-FC2C71733C77}" sibTransId="{01C90A93-8727-9F44-A71F-74B1204824BA}"/>
    <dgm:cxn modelId="{4FDA7FB6-5AA7-B14B-8842-23CA114DBA46}" type="presOf" srcId="{C3A023A9-AE80-6144-9013-2417F81CC6B5}" destId="{E127FA9C-DCFE-0C46-8D08-252A0EFDC51D}" srcOrd="0" destOrd="0" presId="urn:microsoft.com/office/officeart/2009/3/layout/HorizontalOrganizationChart#92"/>
    <dgm:cxn modelId="{CB988342-E4E5-9144-BA68-A493E504C2AF}" type="presOf" srcId="{470BCEDA-9C97-8A4F-869C-E450D5488D7E}" destId="{060FCF0E-28F2-874E-B26C-89E67C469777}" srcOrd="0" destOrd="0" presId="urn:microsoft.com/office/officeart/2009/3/layout/HorizontalOrganizationChart#92"/>
    <dgm:cxn modelId="{D924A672-93CC-A247-BCB9-64ACF4BE588C}" type="presOf" srcId="{8C8A42D1-4B64-2B4E-AE4A-6A24BB4BBC85}" destId="{1E0F491F-D330-344C-B05D-503D63CD746D}" srcOrd="1" destOrd="0" presId="urn:microsoft.com/office/officeart/2009/3/layout/HorizontalOrganizationChart#92"/>
    <dgm:cxn modelId="{F3336B11-7207-F741-8AAF-6BADC71F6B7E}" srcId="{4B3870ED-7BC4-7348-936F-EBD823608E02}" destId="{4ADEE967-D264-9145-B0D1-B6F3C6C06E2B}" srcOrd="0" destOrd="0" parTransId="{B82F9DBA-9502-C84C-B2C4-20EA51AC1850}" sibTransId="{7E79B474-CA46-4C43-917F-5ECA8518F07E}"/>
    <dgm:cxn modelId="{47379158-D72A-304D-9644-E88B3E6549B3}" type="presOf" srcId="{8C8A42D1-4B64-2B4E-AE4A-6A24BB4BBC85}" destId="{819C0203-9F71-724C-9889-75EB604BF496}" srcOrd="0" destOrd="0" presId="urn:microsoft.com/office/officeart/2009/3/layout/HorizontalOrganizationChart#92"/>
    <dgm:cxn modelId="{08986AD5-40F2-B64E-860A-F36B917D4917}" type="presOf" srcId="{5DE0D3A6-F19C-DE4A-BC9A-2571F715194D}" destId="{13671697-C0A9-E547-888C-5EBC70C6754F}" srcOrd="0" destOrd="0" presId="urn:microsoft.com/office/officeart/2009/3/layout/HorizontalOrganizationChart#92"/>
    <dgm:cxn modelId="{5ED92131-07E1-9D49-97EA-1E5870258342}" srcId="{4B3870ED-7BC4-7348-936F-EBD823608E02}" destId="{5DE0D3A6-F19C-DE4A-BC9A-2571F715194D}" srcOrd="2" destOrd="0" parTransId="{62B58F82-512E-1141-905D-6150D389ACA4}" sibTransId="{C6B22558-AB52-9943-B0A2-886A6B85F55C}"/>
    <dgm:cxn modelId="{0DA8496A-9522-7943-B43C-061E6D2DA8B6}" type="presOf" srcId="{3DF71DAF-6F89-CC4C-851F-659E209968B2}" destId="{18A9FD41-1A0C-8F4A-815A-625E653AE34A}" srcOrd="0" destOrd="0" presId="urn:microsoft.com/office/officeart/2009/3/layout/HorizontalOrganizationChart#92"/>
    <dgm:cxn modelId="{6D220E86-C2A5-234D-9098-0E1E96FF7B38}" type="presOf" srcId="{A767E587-62EC-9844-808A-FC2C71733C77}" destId="{EB30D2C7-D847-2045-943F-34BBC3F9AECF}" srcOrd="0" destOrd="0" presId="urn:microsoft.com/office/officeart/2009/3/layout/HorizontalOrganizationChart#92"/>
    <dgm:cxn modelId="{BD75AAD4-6E7B-5042-BBDB-B470063BF686}" type="presOf" srcId="{56A101AD-1052-6140-BB5F-68F8D9E7EDF3}" destId="{594B30E5-11F4-ED43-AF6E-C81A1E02907E}" srcOrd="0" destOrd="0" presId="urn:microsoft.com/office/officeart/2009/3/layout/HorizontalOrganizationChart#92"/>
    <dgm:cxn modelId="{B16F0346-82E7-204D-9205-48EB8599CB89}" type="presOf" srcId="{BEF086C7-68E0-4C43-809E-F987F708FAA9}" destId="{D4DB6EFC-D305-CD43-A8BB-5C429DE04E87}" srcOrd="0" destOrd="0" presId="urn:microsoft.com/office/officeart/2009/3/layout/HorizontalOrganizationChart#92"/>
    <dgm:cxn modelId="{D1B66891-FD93-2E4F-97BD-5F7D1F7488DD}" type="presOf" srcId="{B82F9DBA-9502-C84C-B2C4-20EA51AC1850}" destId="{E5C8AA95-E727-134C-8A9E-9CCBD2F7D590}" srcOrd="0" destOrd="0" presId="urn:microsoft.com/office/officeart/2009/3/layout/HorizontalOrganizationChart#92"/>
    <dgm:cxn modelId="{FC7E379A-A8C3-3640-9C45-79F8FD8DE933}" type="presOf" srcId="{B3A3B973-E202-8B47-9C70-5AE5E5555F4C}" destId="{40065926-D5E5-8F43-A4B5-098B0D12B83E}" srcOrd="1" destOrd="0" presId="urn:microsoft.com/office/officeart/2009/3/layout/HorizontalOrganizationChart#92"/>
    <dgm:cxn modelId="{D0F8243C-F609-9B45-8CF6-50E50FE3360D}" srcId="{B3A3B973-E202-8B47-9C70-5AE5E5555F4C}" destId="{6623E3B2-EB3C-C34E-9C2C-2B44210305A7}" srcOrd="1" destOrd="0" parTransId="{2F6406F7-4C40-F348-AB6A-3D4BE8DB7E64}" sibTransId="{C502089F-30E1-D348-8DD3-53E1036D3448}"/>
    <dgm:cxn modelId="{AA57429A-FF42-1642-AD18-B8A5E57E0A23}" type="presOf" srcId="{4ADEE967-D264-9145-B0D1-B6F3C6C06E2B}" destId="{4EC994A2-479C-FF40-9515-CEB51B6AA524}" srcOrd="1" destOrd="0" presId="urn:microsoft.com/office/officeart/2009/3/layout/HorizontalOrganizationChart#92"/>
    <dgm:cxn modelId="{A378D1D6-BDA6-554E-84B9-7FA469B2ED58}" type="presOf" srcId="{B3A3B973-E202-8B47-9C70-5AE5E5555F4C}" destId="{F614E527-77DE-7244-B93F-851AC26D5930}" srcOrd="0" destOrd="0" presId="urn:microsoft.com/office/officeart/2009/3/layout/HorizontalOrganizationChart#92"/>
    <dgm:cxn modelId="{481BA9AB-A99A-9F4C-B473-965B013D29C4}" type="presOf" srcId="{5DE0D3A6-F19C-DE4A-BC9A-2571F715194D}" destId="{D218F4D3-95E8-7447-9D7C-9C65C1774ADB}" srcOrd="1" destOrd="0" presId="urn:microsoft.com/office/officeart/2009/3/layout/HorizontalOrganizationChart#92"/>
    <dgm:cxn modelId="{DA4AD982-F7F1-B34D-8F11-78DC9F137BDD}" type="presOf" srcId="{FBB005AC-ECE1-4246-B0E4-F44C7679E37C}" destId="{79CD1CBA-FCDE-814C-BC5F-C94F8E0017CC}" srcOrd="0" destOrd="0" presId="urn:microsoft.com/office/officeart/2009/3/layout/HorizontalOrganizationChart#92"/>
    <dgm:cxn modelId="{927A578A-CD69-3F47-B60F-D9BFE82DC0CE}" type="presOf" srcId="{71DB3776-62D5-4748-928A-68B524969219}" destId="{5569CB6D-95DA-3D47-8C39-5B15BDD3B65A}" srcOrd="1" destOrd="0" presId="urn:microsoft.com/office/officeart/2009/3/layout/HorizontalOrganizationChart#92"/>
    <dgm:cxn modelId="{E357B481-2E1E-C443-9F1D-57B9DFF7AD84}" type="presOf" srcId="{4ADEE967-D264-9145-B0D1-B6F3C6C06E2B}" destId="{5853673F-12D5-3B4E-9D36-A8A57D8BDE12}" srcOrd="0" destOrd="0" presId="urn:microsoft.com/office/officeart/2009/3/layout/HorizontalOrganizationChart#92"/>
    <dgm:cxn modelId="{73DF7545-1A58-6947-BA44-591CC3B710FF}" srcId="{8C8A42D1-4B64-2B4E-AE4A-6A24BB4BBC85}" destId="{B3A3B973-E202-8B47-9C70-5AE5E5555F4C}" srcOrd="0" destOrd="0" parTransId="{3DF71DAF-6F89-CC4C-851F-659E209968B2}" sibTransId="{0C766226-655E-1D4D-9B88-FAC280A2231C}"/>
    <dgm:cxn modelId="{4187AFAA-2715-8845-AB15-11A6CA35E557}" type="presParOf" srcId="{20E37C1B-7B69-014B-BDA8-CB96045A0AF3}" destId="{58C999F5-444A-0349-A69B-813F1D7DFD45}" srcOrd="0" destOrd="0" presId="urn:microsoft.com/office/officeart/2009/3/layout/HorizontalOrganizationChart#92"/>
    <dgm:cxn modelId="{25F694EA-0AFF-F04B-BEDC-9FFC8197103F}" type="presParOf" srcId="{58C999F5-444A-0349-A69B-813F1D7DFD45}" destId="{EF5054BE-7594-0145-A237-FD205A903003}" srcOrd="0" destOrd="0" presId="urn:microsoft.com/office/officeart/2009/3/layout/HorizontalOrganizationChart#92"/>
    <dgm:cxn modelId="{C967E3A8-8DC4-BC44-9AD1-F9A691A67034}" type="presParOf" srcId="{EF5054BE-7594-0145-A237-FD205A903003}" destId="{29000B2B-3690-C74D-B89C-C902C5622F7E}" srcOrd="0" destOrd="0" presId="urn:microsoft.com/office/officeart/2009/3/layout/HorizontalOrganizationChart#92"/>
    <dgm:cxn modelId="{D716F992-33F0-2C49-8DFC-A783881B7F2C}" type="presParOf" srcId="{EF5054BE-7594-0145-A237-FD205A903003}" destId="{3B09B0B5-609C-054D-86E4-B80E9A130B73}" srcOrd="1" destOrd="0" presId="urn:microsoft.com/office/officeart/2009/3/layout/HorizontalOrganizationChart#92"/>
    <dgm:cxn modelId="{E230CB76-02B0-0C4F-959B-667C2DA3F3A7}" type="presParOf" srcId="{58C999F5-444A-0349-A69B-813F1D7DFD45}" destId="{3D466E41-3FF7-704D-A65B-F057DEA9B9E9}" srcOrd="1" destOrd="0" presId="urn:microsoft.com/office/officeart/2009/3/layout/HorizontalOrganizationChart#92"/>
    <dgm:cxn modelId="{1C1EB52E-CF37-9F43-B4E9-024B3DE81B54}" type="presParOf" srcId="{3D466E41-3FF7-704D-A65B-F057DEA9B9E9}" destId="{E5C8AA95-E727-134C-8A9E-9CCBD2F7D590}" srcOrd="0" destOrd="0" presId="urn:microsoft.com/office/officeart/2009/3/layout/HorizontalOrganizationChart#92"/>
    <dgm:cxn modelId="{C747A52F-65E5-BC42-ADCF-832B9BBA0EE6}" type="presParOf" srcId="{3D466E41-3FF7-704D-A65B-F057DEA9B9E9}" destId="{1E4D9180-B9A9-8B40-88F6-122D259B9AD5}" srcOrd="1" destOrd="0" presId="urn:microsoft.com/office/officeart/2009/3/layout/HorizontalOrganizationChart#92"/>
    <dgm:cxn modelId="{46DD8B20-F006-A745-90E9-45E81104E6BB}" type="presParOf" srcId="{1E4D9180-B9A9-8B40-88F6-122D259B9AD5}" destId="{4DDEE904-6BCA-FC4D-A5D9-B241431B2C7B}" srcOrd="0" destOrd="0" presId="urn:microsoft.com/office/officeart/2009/3/layout/HorizontalOrganizationChart#92"/>
    <dgm:cxn modelId="{AD5C1727-04FB-BD40-B081-AFF829383F6B}" type="presParOf" srcId="{4DDEE904-6BCA-FC4D-A5D9-B241431B2C7B}" destId="{5853673F-12D5-3B4E-9D36-A8A57D8BDE12}" srcOrd="0" destOrd="0" presId="urn:microsoft.com/office/officeart/2009/3/layout/HorizontalOrganizationChart#92"/>
    <dgm:cxn modelId="{34BBD769-A8A5-4C4C-AE31-F76309C12045}" type="presParOf" srcId="{4DDEE904-6BCA-FC4D-A5D9-B241431B2C7B}" destId="{4EC994A2-479C-FF40-9515-CEB51B6AA524}" srcOrd="1" destOrd="0" presId="urn:microsoft.com/office/officeart/2009/3/layout/HorizontalOrganizationChart#92"/>
    <dgm:cxn modelId="{E98275B6-E0C0-244A-BFCB-8BEDFA7FADB8}" type="presParOf" srcId="{1E4D9180-B9A9-8B40-88F6-122D259B9AD5}" destId="{EE2045F1-2625-354D-BDB8-1908F932A0FE}" srcOrd="1" destOrd="0" presId="urn:microsoft.com/office/officeart/2009/3/layout/HorizontalOrganizationChart#92"/>
    <dgm:cxn modelId="{2FDD17D4-33E3-5F4B-A427-1C00EB778780}" type="presParOf" srcId="{EE2045F1-2625-354D-BDB8-1908F932A0FE}" destId="{5003A91B-F2F3-1540-A734-F494D91FA694}" srcOrd="0" destOrd="0" presId="urn:microsoft.com/office/officeart/2009/3/layout/HorizontalOrganizationChart#92"/>
    <dgm:cxn modelId="{5D3BAC19-3F0F-3546-8ED9-F190DAB1923D}" type="presParOf" srcId="{EE2045F1-2625-354D-BDB8-1908F932A0FE}" destId="{7531B6A8-34C5-6A43-898F-5DCA219A1CF7}" srcOrd="1" destOrd="0" presId="urn:microsoft.com/office/officeart/2009/3/layout/HorizontalOrganizationChart#92"/>
    <dgm:cxn modelId="{F3D72578-A6FE-7C47-BA4C-7907B06C1F01}" type="presParOf" srcId="{7531B6A8-34C5-6A43-898F-5DCA219A1CF7}" destId="{9485038B-8251-AC47-8DDD-083FC74D5F54}" srcOrd="0" destOrd="0" presId="urn:microsoft.com/office/officeart/2009/3/layout/HorizontalOrganizationChart#92"/>
    <dgm:cxn modelId="{3B1812A8-C88F-6449-977A-5F1E8D2755C7}" type="presParOf" srcId="{9485038B-8251-AC47-8DDD-083FC74D5F54}" destId="{D4DB6EFC-D305-CD43-A8BB-5C429DE04E87}" srcOrd="0" destOrd="0" presId="urn:microsoft.com/office/officeart/2009/3/layout/HorizontalOrganizationChart#92"/>
    <dgm:cxn modelId="{E9556460-7E68-1740-B2AC-2EFC3AA3BAE6}" type="presParOf" srcId="{9485038B-8251-AC47-8DDD-083FC74D5F54}" destId="{B6E282E0-5BCC-5F47-BC1E-9146048D598A}" srcOrd="1" destOrd="0" presId="urn:microsoft.com/office/officeart/2009/3/layout/HorizontalOrganizationChart#92"/>
    <dgm:cxn modelId="{0BEC7396-E956-7747-ADD2-D90C3A735BDD}" type="presParOf" srcId="{7531B6A8-34C5-6A43-898F-5DCA219A1CF7}" destId="{707880C9-00CB-614B-9DDE-B7462FAE66C4}" srcOrd="1" destOrd="0" presId="urn:microsoft.com/office/officeart/2009/3/layout/HorizontalOrganizationChart#92"/>
    <dgm:cxn modelId="{E494A49C-69F9-3149-8172-E8E45C338F3D}" type="presParOf" srcId="{7531B6A8-34C5-6A43-898F-5DCA219A1CF7}" destId="{B3966619-D7F7-6644-A04D-A68BC952192E}" srcOrd="2" destOrd="0" presId="urn:microsoft.com/office/officeart/2009/3/layout/HorizontalOrganizationChart#92"/>
    <dgm:cxn modelId="{ACE7965E-DB6F-E64D-AE6B-63238449DA2E}" type="presParOf" srcId="{EE2045F1-2625-354D-BDB8-1908F932A0FE}" destId="{060FCF0E-28F2-874E-B26C-89E67C469777}" srcOrd="2" destOrd="0" presId="urn:microsoft.com/office/officeart/2009/3/layout/HorizontalOrganizationChart#92"/>
    <dgm:cxn modelId="{65D923D2-80E5-EC4C-B0CF-925184D31DFA}" type="presParOf" srcId="{EE2045F1-2625-354D-BDB8-1908F932A0FE}" destId="{BBAD7A4D-E8D2-C44E-849D-6D467F5CF4BB}" srcOrd="3" destOrd="0" presId="urn:microsoft.com/office/officeart/2009/3/layout/HorizontalOrganizationChart#92"/>
    <dgm:cxn modelId="{76CE5A7A-2A0D-B641-9C04-68554566EA66}" type="presParOf" srcId="{BBAD7A4D-E8D2-C44E-849D-6D467F5CF4BB}" destId="{3D570FA9-904B-8B48-943F-512DB0F88EF7}" srcOrd="0" destOrd="0" presId="urn:microsoft.com/office/officeart/2009/3/layout/HorizontalOrganizationChart#92"/>
    <dgm:cxn modelId="{5FB1B9E2-C7E1-3B45-8E7A-53DF01DC8861}" type="presParOf" srcId="{3D570FA9-904B-8B48-943F-512DB0F88EF7}" destId="{C3396F94-4140-E049-BF62-326CEBEDF70A}" srcOrd="0" destOrd="0" presId="urn:microsoft.com/office/officeart/2009/3/layout/HorizontalOrganizationChart#92"/>
    <dgm:cxn modelId="{DDB97646-4E8B-A149-95AE-92A3729C3400}" type="presParOf" srcId="{3D570FA9-904B-8B48-943F-512DB0F88EF7}" destId="{8D8AA723-A853-B440-8F71-7530417AD7CA}" srcOrd="1" destOrd="0" presId="urn:microsoft.com/office/officeart/2009/3/layout/HorizontalOrganizationChart#92"/>
    <dgm:cxn modelId="{83FDD646-CA18-0842-9570-4E79D13D754F}" type="presParOf" srcId="{BBAD7A4D-E8D2-C44E-849D-6D467F5CF4BB}" destId="{560242AB-73EA-9B45-87C4-E03775E4440F}" srcOrd="1" destOrd="0" presId="urn:microsoft.com/office/officeart/2009/3/layout/HorizontalOrganizationChart#92"/>
    <dgm:cxn modelId="{B5D7FAAC-B511-DB47-8AF1-6AC6F7A764EA}" type="presParOf" srcId="{BBAD7A4D-E8D2-C44E-849D-6D467F5CF4BB}" destId="{6FDCC4D2-2A8C-8F47-ABB8-C71429A7FDB8}" srcOrd="2" destOrd="0" presId="urn:microsoft.com/office/officeart/2009/3/layout/HorizontalOrganizationChart#92"/>
    <dgm:cxn modelId="{6E009032-8A60-6A45-B36C-F124FCC291B6}" type="presParOf" srcId="{EE2045F1-2625-354D-BDB8-1908F932A0FE}" destId="{594B30E5-11F4-ED43-AF6E-C81A1E02907E}" srcOrd="4" destOrd="0" presId="urn:microsoft.com/office/officeart/2009/3/layout/HorizontalOrganizationChart#92"/>
    <dgm:cxn modelId="{D32EFB42-3B8C-9041-ADF8-831884C2E113}" type="presParOf" srcId="{EE2045F1-2625-354D-BDB8-1908F932A0FE}" destId="{248217E6-456C-3B46-82A4-DAE55C547B0F}" srcOrd="5" destOrd="0" presId="urn:microsoft.com/office/officeart/2009/3/layout/HorizontalOrganizationChart#92"/>
    <dgm:cxn modelId="{A15C2326-0B20-CB40-9755-220938116DC9}" type="presParOf" srcId="{248217E6-456C-3B46-82A4-DAE55C547B0F}" destId="{356753E7-DABF-6B4C-A6A3-1F42F9C0848D}" srcOrd="0" destOrd="0" presId="urn:microsoft.com/office/officeart/2009/3/layout/HorizontalOrganizationChart#92"/>
    <dgm:cxn modelId="{EC5751E3-A1B9-F745-98D1-5BB19A2AC77C}" type="presParOf" srcId="{356753E7-DABF-6B4C-A6A3-1F42F9C0848D}" destId="{79CD1CBA-FCDE-814C-BC5F-C94F8E0017CC}" srcOrd="0" destOrd="0" presId="urn:microsoft.com/office/officeart/2009/3/layout/HorizontalOrganizationChart#92"/>
    <dgm:cxn modelId="{BBE9C45D-0BB6-B848-81E0-10986A9E21BC}" type="presParOf" srcId="{356753E7-DABF-6B4C-A6A3-1F42F9C0848D}" destId="{AE5AA2FE-2F1B-3D49-9D07-65B51915D8B9}" srcOrd="1" destOrd="0" presId="urn:microsoft.com/office/officeart/2009/3/layout/HorizontalOrganizationChart#92"/>
    <dgm:cxn modelId="{06F2551F-A489-DF4C-9BF1-BB45C4AE2391}" type="presParOf" srcId="{248217E6-456C-3B46-82A4-DAE55C547B0F}" destId="{0087B813-24C1-CE4F-9E0A-5AA1C7A0B20E}" srcOrd="1" destOrd="0" presId="urn:microsoft.com/office/officeart/2009/3/layout/HorizontalOrganizationChart#92"/>
    <dgm:cxn modelId="{5E66BFC0-5744-3540-8665-3B2EB479B9C5}" type="presParOf" srcId="{248217E6-456C-3B46-82A4-DAE55C547B0F}" destId="{E2D50C04-5B88-E447-BC05-8885359D894C}" srcOrd="2" destOrd="0" presId="urn:microsoft.com/office/officeart/2009/3/layout/HorizontalOrganizationChart#92"/>
    <dgm:cxn modelId="{44EE1D26-5A39-EE4D-B406-F35EB54CE20A}" type="presParOf" srcId="{EE2045F1-2625-354D-BDB8-1908F932A0FE}" destId="{E127FA9C-DCFE-0C46-8D08-252A0EFDC51D}" srcOrd="6" destOrd="0" presId="urn:microsoft.com/office/officeart/2009/3/layout/HorizontalOrganizationChart#92"/>
    <dgm:cxn modelId="{A978AF0D-ACE0-7346-840A-185C365DD2AB}" type="presParOf" srcId="{EE2045F1-2625-354D-BDB8-1908F932A0FE}" destId="{0B4C7367-C661-5348-A6BA-595299BDBEFA}" srcOrd="7" destOrd="0" presId="urn:microsoft.com/office/officeart/2009/3/layout/HorizontalOrganizationChart#92"/>
    <dgm:cxn modelId="{07E06E6B-BB3B-D644-B2ED-2B7D50BAADC4}" type="presParOf" srcId="{0B4C7367-C661-5348-A6BA-595299BDBEFA}" destId="{22D50F30-EEB1-DA4D-B1C6-F13FEF1EC70E}" srcOrd="0" destOrd="0" presId="urn:microsoft.com/office/officeart/2009/3/layout/HorizontalOrganizationChart#92"/>
    <dgm:cxn modelId="{5BD57241-22FD-A84D-8FB5-E29CBABAB3C1}" type="presParOf" srcId="{22D50F30-EEB1-DA4D-B1C6-F13FEF1EC70E}" destId="{F4EAF4A3-FC5B-554B-A01B-7ABD44029725}" srcOrd="0" destOrd="0" presId="urn:microsoft.com/office/officeart/2009/3/layout/HorizontalOrganizationChart#92"/>
    <dgm:cxn modelId="{4E3F7946-F192-6C4D-A12A-A5D6DC7F150A}" type="presParOf" srcId="{22D50F30-EEB1-DA4D-B1C6-F13FEF1EC70E}" destId="{5569CB6D-95DA-3D47-8C39-5B15BDD3B65A}" srcOrd="1" destOrd="0" presId="urn:microsoft.com/office/officeart/2009/3/layout/HorizontalOrganizationChart#92"/>
    <dgm:cxn modelId="{35B2810D-4AEF-1D43-A7BB-7C649147BD6F}" type="presParOf" srcId="{0B4C7367-C661-5348-A6BA-595299BDBEFA}" destId="{9E3A9E43-337E-7F4A-BD83-05CA2AA81412}" srcOrd="1" destOrd="0" presId="urn:microsoft.com/office/officeart/2009/3/layout/HorizontalOrganizationChart#92"/>
    <dgm:cxn modelId="{E739CBC1-36F1-D943-BF6E-E7E15B0AE6CB}" type="presParOf" srcId="{0B4C7367-C661-5348-A6BA-595299BDBEFA}" destId="{A79D47B4-9002-5241-A20C-4A225C19449F}" srcOrd="2" destOrd="0" presId="urn:microsoft.com/office/officeart/2009/3/layout/HorizontalOrganizationChart#92"/>
    <dgm:cxn modelId="{FA2F4137-F7CB-604C-AE7B-5D1EF653383D}" type="presParOf" srcId="{1E4D9180-B9A9-8B40-88F6-122D259B9AD5}" destId="{7A910462-0041-0745-B02F-81FA416353C1}" srcOrd="2" destOrd="0" presId="urn:microsoft.com/office/officeart/2009/3/layout/HorizontalOrganizationChart#92"/>
    <dgm:cxn modelId="{F2F92D15-EB0A-F64F-ADF4-D02656EF6D74}" type="presParOf" srcId="{3D466E41-3FF7-704D-A65B-F057DEA9B9E9}" destId="{2E9626E4-AF31-2249-A320-1B5166F3EFB4}" srcOrd="2" destOrd="0" presId="urn:microsoft.com/office/officeart/2009/3/layout/HorizontalOrganizationChart#92"/>
    <dgm:cxn modelId="{0266B779-D2D4-1D4F-B688-3B48054BCF82}" type="presParOf" srcId="{3D466E41-3FF7-704D-A65B-F057DEA9B9E9}" destId="{E4A9CCC8-0232-2845-A3E7-FA5568845A4D}" srcOrd="3" destOrd="0" presId="urn:microsoft.com/office/officeart/2009/3/layout/HorizontalOrganizationChart#92"/>
    <dgm:cxn modelId="{8D75EED6-E0B3-5043-AB45-205F56B16500}" type="presParOf" srcId="{E4A9CCC8-0232-2845-A3E7-FA5568845A4D}" destId="{DE19ABCE-3FDF-E341-B90D-D932C3077B49}" srcOrd="0" destOrd="0" presId="urn:microsoft.com/office/officeart/2009/3/layout/HorizontalOrganizationChart#92"/>
    <dgm:cxn modelId="{B3F44B72-4FAD-CF46-A8CC-783B93BA2DB4}" type="presParOf" srcId="{DE19ABCE-3FDF-E341-B90D-D932C3077B49}" destId="{819C0203-9F71-724C-9889-75EB604BF496}" srcOrd="0" destOrd="0" presId="urn:microsoft.com/office/officeart/2009/3/layout/HorizontalOrganizationChart#92"/>
    <dgm:cxn modelId="{9719F55E-2A56-7643-9D86-BAA6EDC73DD5}" type="presParOf" srcId="{DE19ABCE-3FDF-E341-B90D-D932C3077B49}" destId="{1E0F491F-D330-344C-B05D-503D63CD746D}" srcOrd="1" destOrd="0" presId="urn:microsoft.com/office/officeart/2009/3/layout/HorizontalOrganizationChart#92"/>
    <dgm:cxn modelId="{D218BE92-0240-544A-A28C-7049509B96A4}" type="presParOf" srcId="{E4A9CCC8-0232-2845-A3E7-FA5568845A4D}" destId="{72F789A9-48F3-3443-8009-DB8E7805257C}" srcOrd="1" destOrd="0" presId="urn:microsoft.com/office/officeart/2009/3/layout/HorizontalOrganizationChart#92"/>
    <dgm:cxn modelId="{D0BE835E-A469-B84C-95A5-57F71DBCD7ED}" type="presParOf" srcId="{72F789A9-48F3-3443-8009-DB8E7805257C}" destId="{18A9FD41-1A0C-8F4A-815A-625E653AE34A}" srcOrd="0" destOrd="0" presId="urn:microsoft.com/office/officeart/2009/3/layout/HorizontalOrganizationChart#92"/>
    <dgm:cxn modelId="{CD2E4D25-A41C-A047-A753-B0507541A069}" type="presParOf" srcId="{72F789A9-48F3-3443-8009-DB8E7805257C}" destId="{A2DE9F18-9A7F-264C-8D62-49EF170890AC}" srcOrd="1" destOrd="0" presId="urn:microsoft.com/office/officeart/2009/3/layout/HorizontalOrganizationChart#92"/>
    <dgm:cxn modelId="{7452028D-ADFE-4149-889D-B8BFA8B952D8}" type="presParOf" srcId="{A2DE9F18-9A7F-264C-8D62-49EF170890AC}" destId="{3CD0B178-CCF2-EB46-91F5-ACCEE61A2ACB}" srcOrd="0" destOrd="0" presId="urn:microsoft.com/office/officeart/2009/3/layout/HorizontalOrganizationChart#92"/>
    <dgm:cxn modelId="{BD604E5D-FA4F-7D41-ADEF-7785D7BC4873}" type="presParOf" srcId="{3CD0B178-CCF2-EB46-91F5-ACCEE61A2ACB}" destId="{F614E527-77DE-7244-B93F-851AC26D5930}" srcOrd="0" destOrd="0" presId="urn:microsoft.com/office/officeart/2009/3/layout/HorizontalOrganizationChart#92"/>
    <dgm:cxn modelId="{C511E50A-798F-8447-8020-A1554FFFBCB9}" type="presParOf" srcId="{3CD0B178-CCF2-EB46-91F5-ACCEE61A2ACB}" destId="{40065926-D5E5-8F43-A4B5-098B0D12B83E}" srcOrd="1" destOrd="0" presId="urn:microsoft.com/office/officeart/2009/3/layout/HorizontalOrganizationChart#92"/>
    <dgm:cxn modelId="{C51E683B-0F48-BB49-97ED-35B193593F62}" type="presParOf" srcId="{A2DE9F18-9A7F-264C-8D62-49EF170890AC}" destId="{91D19CB0-2EA4-4543-BCDB-BDE3D6BC6314}" srcOrd="1" destOrd="0" presId="urn:microsoft.com/office/officeart/2009/3/layout/HorizontalOrganizationChart#92"/>
    <dgm:cxn modelId="{9FC050F3-768E-024D-A085-46AD8A677E7E}" type="presParOf" srcId="{91D19CB0-2EA4-4543-BCDB-BDE3D6BC6314}" destId="{EB30D2C7-D847-2045-943F-34BBC3F9AECF}" srcOrd="0" destOrd="0" presId="urn:microsoft.com/office/officeart/2009/3/layout/HorizontalOrganizationChart#92"/>
    <dgm:cxn modelId="{84D9A541-09E5-6546-85F8-94A5EA87B550}" type="presParOf" srcId="{91D19CB0-2EA4-4543-BCDB-BDE3D6BC6314}" destId="{E0AEE480-E052-674C-9CD0-8C5E496B49A5}" srcOrd="1" destOrd="0" presId="urn:microsoft.com/office/officeart/2009/3/layout/HorizontalOrganizationChart#92"/>
    <dgm:cxn modelId="{E0D39199-41E9-044E-97D4-E4BBDF54B219}" type="presParOf" srcId="{E0AEE480-E052-674C-9CD0-8C5E496B49A5}" destId="{3F391662-5040-1448-B541-2712729DFE05}" srcOrd="0" destOrd="0" presId="urn:microsoft.com/office/officeart/2009/3/layout/HorizontalOrganizationChart#92"/>
    <dgm:cxn modelId="{E0C1FC8C-A6C5-0C43-A60C-006130C9A7A6}" type="presParOf" srcId="{3F391662-5040-1448-B541-2712729DFE05}" destId="{5426FCD0-7470-8645-8DDA-5AE76755EB2E}" srcOrd="0" destOrd="0" presId="urn:microsoft.com/office/officeart/2009/3/layout/HorizontalOrganizationChart#92"/>
    <dgm:cxn modelId="{FF0BBC48-D036-7046-BE1E-E44A29686D3A}" type="presParOf" srcId="{3F391662-5040-1448-B541-2712729DFE05}" destId="{AA830CE5-5932-F849-A039-C5A97C0E61E4}" srcOrd="1" destOrd="0" presId="urn:microsoft.com/office/officeart/2009/3/layout/HorizontalOrganizationChart#92"/>
    <dgm:cxn modelId="{F782FA1D-3B08-0245-BB30-894FDF02FAE6}" type="presParOf" srcId="{E0AEE480-E052-674C-9CD0-8C5E496B49A5}" destId="{D62B46FC-5279-3A44-B1D0-724B426EF9E7}" srcOrd="1" destOrd="0" presId="urn:microsoft.com/office/officeart/2009/3/layout/HorizontalOrganizationChart#92"/>
    <dgm:cxn modelId="{CE8E040E-ADEB-7A4C-A36E-012B2DD75427}" type="presParOf" srcId="{E0AEE480-E052-674C-9CD0-8C5E496B49A5}" destId="{E312D3A4-0831-0049-B708-CC57AF123590}" srcOrd="2" destOrd="0" presId="urn:microsoft.com/office/officeart/2009/3/layout/HorizontalOrganizationChart#92"/>
    <dgm:cxn modelId="{A9C87CD2-2D4F-294F-9AD2-AD8B5A25D3B1}" type="presParOf" srcId="{91D19CB0-2EA4-4543-BCDB-BDE3D6BC6314}" destId="{D7BD13FE-042B-894A-8B97-E28694CA8305}" srcOrd="2" destOrd="0" presId="urn:microsoft.com/office/officeart/2009/3/layout/HorizontalOrganizationChart#92"/>
    <dgm:cxn modelId="{109A6220-E713-3D4B-BB74-0C1DA2FB4866}" type="presParOf" srcId="{91D19CB0-2EA4-4543-BCDB-BDE3D6BC6314}" destId="{C54BBC2F-924C-8440-B850-0BD63FCB14AD}" srcOrd="3" destOrd="0" presId="urn:microsoft.com/office/officeart/2009/3/layout/HorizontalOrganizationChart#92"/>
    <dgm:cxn modelId="{DF5A094A-A643-6649-B58D-CD69C74EFE10}" type="presParOf" srcId="{C54BBC2F-924C-8440-B850-0BD63FCB14AD}" destId="{BEBFB182-FCE0-E24D-A48B-9A314F1D552E}" srcOrd="0" destOrd="0" presId="urn:microsoft.com/office/officeart/2009/3/layout/HorizontalOrganizationChart#92"/>
    <dgm:cxn modelId="{EA30EC9A-B0FC-F841-8156-3690D7D335D3}" type="presParOf" srcId="{BEBFB182-FCE0-E24D-A48B-9A314F1D552E}" destId="{5E088CC0-5451-FA41-A275-EAED08440759}" srcOrd="0" destOrd="0" presId="urn:microsoft.com/office/officeart/2009/3/layout/HorizontalOrganizationChart#92"/>
    <dgm:cxn modelId="{BC855604-14BB-8441-8E37-55376D5872BA}" type="presParOf" srcId="{BEBFB182-FCE0-E24D-A48B-9A314F1D552E}" destId="{4B2AEFB2-F593-654B-9F09-BAD76C24735C}" srcOrd="1" destOrd="0" presId="urn:microsoft.com/office/officeart/2009/3/layout/HorizontalOrganizationChart#92"/>
    <dgm:cxn modelId="{6CD587DB-A592-6149-93B7-083BFF637B19}" type="presParOf" srcId="{C54BBC2F-924C-8440-B850-0BD63FCB14AD}" destId="{AA7DDF10-A417-A441-ADB3-33AAA8848B2F}" srcOrd="1" destOrd="0" presId="urn:microsoft.com/office/officeart/2009/3/layout/HorizontalOrganizationChart#92"/>
    <dgm:cxn modelId="{F4E07939-E7D6-8A47-994E-E63AD61324F1}" type="presParOf" srcId="{C54BBC2F-924C-8440-B850-0BD63FCB14AD}" destId="{9952B76C-0F75-DE4A-A851-826FC2AD4467}" srcOrd="2" destOrd="0" presId="urn:microsoft.com/office/officeart/2009/3/layout/HorizontalOrganizationChart#92"/>
    <dgm:cxn modelId="{75EC5AEA-8D29-B14E-B2BF-8A59A8D5188F}" type="presParOf" srcId="{A2DE9F18-9A7F-264C-8D62-49EF170890AC}" destId="{31B13936-E77A-8E40-BF7B-D617E7053A8E}" srcOrd="2" destOrd="0" presId="urn:microsoft.com/office/officeart/2009/3/layout/HorizontalOrganizationChart#92"/>
    <dgm:cxn modelId="{7675BD8E-B0D1-C646-A6AD-77891D19D143}" type="presParOf" srcId="{E4A9CCC8-0232-2845-A3E7-FA5568845A4D}" destId="{83C99B27-DFB8-9D43-A4BF-89D6C1DDCC2D}" srcOrd="2" destOrd="0" presId="urn:microsoft.com/office/officeart/2009/3/layout/HorizontalOrganizationChart#92"/>
    <dgm:cxn modelId="{15A802FD-3834-FF44-8772-60676553AA1C}" type="presParOf" srcId="{3D466E41-3FF7-704D-A65B-F057DEA9B9E9}" destId="{F50DEC67-F75D-8F42-A5B2-0C6BDE6FE76B}" srcOrd="4" destOrd="0" presId="urn:microsoft.com/office/officeart/2009/3/layout/HorizontalOrganizationChart#92"/>
    <dgm:cxn modelId="{F3F85EB1-3D6F-FC49-A752-246E559179FF}" type="presParOf" srcId="{3D466E41-3FF7-704D-A65B-F057DEA9B9E9}" destId="{A7E3072A-A7EE-3C4A-944F-F58C649BA7B7}" srcOrd="5" destOrd="0" presId="urn:microsoft.com/office/officeart/2009/3/layout/HorizontalOrganizationChart#92"/>
    <dgm:cxn modelId="{7B386FDF-582C-A346-870F-DF2D5CF09DAB}" type="presParOf" srcId="{A7E3072A-A7EE-3C4A-944F-F58C649BA7B7}" destId="{FF1EF20B-4D7D-334B-9B02-D5631FE5526A}" srcOrd="0" destOrd="0" presId="urn:microsoft.com/office/officeart/2009/3/layout/HorizontalOrganizationChart#92"/>
    <dgm:cxn modelId="{119D8375-B259-DA43-AA1B-C3032B04F042}" type="presParOf" srcId="{FF1EF20B-4D7D-334B-9B02-D5631FE5526A}" destId="{13671697-C0A9-E547-888C-5EBC70C6754F}" srcOrd="0" destOrd="0" presId="urn:microsoft.com/office/officeart/2009/3/layout/HorizontalOrganizationChart#92"/>
    <dgm:cxn modelId="{36E59A5E-6A42-CF45-8877-F860E67A00CE}" type="presParOf" srcId="{FF1EF20B-4D7D-334B-9B02-D5631FE5526A}" destId="{D218F4D3-95E8-7447-9D7C-9C65C1774ADB}" srcOrd="1" destOrd="0" presId="urn:microsoft.com/office/officeart/2009/3/layout/HorizontalOrganizationChart#92"/>
    <dgm:cxn modelId="{FDD99BF9-F5FB-D746-8E4C-38615AF656CC}" type="presParOf" srcId="{A7E3072A-A7EE-3C4A-944F-F58C649BA7B7}" destId="{BF2450B0-6BE6-7A4C-8E1E-E7D79393C3D0}" srcOrd="1" destOrd="0" presId="urn:microsoft.com/office/officeart/2009/3/layout/HorizontalOrganizationChart#92"/>
    <dgm:cxn modelId="{64622AB6-690B-9643-8E2E-D46C5816F11A}" type="presParOf" srcId="{A7E3072A-A7EE-3C4A-944F-F58C649BA7B7}" destId="{D305D1EC-88E9-B646-9657-E88D4895264D}" srcOrd="2" destOrd="0" presId="urn:microsoft.com/office/officeart/2009/3/layout/HorizontalOrganizationChart#92"/>
    <dgm:cxn modelId="{A5167940-F22B-C14A-BA7E-7A9241E6EF63}" type="presParOf" srcId="{58C999F5-444A-0349-A69B-813F1D7DFD45}" destId="{57FB1A2C-DA1F-0A43-B052-1C4C6A5D5665}" srcOrd="2" destOrd="0" presId="urn:microsoft.com/office/officeart/2009/3/layout/HorizontalOrganizationChart#9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7.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3" loCatId="" qsTypeId="urn:microsoft.com/office/officeart/2005/8/quickstyle/simple1#103" qsCatId="simple" csTypeId="urn:microsoft.com/office/officeart/2005/8/colors/accent2_1#104"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在建设中国特色社会主义的进程中</a:t>
          </a:r>
        </a:p>
        <a:p>
          <a:r>
            <a:rPr lang="zh-CN" altLang="en-US" sz="2400" dirty="0" smtClean="0">
              <a:latin typeface="微软雅黑" panose="020B0503020204020204" charset="-122"/>
              <a:ea typeface="微软雅黑" panose="020B0503020204020204" charset="-122"/>
              <a:cs typeface="微软雅黑" panose="020B0503020204020204" charset="-122"/>
            </a:rPr>
            <a:t>为实现共产主义而奋斗</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ln>
          <a:solidFill>
            <a:srgbClr val="C00000"/>
          </a:solidFill>
        </a:ln>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ln>
          <a:solidFill>
            <a:srgbClr val="C00000"/>
          </a:solidFill>
        </a:ln>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43116"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D61F79F3-AD92-3246-9847-325D0D45BC54}" type="presOf" srcId="{B6EBF3CF-CDE1-354E-A0CB-D3E19954D76D}" destId="{02BA8BF1-7B49-354C-9848-E31FC9215795}" srcOrd="0" destOrd="0" presId="urn:microsoft.com/office/officeart/2009/3/layout/HorizontalOrganizationChart#93"/>
    <dgm:cxn modelId="{311BC5A8-4A5A-6043-989F-DAC63AA6376C}" type="presOf" srcId="{91DF7018-163F-A647-8636-C39B3206C662}" destId="{09B9A292-EDAC-E841-8355-7D40C000B802}" srcOrd="0" destOrd="0" presId="urn:microsoft.com/office/officeart/2009/3/layout/HorizontalOrganizationChart#93"/>
    <dgm:cxn modelId="{219ED213-D819-AB4E-B7CC-87E7F40350E6}" type="presOf" srcId="{050A12B3-D358-9A42-9E76-8525AD7339FF}" destId="{C8A9F623-80FC-C240-A8FD-8F79B7178B56}" srcOrd="1" destOrd="0" presId="urn:microsoft.com/office/officeart/2009/3/layout/HorizontalOrganizationChart#93"/>
    <dgm:cxn modelId="{5ED92131-07E1-9D49-97EA-1E5870258342}" srcId="{3185565C-B8D5-B14E-987A-C1E8EBB4CB4F}" destId="{5DE0D3A6-F19C-DE4A-BC9A-2571F715194D}" srcOrd="0" destOrd="0" parTransId="{62B58F82-512E-1141-905D-6150D389ACA4}" sibTransId="{C6B22558-AB52-9943-B0A2-886A6B85F55C}"/>
    <dgm:cxn modelId="{FA96AE81-A77D-9D4D-8729-E15BC1AC259B}" type="presOf" srcId="{91DF7018-163F-A647-8636-C39B3206C662}" destId="{DF4FE6C0-172A-674E-A2F7-7EB35E933083}" srcOrd="1" destOrd="0" presId="urn:microsoft.com/office/officeart/2009/3/layout/HorizontalOrganizationChart#93"/>
    <dgm:cxn modelId="{081C43C2-58C8-9A44-9B4C-76E590228D87}" type="presOf" srcId="{5DE0D3A6-F19C-DE4A-BC9A-2571F715194D}" destId="{2E7C19E2-8E8C-704C-AB98-B98EA4C01A3B}" srcOrd="0" destOrd="0" presId="urn:microsoft.com/office/officeart/2009/3/layout/HorizontalOrganizationChart#93"/>
    <dgm:cxn modelId="{DCE726A7-76D2-C044-853B-D0CC129DFF1C}" type="presOf" srcId="{3185565C-B8D5-B14E-987A-C1E8EBB4CB4F}" destId="{20E37C1B-7B69-014B-BDA8-CB96045A0AF3}" srcOrd="0" destOrd="0" presId="urn:microsoft.com/office/officeart/2009/3/layout/HorizontalOrganizationChart#93"/>
    <dgm:cxn modelId="{5DD652FD-8C07-8944-B295-9EA5326D2C96}" type="presOf" srcId="{050A12B3-D358-9A42-9E76-8525AD7339FF}" destId="{6F0B371E-D2CB-7044-A169-131F9161CE34}" srcOrd="0" destOrd="0" presId="urn:microsoft.com/office/officeart/2009/3/layout/HorizontalOrganizationChart#93"/>
    <dgm:cxn modelId="{426FB128-F862-414B-B293-85386C1F5975}" type="presOf" srcId="{5DE0D3A6-F19C-DE4A-BC9A-2571F715194D}" destId="{96FEAD7E-8D58-C54F-BCB6-C7A2ED26C1A0}" srcOrd="1" destOrd="0" presId="urn:microsoft.com/office/officeart/2009/3/layout/HorizontalOrganizationChart#93"/>
    <dgm:cxn modelId="{F8F34E2B-385E-F34A-B28D-7DC05299017E}" type="presOf" srcId="{48D25307-1DB9-BD4C-88BC-87CDADE8BE70}" destId="{DF8B883A-B569-BC4E-ACF4-B87B1E092BD1}" srcOrd="0" destOrd="0" presId="urn:microsoft.com/office/officeart/2009/3/layout/HorizontalOrganizationChart#93"/>
    <dgm:cxn modelId="{4D49BF0C-1247-B541-9A52-D12691A70A2E}" srcId="{5DE0D3A6-F19C-DE4A-BC9A-2571F715194D}" destId="{050A12B3-D358-9A42-9E76-8525AD7339FF}" srcOrd="0" destOrd="0" parTransId="{B6EBF3CF-CDE1-354E-A0CB-D3E19954D76D}" sibTransId="{900677A5-2559-FE42-9FED-2421BB6EE744}"/>
    <dgm:cxn modelId="{9E126CCA-A59D-8D40-B16F-970477F9053D}" srcId="{5DE0D3A6-F19C-DE4A-BC9A-2571F715194D}" destId="{91DF7018-163F-A647-8636-C39B3206C662}" srcOrd="1" destOrd="0" parTransId="{48D25307-1DB9-BD4C-88BC-87CDADE8BE70}" sibTransId="{FF61C3B2-A42C-1A4C-826C-879DEDDD8936}"/>
    <dgm:cxn modelId="{C0272CF0-12AF-154C-883A-9D26433D95EB}" type="presParOf" srcId="{20E37C1B-7B69-014B-BDA8-CB96045A0AF3}" destId="{F1F47A6A-5570-2E47-897C-D572F326284D}" srcOrd="0" destOrd="0" presId="urn:microsoft.com/office/officeart/2009/3/layout/HorizontalOrganizationChart#93"/>
    <dgm:cxn modelId="{9CFB16EF-6A86-5942-B10B-A1F80C0B53E9}" type="presParOf" srcId="{F1F47A6A-5570-2E47-897C-D572F326284D}" destId="{A9AC457D-677B-F44C-BAC7-935E66F60CCA}" srcOrd="0" destOrd="0" presId="urn:microsoft.com/office/officeart/2009/3/layout/HorizontalOrganizationChart#93"/>
    <dgm:cxn modelId="{89917D5C-83FD-1D40-95AF-48BC1ABD48A7}" type="presParOf" srcId="{A9AC457D-677B-F44C-BAC7-935E66F60CCA}" destId="{2E7C19E2-8E8C-704C-AB98-B98EA4C01A3B}" srcOrd="0" destOrd="0" presId="urn:microsoft.com/office/officeart/2009/3/layout/HorizontalOrganizationChart#93"/>
    <dgm:cxn modelId="{9AA5D939-FB44-8442-8CFA-3B5FEB63ACFE}" type="presParOf" srcId="{A9AC457D-677B-F44C-BAC7-935E66F60CCA}" destId="{96FEAD7E-8D58-C54F-BCB6-C7A2ED26C1A0}" srcOrd="1" destOrd="0" presId="urn:microsoft.com/office/officeart/2009/3/layout/HorizontalOrganizationChart#93"/>
    <dgm:cxn modelId="{B53F6CC3-9BC0-A844-A463-1F52CEF81285}" type="presParOf" srcId="{F1F47A6A-5570-2E47-897C-D572F326284D}" destId="{8E507B69-FD83-6048-8812-8D8C7EFC0FE4}" srcOrd="1" destOrd="0" presId="urn:microsoft.com/office/officeart/2009/3/layout/HorizontalOrganizationChart#93"/>
    <dgm:cxn modelId="{4AEA6316-5A5D-A34C-8CD0-16C3F98E66AB}" type="presParOf" srcId="{8E507B69-FD83-6048-8812-8D8C7EFC0FE4}" destId="{02BA8BF1-7B49-354C-9848-E31FC9215795}" srcOrd="0" destOrd="0" presId="urn:microsoft.com/office/officeart/2009/3/layout/HorizontalOrganizationChart#93"/>
    <dgm:cxn modelId="{76FAA92B-FAF2-C141-9A7F-792B02998427}" type="presParOf" srcId="{8E507B69-FD83-6048-8812-8D8C7EFC0FE4}" destId="{9EBDAFC6-EC92-9E40-9829-6A5580D4695E}" srcOrd="1" destOrd="0" presId="urn:microsoft.com/office/officeart/2009/3/layout/HorizontalOrganizationChart#93"/>
    <dgm:cxn modelId="{47E5278F-D5A0-D542-9E68-B67978369B06}" type="presParOf" srcId="{9EBDAFC6-EC92-9E40-9829-6A5580D4695E}" destId="{DD51906F-66B3-0144-A5D5-9289B88D2BA6}" srcOrd="0" destOrd="0" presId="urn:microsoft.com/office/officeart/2009/3/layout/HorizontalOrganizationChart#93"/>
    <dgm:cxn modelId="{8FC6F9F1-D620-4A47-B5D7-7467DC1D625C}" type="presParOf" srcId="{DD51906F-66B3-0144-A5D5-9289B88D2BA6}" destId="{6F0B371E-D2CB-7044-A169-131F9161CE34}" srcOrd="0" destOrd="0" presId="urn:microsoft.com/office/officeart/2009/3/layout/HorizontalOrganizationChart#93"/>
    <dgm:cxn modelId="{69FD35D0-0B9C-C646-A09B-50CF7992ECD8}" type="presParOf" srcId="{DD51906F-66B3-0144-A5D5-9289B88D2BA6}" destId="{C8A9F623-80FC-C240-A8FD-8F79B7178B56}" srcOrd="1" destOrd="0" presId="urn:microsoft.com/office/officeart/2009/3/layout/HorizontalOrganizationChart#93"/>
    <dgm:cxn modelId="{2FF08A55-9AA5-1141-A79E-77DA9CBBD4F7}" type="presParOf" srcId="{9EBDAFC6-EC92-9E40-9829-6A5580D4695E}" destId="{DC6F140E-6E8A-8942-A252-DFB2BCEBBF51}" srcOrd="1" destOrd="0" presId="urn:microsoft.com/office/officeart/2009/3/layout/HorizontalOrganizationChart#93"/>
    <dgm:cxn modelId="{26C3CE2A-8F04-DF46-B7EC-DF9E198771BD}" type="presParOf" srcId="{9EBDAFC6-EC92-9E40-9829-6A5580D4695E}" destId="{3CBAACFC-9063-6842-B442-B2E2A75F0724}" srcOrd="2" destOrd="0" presId="urn:microsoft.com/office/officeart/2009/3/layout/HorizontalOrganizationChart#93"/>
    <dgm:cxn modelId="{3A470852-FC89-E44E-A7AF-B9EFB6CB805F}" type="presParOf" srcId="{8E507B69-FD83-6048-8812-8D8C7EFC0FE4}" destId="{DF8B883A-B569-BC4E-ACF4-B87B1E092BD1}" srcOrd="2" destOrd="0" presId="urn:microsoft.com/office/officeart/2009/3/layout/HorizontalOrganizationChart#93"/>
    <dgm:cxn modelId="{F8ED6CE6-5544-B14D-974B-F68C19AD4814}" type="presParOf" srcId="{8E507B69-FD83-6048-8812-8D8C7EFC0FE4}" destId="{A152AF8A-E7D3-3640-A64A-B97A3946496E}" srcOrd="3" destOrd="0" presId="urn:microsoft.com/office/officeart/2009/3/layout/HorizontalOrganizationChart#93"/>
    <dgm:cxn modelId="{517DC16F-3E0D-E04E-B39F-C6F1C685A876}" type="presParOf" srcId="{A152AF8A-E7D3-3640-A64A-B97A3946496E}" destId="{270E2731-6491-3B4C-975A-18B1540A3B2B}" srcOrd="0" destOrd="0" presId="urn:microsoft.com/office/officeart/2009/3/layout/HorizontalOrganizationChart#93"/>
    <dgm:cxn modelId="{0C4CA981-CC5A-6548-BA05-3E4F1B01CCDC}" type="presParOf" srcId="{270E2731-6491-3B4C-975A-18B1540A3B2B}" destId="{09B9A292-EDAC-E841-8355-7D40C000B802}" srcOrd="0" destOrd="0" presId="urn:microsoft.com/office/officeart/2009/3/layout/HorizontalOrganizationChart#93"/>
    <dgm:cxn modelId="{09758BE6-D15A-EF4B-90F2-84C894CB5C2E}" type="presParOf" srcId="{270E2731-6491-3B4C-975A-18B1540A3B2B}" destId="{DF4FE6C0-172A-674E-A2F7-7EB35E933083}" srcOrd="1" destOrd="0" presId="urn:microsoft.com/office/officeart/2009/3/layout/HorizontalOrganizationChart#93"/>
    <dgm:cxn modelId="{95B1F6FB-4959-974F-BDDA-1B19B78FE961}" type="presParOf" srcId="{A152AF8A-E7D3-3640-A64A-B97A3946496E}" destId="{5C399261-F997-8E4D-9C34-64706EA70731}" srcOrd="1" destOrd="0" presId="urn:microsoft.com/office/officeart/2009/3/layout/HorizontalOrganizationChart#93"/>
    <dgm:cxn modelId="{CD631FD7-3B61-C447-B802-F7F682560DCD}" type="presParOf" srcId="{A152AF8A-E7D3-3640-A64A-B97A3946496E}" destId="{36435349-1924-7744-8A13-A939F5DDEBB9}" srcOrd="2" destOrd="0" presId="urn:microsoft.com/office/officeart/2009/3/layout/HorizontalOrganizationChart#93"/>
    <dgm:cxn modelId="{90924BE4-827C-1343-9C2C-8927D860549B}" type="presParOf" srcId="{F1F47A6A-5570-2E47-897C-D572F326284D}" destId="{13835513-FE5E-7843-9C2A-44E809CA1082}" srcOrd="2" destOrd="0" presId="urn:microsoft.com/office/officeart/2009/3/layout/HorizontalOrganizationChart#9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8.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4" loCatId="" qsTypeId="urn:microsoft.com/office/officeart/2005/8/quickstyle/simple1#104" qsCatId="simple" csTypeId="urn:microsoft.com/office/officeart/2005/8/colors/accent2_1#105"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29242"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B27A1D8D-FE01-EF4C-8391-1F9B77232FEC}" type="presOf" srcId="{050A12B3-D358-9A42-9E76-8525AD7339FF}" destId="{6F0B371E-D2CB-7044-A169-131F9161CE34}" srcOrd="0" destOrd="0" presId="urn:microsoft.com/office/officeart/2009/3/layout/HorizontalOrganizationChart#94"/>
    <dgm:cxn modelId="{5ED92131-07E1-9D49-97EA-1E5870258342}" srcId="{3185565C-B8D5-B14E-987A-C1E8EBB4CB4F}" destId="{5DE0D3A6-F19C-DE4A-BC9A-2571F715194D}" srcOrd="0" destOrd="0" parTransId="{62B58F82-512E-1141-905D-6150D389ACA4}" sibTransId="{C6B22558-AB52-9943-B0A2-886A6B85F55C}"/>
    <dgm:cxn modelId="{A3E89AE6-E797-AB48-B1D5-67659E434742}" type="presOf" srcId="{91DF7018-163F-A647-8636-C39B3206C662}" destId="{DF4FE6C0-172A-674E-A2F7-7EB35E933083}" srcOrd="1" destOrd="0" presId="urn:microsoft.com/office/officeart/2009/3/layout/HorizontalOrganizationChart#94"/>
    <dgm:cxn modelId="{B2BDB66C-735C-DB4F-A0B1-10FBE3FAB76D}" type="presOf" srcId="{91DF7018-163F-A647-8636-C39B3206C662}" destId="{09B9A292-EDAC-E841-8355-7D40C000B802}" srcOrd="0" destOrd="0" presId="urn:microsoft.com/office/officeart/2009/3/layout/HorizontalOrganizationChart#94"/>
    <dgm:cxn modelId="{8097C26B-B079-D943-80E5-881A2F46C4DD}" type="presOf" srcId="{B6EBF3CF-CDE1-354E-A0CB-D3E19954D76D}" destId="{02BA8BF1-7B49-354C-9848-E31FC9215795}" srcOrd="0" destOrd="0" presId="urn:microsoft.com/office/officeart/2009/3/layout/HorizontalOrganizationChart#94"/>
    <dgm:cxn modelId="{A417FD7D-F96D-AB47-97F2-3CC6C60B54B2}" type="presOf" srcId="{3185565C-B8D5-B14E-987A-C1E8EBB4CB4F}" destId="{20E37C1B-7B69-014B-BDA8-CB96045A0AF3}" srcOrd="0" destOrd="0" presId="urn:microsoft.com/office/officeart/2009/3/layout/HorizontalOrganizationChart#94"/>
    <dgm:cxn modelId="{A7239771-57A3-A64C-A411-44EBA09980BD}" type="presOf" srcId="{48D25307-1DB9-BD4C-88BC-87CDADE8BE70}" destId="{DF8B883A-B569-BC4E-ACF4-B87B1E092BD1}" srcOrd="0" destOrd="0" presId="urn:microsoft.com/office/officeart/2009/3/layout/HorizontalOrganizationChart#94"/>
    <dgm:cxn modelId="{C947077D-8B1C-BD44-9593-C7618ED69A97}" type="presOf" srcId="{050A12B3-D358-9A42-9E76-8525AD7339FF}" destId="{C8A9F623-80FC-C240-A8FD-8F79B7178B56}" srcOrd="1" destOrd="0" presId="urn:microsoft.com/office/officeart/2009/3/layout/HorizontalOrganizationChart#94"/>
    <dgm:cxn modelId="{78DD2C1B-A29E-7143-8BD6-8D262FA895A6}" type="presOf" srcId="{5DE0D3A6-F19C-DE4A-BC9A-2571F715194D}" destId="{2E7C19E2-8E8C-704C-AB98-B98EA4C01A3B}" srcOrd="0" destOrd="0" presId="urn:microsoft.com/office/officeart/2009/3/layout/HorizontalOrganizationChart#94"/>
    <dgm:cxn modelId="{4D49BF0C-1247-B541-9A52-D12691A70A2E}" srcId="{5DE0D3A6-F19C-DE4A-BC9A-2571F715194D}" destId="{050A12B3-D358-9A42-9E76-8525AD7339FF}" srcOrd="0" destOrd="0" parTransId="{B6EBF3CF-CDE1-354E-A0CB-D3E19954D76D}" sibTransId="{900677A5-2559-FE42-9FED-2421BB6EE744}"/>
    <dgm:cxn modelId="{E2AE1549-C0AA-2147-9298-C72DB08616D2}" type="presOf" srcId="{5DE0D3A6-F19C-DE4A-BC9A-2571F715194D}" destId="{96FEAD7E-8D58-C54F-BCB6-C7A2ED26C1A0}" srcOrd="1" destOrd="0" presId="urn:microsoft.com/office/officeart/2009/3/layout/HorizontalOrganizationChart#94"/>
    <dgm:cxn modelId="{9E126CCA-A59D-8D40-B16F-970477F9053D}" srcId="{5DE0D3A6-F19C-DE4A-BC9A-2571F715194D}" destId="{91DF7018-163F-A647-8636-C39B3206C662}" srcOrd="1" destOrd="0" parTransId="{48D25307-1DB9-BD4C-88BC-87CDADE8BE70}" sibTransId="{FF61C3B2-A42C-1A4C-826C-879DEDDD8936}"/>
    <dgm:cxn modelId="{335BB583-8A78-A148-BA7A-2BAD7D46D9A7}" type="presParOf" srcId="{20E37C1B-7B69-014B-BDA8-CB96045A0AF3}" destId="{F1F47A6A-5570-2E47-897C-D572F326284D}" srcOrd="0" destOrd="0" presId="urn:microsoft.com/office/officeart/2009/3/layout/HorizontalOrganizationChart#94"/>
    <dgm:cxn modelId="{4A0AA536-DDD7-554B-AD3A-8B83C2943401}" type="presParOf" srcId="{F1F47A6A-5570-2E47-897C-D572F326284D}" destId="{A9AC457D-677B-F44C-BAC7-935E66F60CCA}" srcOrd="0" destOrd="0" presId="urn:microsoft.com/office/officeart/2009/3/layout/HorizontalOrganizationChart#94"/>
    <dgm:cxn modelId="{715D8BAF-26A4-624D-BC5A-5646F9F2C75A}" type="presParOf" srcId="{A9AC457D-677B-F44C-BAC7-935E66F60CCA}" destId="{2E7C19E2-8E8C-704C-AB98-B98EA4C01A3B}" srcOrd="0" destOrd="0" presId="urn:microsoft.com/office/officeart/2009/3/layout/HorizontalOrganizationChart#94"/>
    <dgm:cxn modelId="{E8B7EA60-2027-F54D-9222-E62EA005BC4F}" type="presParOf" srcId="{A9AC457D-677B-F44C-BAC7-935E66F60CCA}" destId="{96FEAD7E-8D58-C54F-BCB6-C7A2ED26C1A0}" srcOrd="1" destOrd="0" presId="urn:microsoft.com/office/officeart/2009/3/layout/HorizontalOrganizationChart#94"/>
    <dgm:cxn modelId="{82689447-2308-894E-B5EA-2A8E054A9BFC}" type="presParOf" srcId="{F1F47A6A-5570-2E47-897C-D572F326284D}" destId="{8E507B69-FD83-6048-8812-8D8C7EFC0FE4}" srcOrd="1" destOrd="0" presId="urn:microsoft.com/office/officeart/2009/3/layout/HorizontalOrganizationChart#94"/>
    <dgm:cxn modelId="{B1E42A59-1BBA-794A-800F-0BCEF4ED9C9E}" type="presParOf" srcId="{8E507B69-FD83-6048-8812-8D8C7EFC0FE4}" destId="{02BA8BF1-7B49-354C-9848-E31FC9215795}" srcOrd="0" destOrd="0" presId="urn:microsoft.com/office/officeart/2009/3/layout/HorizontalOrganizationChart#94"/>
    <dgm:cxn modelId="{D4A06170-979F-0A4C-B779-7F80FA35A56F}" type="presParOf" srcId="{8E507B69-FD83-6048-8812-8D8C7EFC0FE4}" destId="{9EBDAFC6-EC92-9E40-9829-6A5580D4695E}" srcOrd="1" destOrd="0" presId="urn:microsoft.com/office/officeart/2009/3/layout/HorizontalOrganizationChart#94"/>
    <dgm:cxn modelId="{81A494EA-FBFD-334B-8CE0-7AB5D6EF1DBA}" type="presParOf" srcId="{9EBDAFC6-EC92-9E40-9829-6A5580D4695E}" destId="{DD51906F-66B3-0144-A5D5-9289B88D2BA6}" srcOrd="0" destOrd="0" presId="urn:microsoft.com/office/officeart/2009/3/layout/HorizontalOrganizationChart#94"/>
    <dgm:cxn modelId="{B90EE64A-9157-3F45-9FAC-C4206A4C6E9D}" type="presParOf" srcId="{DD51906F-66B3-0144-A5D5-9289B88D2BA6}" destId="{6F0B371E-D2CB-7044-A169-131F9161CE34}" srcOrd="0" destOrd="0" presId="urn:microsoft.com/office/officeart/2009/3/layout/HorizontalOrganizationChart#94"/>
    <dgm:cxn modelId="{1A9048E3-1716-0848-8535-C2E7433A99A6}" type="presParOf" srcId="{DD51906F-66B3-0144-A5D5-9289B88D2BA6}" destId="{C8A9F623-80FC-C240-A8FD-8F79B7178B56}" srcOrd="1" destOrd="0" presId="urn:microsoft.com/office/officeart/2009/3/layout/HorizontalOrganizationChart#94"/>
    <dgm:cxn modelId="{65E19E87-93F7-6944-A42E-DBE98020B55E}" type="presParOf" srcId="{9EBDAFC6-EC92-9E40-9829-6A5580D4695E}" destId="{DC6F140E-6E8A-8942-A252-DFB2BCEBBF51}" srcOrd="1" destOrd="0" presId="urn:microsoft.com/office/officeart/2009/3/layout/HorizontalOrganizationChart#94"/>
    <dgm:cxn modelId="{12641803-B37A-4044-A97A-532E7920EFD4}" type="presParOf" srcId="{9EBDAFC6-EC92-9E40-9829-6A5580D4695E}" destId="{3CBAACFC-9063-6842-B442-B2E2A75F0724}" srcOrd="2" destOrd="0" presId="urn:microsoft.com/office/officeart/2009/3/layout/HorizontalOrganizationChart#94"/>
    <dgm:cxn modelId="{8EF3D5C2-CBD5-C24B-AB1F-03992B707D77}" type="presParOf" srcId="{8E507B69-FD83-6048-8812-8D8C7EFC0FE4}" destId="{DF8B883A-B569-BC4E-ACF4-B87B1E092BD1}" srcOrd="2" destOrd="0" presId="urn:microsoft.com/office/officeart/2009/3/layout/HorizontalOrganizationChart#94"/>
    <dgm:cxn modelId="{A57AED8E-BB8E-CA45-AED0-0F51946BEF88}" type="presParOf" srcId="{8E507B69-FD83-6048-8812-8D8C7EFC0FE4}" destId="{A152AF8A-E7D3-3640-A64A-B97A3946496E}" srcOrd="3" destOrd="0" presId="urn:microsoft.com/office/officeart/2009/3/layout/HorizontalOrganizationChart#94"/>
    <dgm:cxn modelId="{7924513B-F7B6-DE41-A21B-2A4105A0CDF8}" type="presParOf" srcId="{A152AF8A-E7D3-3640-A64A-B97A3946496E}" destId="{270E2731-6491-3B4C-975A-18B1540A3B2B}" srcOrd="0" destOrd="0" presId="urn:microsoft.com/office/officeart/2009/3/layout/HorizontalOrganizationChart#94"/>
    <dgm:cxn modelId="{456D6EAB-C490-CA45-B499-1CA6D642D923}" type="presParOf" srcId="{270E2731-6491-3B4C-975A-18B1540A3B2B}" destId="{09B9A292-EDAC-E841-8355-7D40C000B802}" srcOrd="0" destOrd="0" presId="urn:microsoft.com/office/officeart/2009/3/layout/HorizontalOrganizationChart#94"/>
    <dgm:cxn modelId="{FCCD3F9B-0C5A-DE40-8899-FA952797E7C9}" type="presParOf" srcId="{270E2731-6491-3B4C-975A-18B1540A3B2B}" destId="{DF4FE6C0-172A-674E-A2F7-7EB35E933083}" srcOrd="1" destOrd="0" presId="urn:microsoft.com/office/officeart/2009/3/layout/HorizontalOrganizationChart#94"/>
    <dgm:cxn modelId="{496770DC-7A47-E343-B16F-33536D8F6096}" type="presParOf" srcId="{A152AF8A-E7D3-3640-A64A-B97A3946496E}" destId="{5C399261-F997-8E4D-9C34-64706EA70731}" srcOrd="1" destOrd="0" presId="urn:microsoft.com/office/officeart/2009/3/layout/HorizontalOrganizationChart#94"/>
    <dgm:cxn modelId="{B2AE9EE9-A3B9-E748-80B8-5D3AC3AB1227}" type="presParOf" srcId="{A152AF8A-E7D3-3640-A64A-B97A3946496E}" destId="{36435349-1924-7744-8A13-A939F5DDEBB9}" srcOrd="2" destOrd="0" presId="urn:microsoft.com/office/officeart/2009/3/layout/HorizontalOrganizationChart#94"/>
    <dgm:cxn modelId="{91AEC80C-A09D-544E-AA47-4CEBD483D99F}" type="presParOf" srcId="{F1F47A6A-5570-2E47-897C-D572F326284D}" destId="{13835513-FE5E-7843-9C2A-44E809CA1082}" srcOrd="2" destOrd="0" presId="urn:microsoft.com/office/officeart/2009/3/layout/HorizontalOrganizationChart#9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09.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5" loCatId="" qsTypeId="urn:microsoft.com/office/officeart/2005/8/quickstyle/simple1#105" qsCatId="simple" csTypeId="urn:microsoft.com/office/officeart/2005/8/colors/accent2_1#106"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29242"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B7DA68F4-04E7-2F49-86D6-C2A1E928A962}" type="presOf" srcId="{050A12B3-D358-9A42-9E76-8525AD7339FF}" destId="{6F0B371E-D2CB-7044-A169-131F9161CE34}" srcOrd="0" destOrd="0" presId="urn:microsoft.com/office/officeart/2009/3/layout/HorizontalOrganizationChart#95"/>
    <dgm:cxn modelId="{994E52B3-536B-4E40-B251-640F6E076A14}" type="presOf" srcId="{3185565C-B8D5-B14E-987A-C1E8EBB4CB4F}" destId="{20E37C1B-7B69-014B-BDA8-CB96045A0AF3}" srcOrd="0" destOrd="0" presId="urn:microsoft.com/office/officeart/2009/3/layout/HorizontalOrganizationChart#95"/>
    <dgm:cxn modelId="{172E5939-F128-3C4A-A181-68F07971F35B}" type="presOf" srcId="{5DE0D3A6-F19C-DE4A-BC9A-2571F715194D}" destId="{96FEAD7E-8D58-C54F-BCB6-C7A2ED26C1A0}" srcOrd="1" destOrd="0" presId="urn:microsoft.com/office/officeart/2009/3/layout/HorizontalOrganizationChart#95"/>
    <dgm:cxn modelId="{2AEDB138-AF22-4B41-98A8-091862FEF68A}" type="presOf" srcId="{91DF7018-163F-A647-8636-C39B3206C662}" destId="{09B9A292-EDAC-E841-8355-7D40C000B802}" srcOrd="0" destOrd="0" presId="urn:microsoft.com/office/officeart/2009/3/layout/HorizontalOrganizationChart#95"/>
    <dgm:cxn modelId="{5ED92131-07E1-9D49-97EA-1E5870258342}" srcId="{3185565C-B8D5-B14E-987A-C1E8EBB4CB4F}" destId="{5DE0D3A6-F19C-DE4A-BC9A-2571F715194D}" srcOrd="0" destOrd="0" parTransId="{62B58F82-512E-1141-905D-6150D389ACA4}" sibTransId="{C6B22558-AB52-9943-B0A2-886A6B85F55C}"/>
    <dgm:cxn modelId="{D24426D3-96EA-7543-BEE2-A4D785F1BA3D}" type="presOf" srcId="{5DE0D3A6-F19C-DE4A-BC9A-2571F715194D}" destId="{2E7C19E2-8E8C-704C-AB98-B98EA4C01A3B}" srcOrd="0" destOrd="0" presId="urn:microsoft.com/office/officeart/2009/3/layout/HorizontalOrganizationChart#95"/>
    <dgm:cxn modelId="{B7AB2F22-378C-6942-94ED-3CA56658ECDD}" type="presOf" srcId="{91DF7018-163F-A647-8636-C39B3206C662}" destId="{DF4FE6C0-172A-674E-A2F7-7EB35E933083}" srcOrd="1" destOrd="0" presId="urn:microsoft.com/office/officeart/2009/3/layout/HorizontalOrganizationChart#95"/>
    <dgm:cxn modelId="{DB76D839-1317-4D43-81B7-3DE161CE8F6B}" type="presOf" srcId="{050A12B3-D358-9A42-9E76-8525AD7339FF}" destId="{C8A9F623-80FC-C240-A8FD-8F79B7178B56}" srcOrd="1" destOrd="0" presId="urn:microsoft.com/office/officeart/2009/3/layout/HorizontalOrganizationChart#95"/>
    <dgm:cxn modelId="{B501DE6D-3D80-5F45-866C-2AAD2BEAEEEF}" type="presOf" srcId="{B6EBF3CF-CDE1-354E-A0CB-D3E19954D76D}" destId="{02BA8BF1-7B49-354C-9848-E31FC9215795}" srcOrd="0" destOrd="0" presId="urn:microsoft.com/office/officeart/2009/3/layout/HorizontalOrganizationChart#95"/>
    <dgm:cxn modelId="{4D49BF0C-1247-B541-9A52-D12691A70A2E}" srcId="{5DE0D3A6-F19C-DE4A-BC9A-2571F715194D}" destId="{050A12B3-D358-9A42-9E76-8525AD7339FF}" srcOrd="0" destOrd="0" parTransId="{B6EBF3CF-CDE1-354E-A0CB-D3E19954D76D}" sibTransId="{900677A5-2559-FE42-9FED-2421BB6EE744}"/>
    <dgm:cxn modelId="{9E126CCA-A59D-8D40-B16F-970477F9053D}" srcId="{5DE0D3A6-F19C-DE4A-BC9A-2571F715194D}" destId="{91DF7018-163F-A647-8636-C39B3206C662}" srcOrd="1" destOrd="0" parTransId="{48D25307-1DB9-BD4C-88BC-87CDADE8BE70}" sibTransId="{FF61C3B2-A42C-1A4C-826C-879DEDDD8936}"/>
    <dgm:cxn modelId="{5B7B0778-7D90-F44A-9486-E8E5FD2B2533}" type="presOf" srcId="{48D25307-1DB9-BD4C-88BC-87CDADE8BE70}" destId="{DF8B883A-B569-BC4E-ACF4-B87B1E092BD1}" srcOrd="0" destOrd="0" presId="urn:microsoft.com/office/officeart/2009/3/layout/HorizontalOrganizationChart#95"/>
    <dgm:cxn modelId="{5C98A645-8958-4A4E-99F3-4D0976CBDFF2}" type="presParOf" srcId="{20E37C1B-7B69-014B-BDA8-CB96045A0AF3}" destId="{F1F47A6A-5570-2E47-897C-D572F326284D}" srcOrd="0" destOrd="0" presId="urn:microsoft.com/office/officeart/2009/3/layout/HorizontalOrganizationChart#95"/>
    <dgm:cxn modelId="{4D32C615-F52E-974D-A39F-428BB19FAE62}" type="presParOf" srcId="{F1F47A6A-5570-2E47-897C-D572F326284D}" destId="{A9AC457D-677B-F44C-BAC7-935E66F60CCA}" srcOrd="0" destOrd="0" presId="urn:microsoft.com/office/officeart/2009/3/layout/HorizontalOrganizationChart#95"/>
    <dgm:cxn modelId="{E899CA6D-9412-D64D-8AB6-4EB205DD408A}" type="presParOf" srcId="{A9AC457D-677B-F44C-BAC7-935E66F60CCA}" destId="{2E7C19E2-8E8C-704C-AB98-B98EA4C01A3B}" srcOrd="0" destOrd="0" presId="urn:microsoft.com/office/officeart/2009/3/layout/HorizontalOrganizationChart#95"/>
    <dgm:cxn modelId="{B1671B7D-AD8F-5A4A-8C5C-2864FF788BD9}" type="presParOf" srcId="{A9AC457D-677B-F44C-BAC7-935E66F60CCA}" destId="{96FEAD7E-8D58-C54F-BCB6-C7A2ED26C1A0}" srcOrd="1" destOrd="0" presId="urn:microsoft.com/office/officeart/2009/3/layout/HorizontalOrganizationChart#95"/>
    <dgm:cxn modelId="{4A184095-4CDC-F24A-A852-57BC7C3F5B6F}" type="presParOf" srcId="{F1F47A6A-5570-2E47-897C-D572F326284D}" destId="{8E507B69-FD83-6048-8812-8D8C7EFC0FE4}" srcOrd="1" destOrd="0" presId="urn:microsoft.com/office/officeart/2009/3/layout/HorizontalOrganizationChart#95"/>
    <dgm:cxn modelId="{E9D2B9D2-ACB6-2340-ADC0-AFB943E1B648}" type="presParOf" srcId="{8E507B69-FD83-6048-8812-8D8C7EFC0FE4}" destId="{02BA8BF1-7B49-354C-9848-E31FC9215795}" srcOrd="0" destOrd="0" presId="urn:microsoft.com/office/officeart/2009/3/layout/HorizontalOrganizationChart#95"/>
    <dgm:cxn modelId="{58344195-6E1F-6748-8E3E-37613947B37D}" type="presParOf" srcId="{8E507B69-FD83-6048-8812-8D8C7EFC0FE4}" destId="{9EBDAFC6-EC92-9E40-9829-6A5580D4695E}" srcOrd="1" destOrd="0" presId="urn:microsoft.com/office/officeart/2009/3/layout/HorizontalOrganizationChart#95"/>
    <dgm:cxn modelId="{CBD7FDC3-EDEC-C24E-9671-AB129B65F27E}" type="presParOf" srcId="{9EBDAFC6-EC92-9E40-9829-6A5580D4695E}" destId="{DD51906F-66B3-0144-A5D5-9289B88D2BA6}" srcOrd="0" destOrd="0" presId="urn:microsoft.com/office/officeart/2009/3/layout/HorizontalOrganizationChart#95"/>
    <dgm:cxn modelId="{548EA214-C08A-9C47-9B06-B6C3B63D9E8D}" type="presParOf" srcId="{DD51906F-66B3-0144-A5D5-9289B88D2BA6}" destId="{6F0B371E-D2CB-7044-A169-131F9161CE34}" srcOrd="0" destOrd="0" presId="urn:microsoft.com/office/officeart/2009/3/layout/HorizontalOrganizationChart#95"/>
    <dgm:cxn modelId="{7C72F4E6-D7B7-454C-A69A-0897B20C1058}" type="presParOf" srcId="{DD51906F-66B3-0144-A5D5-9289B88D2BA6}" destId="{C8A9F623-80FC-C240-A8FD-8F79B7178B56}" srcOrd="1" destOrd="0" presId="urn:microsoft.com/office/officeart/2009/3/layout/HorizontalOrganizationChart#95"/>
    <dgm:cxn modelId="{943C826F-2E33-2544-8EB4-7E76C379277F}" type="presParOf" srcId="{9EBDAFC6-EC92-9E40-9829-6A5580D4695E}" destId="{DC6F140E-6E8A-8942-A252-DFB2BCEBBF51}" srcOrd="1" destOrd="0" presId="urn:microsoft.com/office/officeart/2009/3/layout/HorizontalOrganizationChart#95"/>
    <dgm:cxn modelId="{C95B8568-9ED7-E64F-8DDE-8B9FA4824D6E}" type="presParOf" srcId="{9EBDAFC6-EC92-9E40-9829-6A5580D4695E}" destId="{3CBAACFC-9063-6842-B442-B2E2A75F0724}" srcOrd="2" destOrd="0" presId="urn:microsoft.com/office/officeart/2009/3/layout/HorizontalOrganizationChart#95"/>
    <dgm:cxn modelId="{68E75BDE-D5F6-B941-ADD3-4EEEC33FC965}" type="presParOf" srcId="{8E507B69-FD83-6048-8812-8D8C7EFC0FE4}" destId="{DF8B883A-B569-BC4E-ACF4-B87B1E092BD1}" srcOrd="2" destOrd="0" presId="urn:microsoft.com/office/officeart/2009/3/layout/HorizontalOrganizationChart#95"/>
    <dgm:cxn modelId="{EE2D6CC3-E6DC-D740-A019-DC017A45AB86}" type="presParOf" srcId="{8E507B69-FD83-6048-8812-8D8C7EFC0FE4}" destId="{A152AF8A-E7D3-3640-A64A-B97A3946496E}" srcOrd="3" destOrd="0" presId="urn:microsoft.com/office/officeart/2009/3/layout/HorizontalOrganizationChart#95"/>
    <dgm:cxn modelId="{62133CA3-4475-F14C-88EA-8651C0B0D7A8}" type="presParOf" srcId="{A152AF8A-E7D3-3640-A64A-B97A3946496E}" destId="{270E2731-6491-3B4C-975A-18B1540A3B2B}" srcOrd="0" destOrd="0" presId="urn:microsoft.com/office/officeart/2009/3/layout/HorizontalOrganizationChart#95"/>
    <dgm:cxn modelId="{56E4BFC1-1C5E-2D4B-A6F3-A86F0AD97B35}" type="presParOf" srcId="{270E2731-6491-3B4C-975A-18B1540A3B2B}" destId="{09B9A292-EDAC-E841-8355-7D40C000B802}" srcOrd="0" destOrd="0" presId="urn:microsoft.com/office/officeart/2009/3/layout/HorizontalOrganizationChart#95"/>
    <dgm:cxn modelId="{880FAAD2-B445-DE46-BF63-B84405E68ABA}" type="presParOf" srcId="{270E2731-6491-3B4C-975A-18B1540A3B2B}" destId="{DF4FE6C0-172A-674E-A2F7-7EB35E933083}" srcOrd="1" destOrd="0" presId="urn:microsoft.com/office/officeart/2009/3/layout/HorizontalOrganizationChart#95"/>
    <dgm:cxn modelId="{2CB71062-C2A9-4844-A72E-822F74CB37E5}" type="presParOf" srcId="{A152AF8A-E7D3-3640-A64A-B97A3946496E}" destId="{5C399261-F997-8E4D-9C34-64706EA70731}" srcOrd="1" destOrd="0" presId="urn:microsoft.com/office/officeart/2009/3/layout/HorizontalOrganizationChart#95"/>
    <dgm:cxn modelId="{0790D384-11DB-1B45-ADA1-2DEFE560201E}" type="presParOf" srcId="{A152AF8A-E7D3-3640-A64A-B97A3946496E}" destId="{36435349-1924-7744-8A13-A939F5DDEBB9}" srcOrd="2" destOrd="0" presId="urn:microsoft.com/office/officeart/2009/3/layout/HorizontalOrganizationChart#95"/>
    <dgm:cxn modelId="{2A63E9D8-E86E-DB4A-BFE8-3F61B17B9010}" type="presParOf" srcId="{F1F47A6A-5570-2E47-897C-D572F326284D}" destId="{13835513-FE5E-7843-9C2A-44E809CA1082}" srcOrd="2" destOrd="0" presId="urn:microsoft.com/office/officeart/2009/3/layout/HorizontalOrganizationChart#9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4" loCatId="" qsTypeId="urn:microsoft.com/office/officeart/2005/8/quickstyle/simple1#14" qsCatId="simple" csTypeId="urn:microsoft.com/office/officeart/2005/8/colors/accent2_1#14"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0D04E18B-D781-7044-ABB7-18E941D8C01B}" type="presOf" srcId="{60481217-866F-EC4E-9BCA-CCDCA186FDBB}" destId="{D5B41C15-8B97-2E4E-8953-BB8241D11771}" srcOrd="0" destOrd="0" presId="urn:microsoft.com/office/officeart/2009/3/layout/HorizontalOrganizationChart#14"/>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12F9263F-AA43-B44F-8CA5-E791C9F6D6EC}" type="presOf" srcId="{2B179273-2704-3D43-9593-9A14EA887E16}" destId="{0838EECB-55B7-E045-8B8A-C5CC1ABEBE3D}" srcOrd="1" destOrd="0" presId="urn:microsoft.com/office/officeart/2009/3/layout/HorizontalOrganizationChart#14"/>
    <dgm:cxn modelId="{3553F5D3-3055-2146-B66D-FF8159FEACA6}" type="presOf" srcId="{0774BB43-37B4-DC4F-81E4-178EF4A18D34}" destId="{759DA5C7-AB80-6547-BEDD-B6A548F15238}" srcOrd="0" destOrd="0" presId="urn:microsoft.com/office/officeart/2009/3/layout/HorizontalOrganizationChart#14"/>
    <dgm:cxn modelId="{B7C5A183-F9BC-6E44-B791-BC0B30DB2C3C}" type="presOf" srcId="{8DF1DB71-48E7-9642-A49B-251B711B1738}" destId="{592399A9-576A-F948-84DC-39E095494FCC}" srcOrd="0" destOrd="0" presId="urn:microsoft.com/office/officeart/2009/3/layout/HorizontalOrganizationChart#14"/>
    <dgm:cxn modelId="{5F7420EF-0DBB-8B45-B5ED-9711F3790A97}" srcId="{2B179273-2704-3D43-9593-9A14EA887E16}" destId="{C3B1E552-4C86-934A-B9AC-6D80E09981FB}" srcOrd="2" destOrd="0" parTransId="{EA8C3C0C-7CD0-5840-B329-C1537917FA6E}" sibTransId="{38AFA7AA-DE82-3941-B5B5-2F38B3BE9093}"/>
    <dgm:cxn modelId="{8F0BC7B0-3DBA-A74A-AC32-015EE471AF73}" type="presOf" srcId="{32431CC2-FF1C-1C47-B100-1999122DC494}" destId="{398E564E-AB0F-984F-8DC0-A6A3ED798886}" srcOrd="1" destOrd="0" presId="urn:microsoft.com/office/officeart/2009/3/layout/HorizontalOrganizationChart#14"/>
    <dgm:cxn modelId="{478C803F-893F-4248-8C35-F1DECB2F0D2C}" srcId="{E9262D6E-5D67-1749-9B3E-98FE22637E0E}" destId="{2B179273-2704-3D43-9593-9A14EA887E16}" srcOrd="0" destOrd="0" parTransId="{919B3BA2-B184-594C-B712-7BE270D4AC41}" sibTransId="{0D6293B7-76DE-2F47-94E9-C0A3E8F07E6A}"/>
    <dgm:cxn modelId="{5CD4ECA3-F719-534D-98B4-CA3ED47005A3}" type="presOf" srcId="{0774BB43-37B4-DC4F-81E4-178EF4A18D34}" destId="{05E3AC22-BCCB-D145-94DE-970DB76ABA3C}" srcOrd="1" destOrd="0" presId="urn:microsoft.com/office/officeart/2009/3/layout/HorizontalOrganizationChart#14"/>
    <dgm:cxn modelId="{495751DE-9541-8345-B0C0-D438F25AD4DF}" type="presOf" srcId="{C3B1E552-4C86-934A-B9AC-6D80E09981FB}" destId="{0BF10FB6-4937-4545-B2B1-3E203BD6DE8A}" srcOrd="1" destOrd="0" presId="urn:microsoft.com/office/officeart/2009/3/layout/HorizontalOrganizationChart#14"/>
    <dgm:cxn modelId="{F6227704-541B-824E-95A3-EB836796BE2B}" type="presOf" srcId="{0572A4C9-B3DE-A943-A31D-6C390134C0DE}" destId="{FEA15BB8-BB7F-6240-A649-8E9B8F3FCE92}" srcOrd="0" destOrd="0" presId="urn:microsoft.com/office/officeart/2009/3/layout/HorizontalOrganizationChart#14"/>
    <dgm:cxn modelId="{A9582D28-D785-1041-942A-A6AAFD67324F}" srcId="{2B179273-2704-3D43-9593-9A14EA887E16}" destId="{C56A63DB-2540-B74A-844D-266E8014420E}" srcOrd="3" destOrd="0" parTransId="{8DF1DB71-48E7-9642-A49B-251B711B1738}" sibTransId="{097887AF-D762-EB4B-A45B-7E6F49C293E7}"/>
    <dgm:cxn modelId="{988DB6EA-347C-034B-B344-C8199EE6D5E0}" type="presOf" srcId="{32431CC2-FF1C-1C47-B100-1999122DC494}" destId="{FEB746DA-611D-7546-9EAF-B8163E4EC36D}" srcOrd="0" destOrd="0" presId="urn:microsoft.com/office/officeart/2009/3/layout/HorizontalOrganizationChart#14"/>
    <dgm:cxn modelId="{2BF611CA-9F18-4945-BB92-A5198B320FDD}" type="presOf" srcId="{C56A63DB-2540-B74A-844D-266E8014420E}" destId="{078E0EB9-8965-3347-A9FE-777BCBAF59A1}" srcOrd="1" destOrd="0" presId="urn:microsoft.com/office/officeart/2009/3/layout/HorizontalOrganizationChart#14"/>
    <dgm:cxn modelId="{41B3BC54-C730-E347-AA37-00ABA743C792}" type="presOf" srcId="{C56A63DB-2540-B74A-844D-266E8014420E}" destId="{AB1E20DE-926E-D043-913F-F98B1BCE8D50}" srcOrd="0" destOrd="0" presId="urn:microsoft.com/office/officeart/2009/3/layout/HorizontalOrganizationChart#14"/>
    <dgm:cxn modelId="{B57E9987-B264-A34D-8FF8-12CE464A0D8C}" type="presOf" srcId="{EA8C3C0C-7CD0-5840-B329-C1537917FA6E}" destId="{E5185E33-A69C-A14B-8DB1-4AE618D86EBD}" srcOrd="0" destOrd="0" presId="urn:microsoft.com/office/officeart/2009/3/layout/HorizontalOrganizationChart#14"/>
    <dgm:cxn modelId="{C85B5A05-C1FE-5544-B62F-CD706FD1EE1F}" type="presOf" srcId="{C3B1E552-4C86-934A-B9AC-6D80E09981FB}" destId="{59D41257-D9E9-F943-80BA-3F11804838C7}" srcOrd="0" destOrd="0" presId="urn:microsoft.com/office/officeart/2009/3/layout/HorizontalOrganizationChart#14"/>
    <dgm:cxn modelId="{D763DFD1-6B93-F949-B12F-1A7ED231D9FD}" type="presOf" srcId="{60C86F9E-ECD4-F648-A2BA-C82DE325D55B}" destId="{39CC3071-B54C-4946-BADD-878ECE21822F}" srcOrd="0" destOrd="0" presId="urn:microsoft.com/office/officeart/2009/3/layout/HorizontalOrganizationChart#14"/>
    <dgm:cxn modelId="{2D25A8C4-671F-4F47-B495-22C3DCD9ADDE}" type="presOf" srcId="{E2775487-DF8A-344F-B8D8-6AC7FD999A3D}" destId="{1F170545-5F3F-A14A-B776-4C6B79BF8AE5}" srcOrd="0" destOrd="0" presId="urn:microsoft.com/office/officeart/2009/3/layout/HorizontalOrganizationChart#14"/>
    <dgm:cxn modelId="{6DD784C5-A4F5-FA4B-91F9-87FFF0EFA10C}" type="presOf" srcId="{E9262D6E-5D67-1749-9B3E-98FE22637E0E}" destId="{D01011B3-9247-344D-89EF-A190C3A4E16A}" srcOrd="0" destOrd="0" presId="urn:microsoft.com/office/officeart/2009/3/layout/HorizontalOrganizationChart#14"/>
    <dgm:cxn modelId="{69E0E46C-01F0-C549-BF39-F80294CE9250}" type="presOf" srcId="{E2775487-DF8A-344F-B8D8-6AC7FD999A3D}" destId="{AA1EC854-01A0-3B42-B2B8-01447225C09A}" srcOrd="1" destOrd="0" presId="urn:microsoft.com/office/officeart/2009/3/layout/HorizontalOrganizationChart#14"/>
    <dgm:cxn modelId="{296244D9-1F30-9140-B6B5-154163A01ADF}" type="presOf" srcId="{2B179273-2704-3D43-9593-9A14EA887E16}" destId="{C66CCFD0-EBC3-7149-A8D4-80E9D63FB304}" srcOrd="0" destOrd="0" presId="urn:microsoft.com/office/officeart/2009/3/layout/HorizontalOrganizationChart#14"/>
    <dgm:cxn modelId="{781DD2E3-C0CF-0A48-9401-6AD1589AE36F}" type="presParOf" srcId="{D01011B3-9247-344D-89EF-A190C3A4E16A}" destId="{522A4F15-5E5B-4343-AC2A-145AD12F5BC8}" srcOrd="0" destOrd="0" presId="urn:microsoft.com/office/officeart/2009/3/layout/HorizontalOrganizationChart#14"/>
    <dgm:cxn modelId="{D12EDD03-E668-5840-8EAC-213A01D069C6}" type="presParOf" srcId="{522A4F15-5E5B-4343-AC2A-145AD12F5BC8}" destId="{F15FC2B3-F7CC-D546-A82F-D26D0E72EEAC}" srcOrd="0" destOrd="0" presId="urn:microsoft.com/office/officeart/2009/3/layout/HorizontalOrganizationChart#14"/>
    <dgm:cxn modelId="{3F253014-0358-4E4E-AE85-6932D67A2727}" type="presParOf" srcId="{F15FC2B3-F7CC-D546-A82F-D26D0E72EEAC}" destId="{C66CCFD0-EBC3-7149-A8D4-80E9D63FB304}" srcOrd="0" destOrd="0" presId="urn:microsoft.com/office/officeart/2009/3/layout/HorizontalOrganizationChart#14"/>
    <dgm:cxn modelId="{59BB7918-3834-814E-8BB0-EE765BB82B10}" type="presParOf" srcId="{F15FC2B3-F7CC-D546-A82F-D26D0E72EEAC}" destId="{0838EECB-55B7-E045-8B8A-C5CC1ABEBE3D}" srcOrd="1" destOrd="0" presId="urn:microsoft.com/office/officeart/2009/3/layout/HorizontalOrganizationChart#14"/>
    <dgm:cxn modelId="{D8E49306-B015-1F48-B599-48ABE4092F7A}" type="presParOf" srcId="{522A4F15-5E5B-4343-AC2A-145AD12F5BC8}" destId="{27EE6AE5-5A1A-3140-892B-66736C64D091}" srcOrd="1" destOrd="0" presId="urn:microsoft.com/office/officeart/2009/3/layout/HorizontalOrganizationChart#14"/>
    <dgm:cxn modelId="{5C7171B9-5E8E-7A47-92B5-C5CB5F49825C}" type="presParOf" srcId="{27EE6AE5-5A1A-3140-892B-66736C64D091}" destId="{39CC3071-B54C-4946-BADD-878ECE21822F}" srcOrd="0" destOrd="0" presId="urn:microsoft.com/office/officeart/2009/3/layout/HorizontalOrganizationChart#14"/>
    <dgm:cxn modelId="{DC7F4894-90F0-F941-BDCF-6C3C5A8FACBB}" type="presParOf" srcId="{27EE6AE5-5A1A-3140-892B-66736C64D091}" destId="{A87CA5F6-E563-254D-8019-8E43BDB9E430}" srcOrd="1" destOrd="0" presId="urn:microsoft.com/office/officeart/2009/3/layout/HorizontalOrganizationChart#14"/>
    <dgm:cxn modelId="{B642FB20-AA38-E64E-9DC1-B71F38BD7C77}" type="presParOf" srcId="{A87CA5F6-E563-254D-8019-8E43BDB9E430}" destId="{2121AAF9-47A7-D34F-83AA-AD09384DD22B}" srcOrd="0" destOrd="0" presId="urn:microsoft.com/office/officeart/2009/3/layout/HorizontalOrganizationChart#14"/>
    <dgm:cxn modelId="{E66A937B-0326-4C41-9AEB-D88003799AA3}" type="presParOf" srcId="{2121AAF9-47A7-D34F-83AA-AD09384DD22B}" destId="{1F170545-5F3F-A14A-B776-4C6B79BF8AE5}" srcOrd="0" destOrd="0" presId="urn:microsoft.com/office/officeart/2009/3/layout/HorizontalOrganizationChart#14"/>
    <dgm:cxn modelId="{814C9E63-389A-C14A-9AB1-7FE0EA9246AF}" type="presParOf" srcId="{2121AAF9-47A7-D34F-83AA-AD09384DD22B}" destId="{AA1EC854-01A0-3B42-B2B8-01447225C09A}" srcOrd="1" destOrd="0" presId="urn:microsoft.com/office/officeart/2009/3/layout/HorizontalOrganizationChart#14"/>
    <dgm:cxn modelId="{BDFBA3F8-F8AC-0B45-B78A-67F76F243AB0}" type="presParOf" srcId="{A87CA5F6-E563-254D-8019-8E43BDB9E430}" destId="{94FBC40C-5DCB-C24B-BDC8-1CDCFD2977CA}" srcOrd="1" destOrd="0" presId="urn:microsoft.com/office/officeart/2009/3/layout/HorizontalOrganizationChart#14"/>
    <dgm:cxn modelId="{C35EF964-B90E-8E41-91D7-AA837802FB27}" type="presParOf" srcId="{A87CA5F6-E563-254D-8019-8E43BDB9E430}" destId="{924395FB-44C8-1B4E-B957-03E49C5D33DB}" srcOrd="2" destOrd="0" presId="urn:microsoft.com/office/officeart/2009/3/layout/HorizontalOrganizationChart#14"/>
    <dgm:cxn modelId="{FA19484F-F960-A041-8609-BE520481D366}" type="presParOf" srcId="{27EE6AE5-5A1A-3140-892B-66736C64D091}" destId="{FEA15BB8-BB7F-6240-A649-8E9B8F3FCE92}" srcOrd="2" destOrd="0" presId="urn:microsoft.com/office/officeart/2009/3/layout/HorizontalOrganizationChart#14"/>
    <dgm:cxn modelId="{5404487C-391E-5049-BA97-1AE2F2D5811F}" type="presParOf" srcId="{27EE6AE5-5A1A-3140-892B-66736C64D091}" destId="{DBD5B863-3310-A146-80BE-76595AEC574F}" srcOrd="3" destOrd="0" presId="urn:microsoft.com/office/officeart/2009/3/layout/HorizontalOrganizationChart#14"/>
    <dgm:cxn modelId="{26DD74B4-5C4D-0D40-B8E6-F491F368EC12}" type="presParOf" srcId="{DBD5B863-3310-A146-80BE-76595AEC574F}" destId="{8B508A1B-FECB-4A48-86F4-79662C0296D9}" srcOrd="0" destOrd="0" presId="urn:microsoft.com/office/officeart/2009/3/layout/HorizontalOrganizationChart#14"/>
    <dgm:cxn modelId="{AFD197CD-8C83-624A-AFFA-716E5773B15B}" type="presParOf" srcId="{8B508A1B-FECB-4A48-86F4-79662C0296D9}" destId="{759DA5C7-AB80-6547-BEDD-B6A548F15238}" srcOrd="0" destOrd="0" presId="urn:microsoft.com/office/officeart/2009/3/layout/HorizontalOrganizationChart#14"/>
    <dgm:cxn modelId="{94F396EE-4DAD-804D-ACD6-3FEEDA3B950C}" type="presParOf" srcId="{8B508A1B-FECB-4A48-86F4-79662C0296D9}" destId="{05E3AC22-BCCB-D145-94DE-970DB76ABA3C}" srcOrd="1" destOrd="0" presId="urn:microsoft.com/office/officeart/2009/3/layout/HorizontalOrganizationChart#14"/>
    <dgm:cxn modelId="{90A3090B-7F17-264C-94D3-D36D1C2AB5B8}" type="presParOf" srcId="{DBD5B863-3310-A146-80BE-76595AEC574F}" destId="{7DFFB080-5E62-D143-A36B-5E78DDF3B740}" srcOrd="1" destOrd="0" presId="urn:microsoft.com/office/officeart/2009/3/layout/HorizontalOrganizationChart#14"/>
    <dgm:cxn modelId="{8BEB2F84-D013-2B46-B27B-3F8F04DD4FD8}" type="presParOf" srcId="{DBD5B863-3310-A146-80BE-76595AEC574F}" destId="{6929E8D5-9FEF-7644-AF7A-52F023AE7FE9}" srcOrd="2" destOrd="0" presId="urn:microsoft.com/office/officeart/2009/3/layout/HorizontalOrganizationChart#14"/>
    <dgm:cxn modelId="{C99A834E-BD92-D646-A878-9BCE756D3F57}" type="presParOf" srcId="{27EE6AE5-5A1A-3140-892B-66736C64D091}" destId="{E5185E33-A69C-A14B-8DB1-4AE618D86EBD}" srcOrd="4" destOrd="0" presId="urn:microsoft.com/office/officeart/2009/3/layout/HorizontalOrganizationChart#14"/>
    <dgm:cxn modelId="{3B567497-CEA4-3445-8CA1-E10726767891}" type="presParOf" srcId="{27EE6AE5-5A1A-3140-892B-66736C64D091}" destId="{9C501E13-1C3D-C34C-9444-38ED53A28DAD}" srcOrd="5" destOrd="0" presId="urn:microsoft.com/office/officeart/2009/3/layout/HorizontalOrganizationChart#14"/>
    <dgm:cxn modelId="{A6CAB0E0-94FB-EE4B-A289-699C965EB652}" type="presParOf" srcId="{9C501E13-1C3D-C34C-9444-38ED53A28DAD}" destId="{D21B1B66-1004-B846-8462-E980A4497C48}" srcOrd="0" destOrd="0" presId="urn:microsoft.com/office/officeart/2009/3/layout/HorizontalOrganizationChart#14"/>
    <dgm:cxn modelId="{97E31296-A2EC-8A43-8BFC-EE62E60FBD08}" type="presParOf" srcId="{D21B1B66-1004-B846-8462-E980A4497C48}" destId="{59D41257-D9E9-F943-80BA-3F11804838C7}" srcOrd="0" destOrd="0" presId="urn:microsoft.com/office/officeart/2009/3/layout/HorizontalOrganizationChart#14"/>
    <dgm:cxn modelId="{897FA883-C183-3342-BC13-D83EAF34CA9D}" type="presParOf" srcId="{D21B1B66-1004-B846-8462-E980A4497C48}" destId="{0BF10FB6-4937-4545-B2B1-3E203BD6DE8A}" srcOrd="1" destOrd="0" presId="urn:microsoft.com/office/officeart/2009/3/layout/HorizontalOrganizationChart#14"/>
    <dgm:cxn modelId="{548FAE81-56FE-464B-B0C5-55F4C28FC654}" type="presParOf" srcId="{9C501E13-1C3D-C34C-9444-38ED53A28DAD}" destId="{8F1B0309-21A9-8849-B53A-EA3DFCD4C4F0}" srcOrd="1" destOrd="0" presId="urn:microsoft.com/office/officeart/2009/3/layout/HorizontalOrganizationChart#14"/>
    <dgm:cxn modelId="{647113B7-DF4C-174A-93B4-5FFB5C251A5A}" type="presParOf" srcId="{9C501E13-1C3D-C34C-9444-38ED53A28DAD}" destId="{22615910-1D52-C34A-95A6-872F0B23C7DF}" srcOrd="2" destOrd="0" presId="urn:microsoft.com/office/officeart/2009/3/layout/HorizontalOrganizationChart#14"/>
    <dgm:cxn modelId="{3EE8A17C-D1EA-CF48-83CF-07EB21D27DAC}" type="presParOf" srcId="{27EE6AE5-5A1A-3140-892B-66736C64D091}" destId="{592399A9-576A-F948-84DC-39E095494FCC}" srcOrd="6" destOrd="0" presId="urn:microsoft.com/office/officeart/2009/3/layout/HorizontalOrganizationChart#14"/>
    <dgm:cxn modelId="{5C0E5EBD-3B98-7349-A6D3-F2AD36A7B15F}" type="presParOf" srcId="{27EE6AE5-5A1A-3140-892B-66736C64D091}" destId="{CE9AFFBE-26A9-5642-889D-A6AE33D4B085}" srcOrd="7" destOrd="0" presId="urn:microsoft.com/office/officeart/2009/3/layout/HorizontalOrganizationChart#14"/>
    <dgm:cxn modelId="{55300C2F-022E-B64A-8E69-38661DB715CB}" type="presParOf" srcId="{CE9AFFBE-26A9-5642-889D-A6AE33D4B085}" destId="{EA435581-C6D6-5249-99A1-6BA121C879BA}" srcOrd="0" destOrd="0" presId="urn:microsoft.com/office/officeart/2009/3/layout/HorizontalOrganizationChart#14"/>
    <dgm:cxn modelId="{D9C04094-08FD-114D-BB35-7974598490D7}" type="presParOf" srcId="{EA435581-C6D6-5249-99A1-6BA121C879BA}" destId="{AB1E20DE-926E-D043-913F-F98B1BCE8D50}" srcOrd="0" destOrd="0" presId="urn:microsoft.com/office/officeart/2009/3/layout/HorizontalOrganizationChart#14"/>
    <dgm:cxn modelId="{DAB7AF55-A3F7-9840-BEDA-366B7E6D2BCD}" type="presParOf" srcId="{EA435581-C6D6-5249-99A1-6BA121C879BA}" destId="{078E0EB9-8965-3347-A9FE-777BCBAF59A1}" srcOrd="1" destOrd="0" presId="urn:microsoft.com/office/officeart/2009/3/layout/HorizontalOrganizationChart#14"/>
    <dgm:cxn modelId="{B427C432-FAF5-B443-85C7-61583037A891}" type="presParOf" srcId="{CE9AFFBE-26A9-5642-889D-A6AE33D4B085}" destId="{E08B2666-EF99-4348-B311-4C310DA0B24C}" srcOrd="1" destOrd="0" presId="urn:microsoft.com/office/officeart/2009/3/layout/HorizontalOrganizationChart#14"/>
    <dgm:cxn modelId="{CAA58602-D5A8-394B-BF49-CF1A660350FB}" type="presParOf" srcId="{CE9AFFBE-26A9-5642-889D-A6AE33D4B085}" destId="{9E6AFEFB-5257-1246-ABCE-3D448D1E1C41}" srcOrd="2" destOrd="0" presId="urn:microsoft.com/office/officeart/2009/3/layout/HorizontalOrganizationChart#14"/>
    <dgm:cxn modelId="{82114115-A4D0-C84A-845D-1CDB760E8F60}" type="presParOf" srcId="{27EE6AE5-5A1A-3140-892B-66736C64D091}" destId="{D5B41C15-8B97-2E4E-8953-BB8241D11771}" srcOrd="8" destOrd="0" presId="urn:microsoft.com/office/officeart/2009/3/layout/HorizontalOrganizationChart#14"/>
    <dgm:cxn modelId="{74E1BB68-86CD-6247-BF91-0E900E9033F1}" type="presParOf" srcId="{27EE6AE5-5A1A-3140-892B-66736C64D091}" destId="{DEC1EF73-ECFD-8F42-954E-349A2B317E0B}" srcOrd="9" destOrd="0" presId="urn:microsoft.com/office/officeart/2009/3/layout/HorizontalOrganizationChart#14"/>
    <dgm:cxn modelId="{239573CA-4A94-7B4A-8491-D16A5602084A}" type="presParOf" srcId="{DEC1EF73-ECFD-8F42-954E-349A2B317E0B}" destId="{2848BF66-6C88-1E45-AD2A-F7E2D971DC68}" srcOrd="0" destOrd="0" presId="urn:microsoft.com/office/officeart/2009/3/layout/HorizontalOrganizationChart#14"/>
    <dgm:cxn modelId="{F96DEE42-55DA-E149-897A-45C007EF7F23}" type="presParOf" srcId="{2848BF66-6C88-1E45-AD2A-F7E2D971DC68}" destId="{FEB746DA-611D-7546-9EAF-B8163E4EC36D}" srcOrd="0" destOrd="0" presId="urn:microsoft.com/office/officeart/2009/3/layout/HorizontalOrganizationChart#14"/>
    <dgm:cxn modelId="{5C0C5AD2-9DC7-A842-B27F-18708EEF4AA8}" type="presParOf" srcId="{2848BF66-6C88-1E45-AD2A-F7E2D971DC68}" destId="{398E564E-AB0F-984F-8DC0-A6A3ED798886}" srcOrd="1" destOrd="0" presId="urn:microsoft.com/office/officeart/2009/3/layout/HorizontalOrganizationChart#14"/>
    <dgm:cxn modelId="{437C96C7-4121-6B46-B0F9-B87C1EDF2736}" type="presParOf" srcId="{DEC1EF73-ECFD-8F42-954E-349A2B317E0B}" destId="{92413F5C-5079-B445-AFDC-455212E9B5DD}" srcOrd="1" destOrd="0" presId="urn:microsoft.com/office/officeart/2009/3/layout/HorizontalOrganizationChart#14"/>
    <dgm:cxn modelId="{65F5F733-9FEE-6F45-B1A8-11B3762C8C4A}" type="presParOf" srcId="{DEC1EF73-ECFD-8F42-954E-349A2B317E0B}" destId="{AEE40536-DA15-B94E-A7DF-407DB9094E8F}" srcOrd="2" destOrd="0" presId="urn:microsoft.com/office/officeart/2009/3/layout/HorizontalOrganizationChart#14"/>
    <dgm:cxn modelId="{AAD02F9C-327D-9C49-934B-C3A3774A7854}" type="presParOf" srcId="{522A4F15-5E5B-4343-AC2A-145AD12F5BC8}" destId="{C67A4154-AA7D-8744-A523-45364D3CDCAE}" srcOrd="2" destOrd="0" presId="urn:microsoft.com/office/officeart/2009/3/layout/HorizontalOrganizationChart#1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10.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6" loCatId="" qsTypeId="urn:microsoft.com/office/officeart/2005/8/quickstyle/simple1#106" qsCatId="simple" csTypeId="urn:microsoft.com/office/officeart/2005/8/colors/accent2_1#107"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29242"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5ED92131-07E1-9D49-97EA-1E5870258342}" srcId="{3185565C-B8D5-B14E-987A-C1E8EBB4CB4F}" destId="{5DE0D3A6-F19C-DE4A-BC9A-2571F715194D}" srcOrd="0" destOrd="0" parTransId="{62B58F82-512E-1141-905D-6150D389ACA4}" sibTransId="{C6B22558-AB52-9943-B0A2-886A6B85F55C}"/>
    <dgm:cxn modelId="{7B6623D7-6D9F-4941-84B0-3234A5A87019}" type="presOf" srcId="{3185565C-B8D5-B14E-987A-C1E8EBB4CB4F}" destId="{20E37C1B-7B69-014B-BDA8-CB96045A0AF3}" srcOrd="0" destOrd="0" presId="urn:microsoft.com/office/officeart/2009/3/layout/HorizontalOrganizationChart#96"/>
    <dgm:cxn modelId="{4D49BF0C-1247-B541-9A52-D12691A70A2E}" srcId="{5DE0D3A6-F19C-DE4A-BC9A-2571F715194D}" destId="{050A12B3-D358-9A42-9E76-8525AD7339FF}" srcOrd="0" destOrd="0" parTransId="{B6EBF3CF-CDE1-354E-A0CB-D3E19954D76D}" sibTransId="{900677A5-2559-FE42-9FED-2421BB6EE744}"/>
    <dgm:cxn modelId="{FAB6D957-39D4-4140-9BE7-9CA25E53F990}" type="presOf" srcId="{B6EBF3CF-CDE1-354E-A0CB-D3E19954D76D}" destId="{02BA8BF1-7B49-354C-9848-E31FC9215795}" srcOrd="0" destOrd="0" presId="urn:microsoft.com/office/officeart/2009/3/layout/HorizontalOrganizationChart#96"/>
    <dgm:cxn modelId="{7A883626-A00F-F040-A9C9-76674EE3A438}" type="presOf" srcId="{050A12B3-D358-9A42-9E76-8525AD7339FF}" destId="{6F0B371E-D2CB-7044-A169-131F9161CE34}" srcOrd="0" destOrd="0" presId="urn:microsoft.com/office/officeart/2009/3/layout/HorizontalOrganizationChart#96"/>
    <dgm:cxn modelId="{4F4F8AFA-7E3A-2449-ABF3-081E5D9E7FA4}" type="presOf" srcId="{91DF7018-163F-A647-8636-C39B3206C662}" destId="{09B9A292-EDAC-E841-8355-7D40C000B802}" srcOrd="0" destOrd="0" presId="urn:microsoft.com/office/officeart/2009/3/layout/HorizontalOrganizationChart#96"/>
    <dgm:cxn modelId="{BC26262B-D1FC-174A-8AE9-956D836143FE}" type="presOf" srcId="{5DE0D3A6-F19C-DE4A-BC9A-2571F715194D}" destId="{2E7C19E2-8E8C-704C-AB98-B98EA4C01A3B}" srcOrd="0" destOrd="0" presId="urn:microsoft.com/office/officeart/2009/3/layout/HorizontalOrganizationChart#96"/>
    <dgm:cxn modelId="{A9E7E924-3B9A-A944-8473-DEA775BFF007}" type="presOf" srcId="{050A12B3-D358-9A42-9E76-8525AD7339FF}" destId="{C8A9F623-80FC-C240-A8FD-8F79B7178B56}" srcOrd="1" destOrd="0" presId="urn:microsoft.com/office/officeart/2009/3/layout/HorizontalOrganizationChart#96"/>
    <dgm:cxn modelId="{9CC72447-4C6F-CB41-AF34-14EADA71B42D}" type="presOf" srcId="{48D25307-1DB9-BD4C-88BC-87CDADE8BE70}" destId="{DF8B883A-B569-BC4E-ACF4-B87B1E092BD1}" srcOrd="0" destOrd="0" presId="urn:microsoft.com/office/officeart/2009/3/layout/HorizontalOrganizationChart#96"/>
    <dgm:cxn modelId="{9E126CCA-A59D-8D40-B16F-970477F9053D}" srcId="{5DE0D3A6-F19C-DE4A-BC9A-2571F715194D}" destId="{91DF7018-163F-A647-8636-C39B3206C662}" srcOrd="1" destOrd="0" parTransId="{48D25307-1DB9-BD4C-88BC-87CDADE8BE70}" sibTransId="{FF61C3B2-A42C-1A4C-826C-879DEDDD8936}"/>
    <dgm:cxn modelId="{314CAB24-26A3-614D-9E78-D21FC2D88B80}" type="presOf" srcId="{91DF7018-163F-A647-8636-C39B3206C662}" destId="{DF4FE6C0-172A-674E-A2F7-7EB35E933083}" srcOrd="1" destOrd="0" presId="urn:microsoft.com/office/officeart/2009/3/layout/HorizontalOrganizationChart#96"/>
    <dgm:cxn modelId="{CDF70C08-AB65-B94E-9A21-DC7FFCC16CF1}" type="presOf" srcId="{5DE0D3A6-F19C-DE4A-BC9A-2571F715194D}" destId="{96FEAD7E-8D58-C54F-BCB6-C7A2ED26C1A0}" srcOrd="1" destOrd="0" presId="urn:microsoft.com/office/officeart/2009/3/layout/HorizontalOrganizationChart#96"/>
    <dgm:cxn modelId="{9DB69B7A-C82E-5840-A964-7055D894E5A8}" type="presParOf" srcId="{20E37C1B-7B69-014B-BDA8-CB96045A0AF3}" destId="{F1F47A6A-5570-2E47-897C-D572F326284D}" srcOrd="0" destOrd="0" presId="urn:microsoft.com/office/officeart/2009/3/layout/HorizontalOrganizationChart#96"/>
    <dgm:cxn modelId="{4EF3128E-04A4-9644-ADF8-2FCAD26F779A}" type="presParOf" srcId="{F1F47A6A-5570-2E47-897C-D572F326284D}" destId="{A9AC457D-677B-F44C-BAC7-935E66F60CCA}" srcOrd="0" destOrd="0" presId="urn:microsoft.com/office/officeart/2009/3/layout/HorizontalOrganizationChart#96"/>
    <dgm:cxn modelId="{64B17955-D8D1-4D4A-8E17-8613531C7547}" type="presParOf" srcId="{A9AC457D-677B-F44C-BAC7-935E66F60CCA}" destId="{2E7C19E2-8E8C-704C-AB98-B98EA4C01A3B}" srcOrd="0" destOrd="0" presId="urn:microsoft.com/office/officeart/2009/3/layout/HorizontalOrganizationChart#96"/>
    <dgm:cxn modelId="{7F7F7FA0-A388-734D-9C8F-5798DA09CCD6}" type="presParOf" srcId="{A9AC457D-677B-F44C-BAC7-935E66F60CCA}" destId="{96FEAD7E-8D58-C54F-BCB6-C7A2ED26C1A0}" srcOrd="1" destOrd="0" presId="urn:microsoft.com/office/officeart/2009/3/layout/HorizontalOrganizationChart#96"/>
    <dgm:cxn modelId="{14E1FE88-C310-9E47-8647-934C15C358A5}" type="presParOf" srcId="{F1F47A6A-5570-2E47-897C-D572F326284D}" destId="{8E507B69-FD83-6048-8812-8D8C7EFC0FE4}" srcOrd="1" destOrd="0" presId="urn:microsoft.com/office/officeart/2009/3/layout/HorizontalOrganizationChart#96"/>
    <dgm:cxn modelId="{3068C6F5-2039-0847-8ADD-C50479FD6990}" type="presParOf" srcId="{8E507B69-FD83-6048-8812-8D8C7EFC0FE4}" destId="{02BA8BF1-7B49-354C-9848-E31FC9215795}" srcOrd="0" destOrd="0" presId="urn:microsoft.com/office/officeart/2009/3/layout/HorizontalOrganizationChart#96"/>
    <dgm:cxn modelId="{8D0EF2EC-8F50-2D44-934B-94856D514FBA}" type="presParOf" srcId="{8E507B69-FD83-6048-8812-8D8C7EFC0FE4}" destId="{9EBDAFC6-EC92-9E40-9829-6A5580D4695E}" srcOrd="1" destOrd="0" presId="urn:microsoft.com/office/officeart/2009/3/layout/HorizontalOrganizationChart#96"/>
    <dgm:cxn modelId="{464D635D-D2D9-8E40-9161-BDBBFE772F00}" type="presParOf" srcId="{9EBDAFC6-EC92-9E40-9829-6A5580D4695E}" destId="{DD51906F-66B3-0144-A5D5-9289B88D2BA6}" srcOrd="0" destOrd="0" presId="urn:microsoft.com/office/officeart/2009/3/layout/HorizontalOrganizationChart#96"/>
    <dgm:cxn modelId="{550FCB49-ADBD-FA48-8007-DAC82F457E75}" type="presParOf" srcId="{DD51906F-66B3-0144-A5D5-9289B88D2BA6}" destId="{6F0B371E-D2CB-7044-A169-131F9161CE34}" srcOrd="0" destOrd="0" presId="urn:microsoft.com/office/officeart/2009/3/layout/HorizontalOrganizationChart#96"/>
    <dgm:cxn modelId="{BAAEA4C4-01A7-2041-9D7C-BE35A9500DFC}" type="presParOf" srcId="{DD51906F-66B3-0144-A5D5-9289B88D2BA6}" destId="{C8A9F623-80FC-C240-A8FD-8F79B7178B56}" srcOrd="1" destOrd="0" presId="urn:microsoft.com/office/officeart/2009/3/layout/HorizontalOrganizationChart#96"/>
    <dgm:cxn modelId="{8952EBA0-487D-6C4C-A743-DD3C4C95E997}" type="presParOf" srcId="{9EBDAFC6-EC92-9E40-9829-6A5580D4695E}" destId="{DC6F140E-6E8A-8942-A252-DFB2BCEBBF51}" srcOrd="1" destOrd="0" presId="urn:microsoft.com/office/officeart/2009/3/layout/HorizontalOrganizationChart#96"/>
    <dgm:cxn modelId="{0ECDB8C9-E3C4-6643-B930-649A7384C458}" type="presParOf" srcId="{9EBDAFC6-EC92-9E40-9829-6A5580D4695E}" destId="{3CBAACFC-9063-6842-B442-B2E2A75F0724}" srcOrd="2" destOrd="0" presId="urn:microsoft.com/office/officeart/2009/3/layout/HorizontalOrganizationChart#96"/>
    <dgm:cxn modelId="{36C5F34A-2B8C-E74A-B42B-88898A2EAC0D}" type="presParOf" srcId="{8E507B69-FD83-6048-8812-8D8C7EFC0FE4}" destId="{DF8B883A-B569-BC4E-ACF4-B87B1E092BD1}" srcOrd="2" destOrd="0" presId="urn:microsoft.com/office/officeart/2009/3/layout/HorizontalOrganizationChart#96"/>
    <dgm:cxn modelId="{1710981C-27D2-0A4C-B482-42BE07CD0633}" type="presParOf" srcId="{8E507B69-FD83-6048-8812-8D8C7EFC0FE4}" destId="{A152AF8A-E7D3-3640-A64A-B97A3946496E}" srcOrd="3" destOrd="0" presId="urn:microsoft.com/office/officeart/2009/3/layout/HorizontalOrganizationChart#96"/>
    <dgm:cxn modelId="{4DF78163-F850-5C46-9A37-A99D6BC57AC3}" type="presParOf" srcId="{A152AF8A-E7D3-3640-A64A-B97A3946496E}" destId="{270E2731-6491-3B4C-975A-18B1540A3B2B}" srcOrd="0" destOrd="0" presId="urn:microsoft.com/office/officeart/2009/3/layout/HorizontalOrganizationChart#96"/>
    <dgm:cxn modelId="{BDA439C9-CC36-F043-9D07-54EAF040742A}" type="presParOf" srcId="{270E2731-6491-3B4C-975A-18B1540A3B2B}" destId="{09B9A292-EDAC-E841-8355-7D40C000B802}" srcOrd="0" destOrd="0" presId="urn:microsoft.com/office/officeart/2009/3/layout/HorizontalOrganizationChart#96"/>
    <dgm:cxn modelId="{1C2494C8-94A7-DC46-A8C7-B2FB9C3BBD6A}" type="presParOf" srcId="{270E2731-6491-3B4C-975A-18B1540A3B2B}" destId="{DF4FE6C0-172A-674E-A2F7-7EB35E933083}" srcOrd="1" destOrd="0" presId="urn:microsoft.com/office/officeart/2009/3/layout/HorizontalOrganizationChart#96"/>
    <dgm:cxn modelId="{CAD982D5-CC19-2C40-8483-B31786A1F334}" type="presParOf" srcId="{A152AF8A-E7D3-3640-A64A-B97A3946496E}" destId="{5C399261-F997-8E4D-9C34-64706EA70731}" srcOrd="1" destOrd="0" presId="urn:microsoft.com/office/officeart/2009/3/layout/HorizontalOrganizationChart#96"/>
    <dgm:cxn modelId="{AAFBF650-91BE-9C47-A62F-9E035A79410D}" type="presParOf" srcId="{A152AF8A-E7D3-3640-A64A-B97A3946496E}" destId="{36435349-1924-7744-8A13-A939F5DDEBB9}" srcOrd="2" destOrd="0" presId="urn:microsoft.com/office/officeart/2009/3/layout/HorizontalOrganizationChart#96"/>
    <dgm:cxn modelId="{46A9F967-AF35-7845-8A21-2A5AD21D0FC9}" type="presParOf" srcId="{F1F47A6A-5570-2E47-897C-D572F326284D}" destId="{13835513-FE5E-7843-9C2A-44E809CA1082}" srcOrd="2" destOrd="0" presId="urn:microsoft.com/office/officeart/2009/3/layout/HorizontalOrganizationChart#9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1.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7" loCatId="" qsTypeId="urn:microsoft.com/office/officeart/2005/8/quickstyle/simple1#107" qsCatId="simple" csTypeId="urn:microsoft.com/office/officeart/2005/8/colors/accent2_1#108"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29242"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CC9E9C1A-8A9C-F643-A4C0-1737C2D53FE0}" type="presOf" srcId="{050A12B3-D358-9A42-9E76-8525AD7339FF}" destId="{6F0B371E-D2CB-7044-A169-131F9161CE34}" srcOrd="0" destOrd="0" presId="urn:microsoft.com/office/officeart/2009/3/layout/HorizontalOrganizationChart#97"/>
    <dgm:cxn modelId="{1782E3FD-00CD-084B-A370-3C0C72DD42E8}" type="presOf" srcId="{91DF7018-163F-A647-8636-C39B3206C662}" destId="{09B9A292-EDAC-E841-8355-7D40C000B802}" srcOrd="0" destOrd="0" presId="urn:microsoft.com/office/officeart/2009/3/layout/HorizontalOrganizationChart#97"/>
    <dgm:cxn modelId="{C63F5635-6BEC-DB45-BCB1-FA85475F5D97}" type="presOf" srcId="{B6EBF3CF-CDE1-354E-A0CB-D3E19954D76D}" destId="{02BA8BF1-7B49-354C-9848-E31FC9215795}" srcOrd="0" destOrd="0" presId="urn:microsoft.com/office/officeart/2009/3/layout/HorizontalOrganizationChart#97"/>
    <dgm:cxn modelId="{5ED92131-07E1-9D49-97EA-1E5870258342}" srcId="{3185565C-B8D5-B14E-987A-C1E8EBB4CB4F}" destId="{5DE0D3A6-F19C-DE4A-BC9A-2571F715194D}" srcOrd="0" destOrd="0" parTransId="{62B58F82-512E-1141-905D-6150D389ACA4}" sibTransId="{C6B22558-AB52-9943-B0A2-886A6B85F55C}"/>
    <dgm:cxn modelId="{FD7962A4-645A-5F44-A643-C1AAA7F9BC5F}" type="presOf" srcId="{050A12B3-D358-9A42-9E76-8525AD7339FF}" destId="{C8A9F623-80FC-C240-A8FD-8F79B7178B56}" srcOrd="1" destOrd="0" presId="urn:microsoft.com/office/officeart/2009/3/layout/HorizontalOrganizationChart#97"/>
    <dgm:cxn modelId="{C1154FB3-4973-6A40-9147-613BA1BBB557}" type="presOf" srcId="{3185565C-B8D5-B14E-987A-C1E8EBB4CB4F}" destId="{20E37C1B-7B69-014B-BDA8-CB96045A0AF3}" srcOrd="0" destOrd="0" presId="urn:microsoft.com/office/officeart/2009/3/layout/HorizontalOrganizationChart#97"/>
    <dgm:cxn modelId="{C6D599FB-33AF-924E-A846-636B54171EB9}" type="presOf" srcId="{5DE0D3A6-F19C-DE4A-BC9A-2571F715194D}" destId="{2E7C19E2-8E8C-704C-AB98-B98EA4C01A3B}" srcOrd="0" destOrd="0" presId="urn:microsoft.com/office/officeart/2009/3/layout/HorizontalOrganizationChart#97"/>
    <dgm:cxn modelId="{38BB5C2C-C35D-BD44-905C-3F90972154CD}" type="presOf" srcId="{91DF7018-163F-A647-8636-C39B3206C662}" destId="{DF4FE6C0-172A-674E-A2F7-7EB35E933083}" srcOrd="1" destOrd="0" presId="urn:microsoft.com/office/officeart/2009/3/layout/HorizontalOrganizationChart#97"/>
    <dgm:cxn modelId="{BFF337BA-A48D-6845-8CBD-C631618391E3}" type="presOf" srcId="{48D25307-1DB9-BD4C-88BC-87CDADE8BE70}" destId="{DF8B883A-B569-BC4E-ACF4-B87B1E092BD1}" srcOrd="0" destOrd="0" presId="urn:microsoft.com/office/officeart/2009/3/layout/HorizontalOrganizationChart#97"/>
    <dgm:cxn modelId="{C887B552-4C26-1B46-9B22-BD30DEF082F9}" type="presOf" srcId="{5DE0D3A6-F19C-DE4A-BC9A-2571F715194D}" destId="{96FEAD7E-8D58-C54F-BCB6-C7A2ED26C1A0}" srcOrd="1" destOrd="0" presId="urn:microsoft.com/office/officeart/2009/3/layout/HorizontalOrganizationChart#97"/>
    <dgm:cxn modelId="{4D49BF0C-1247-B541-9A52-D12691A70A2E}" srcId="{5DE0D3A6-F19C-DE4A-BC9A-2571F715194D}" destId="{050A12B3-D358-9A42-9E76-8525AD7339FF}" srcOrd="0" destOrd="0" parTransId="{B6EBF3CF-CDE1-354E-A0CB-D3E19954D76D}" sibTransId="{900677A5-2559-FE42-9FED-2421BB6EE744}"/>
    <dgm:cxn modelId="{9E126CCA-A59D-8D40-B16F-970477F9053D}" srcId="{5DE0D3A6-F19C-DE4A-BC9A-2571F715194D}" destId="{91DF7018-163F-A647-8636-C39B3206C662}" srcOrd="1" destOrd="0" parTransId="{48D25307-1DB9-BD4C-88BC-87CDADE8BE70}" sibTransId="{FF61C3B2-A42C-1A4C-826C-879DEDDD8936}"/>
    <dgm:cxn modelId="{BCE09855-6CD9-AA4A-8B57-F90D1AFABB10}" type="presParOf" srcId="{20E37C1B-7B69-014B-BDA8-CB96045A0AF3}" destId="{F1F47A6A-5570-2E47-897C-D572F326284D}" srcOrd="0" destOrd="0" presId="urn:microsoft.com/office/officeart/2009/3/layout/HorizontalOrganizationChart#97"/>
    <dgm:cxn modelId="{D1A82AD6-FE90-8C4E-8ABA-77B2AFE6E793}" type="presParOf" srcId="{F1F47A6A-5570-2E47-897C-D572F326284D}" destId="{A9AC457D-677B-F44C-BAC7-935E66F60CCA}" srcOrd="0" destOrd="0" presId="urn:microsoft.com/office/officeart/2009/3/layout/HorizontalOrganizationChart#97"/>
    <dgm:cxn modelId="{630F3673-9F90-9646-88D2-BCF8CD420DBA}" type="presParOf" srcId="{A9AC457D-677B-F44C-BAC7-935E66F60CCA}" destId="{2E7C19E2-8E8C-704C-AB98-B98EA4C01A3B}" srcOrd="0" destOrd="0" presId="urn:microsoft.com/office/officeart/2009/3/layout/HorizontalOrganizationChart#97"/>
    <dgm:cxn modelId="{19C9D3BB-105D-B349-A439-8964C16C8BFD}" type="presParOf" srcId="{A9AC457D-677B-F44C-BAC7-935E66F60CCA}" destId="{96FEAD7E-8D58-C54F-BCB6-C7A2ED26C1A0}" srcOrd="1" destOrd="0" presId="urn:microsoft.com/office/officeart/2009/3/layout/HorizontalOrganizationChart#97"/>
    <dgm:cxn modelId="{ACD68376-C541-4240-A2E8-39F99612DF9F}" type="presParOf" srcId="{F1F47A6A-5570-2E47-897C-D572F326284D}" destId="{8E507B69-FD83-6048-8812-8D8C7EFC0FE4}" srcOrd="1" destOrd="0" presId="urn:microsoft.com/office/officeart/2009/3/layout/HorizontalOrganizationChart#97"/>
    <dgm:cxn modelId="{5C04D72E-6420-3A49-B2F0-FEE50BF4DBC2}" type="presParOf" srcId="{8E507B69-FD83-6048-8812-8D8C7EFC0FE4}" destId="{02BA8BF1-7B49-354C-9848-E31FC9215795}" srcOrd="0" destOrd="0" presId="urn:microsoft.com/office/officeart/2009/3/layout/HorizontalOrganizationChart#97"/>
    <dgm:cxn modelId="{D12126DD-1B52-B149-A14F-D3825BAE5694}" type="presParOf" srcId="{8E507B69-FD83-6048-8812-8D8C7EFC0FE4}" destId="{9EBDAFC6-EC92-9E40-9829-6A5580D4695E}" srcOrd="1" destOrd="0" presId="urn:microsoft.com/office/officeart/2009/3/layout/HorizontalOrganizationChart#97"/>
    <dgm:cxn modelId="{EE00C8A2-8833-774B-A2EA-891140C4C386}" type="presParOf" srcId="{9EBDAFC6-EC92-9E40-9829-6A5580D4695E}" destId="{DD51906F-66B3-0144-A5D5-9289B88D2BA6}" srcOrd="0" destOrd="0" presId="urn:microsoft.com/office/officeart/2009/3/layout/HorizontalOrganizationChart#97"/>
    <dgm:cxn modelId="{DDE9613E-F4F7-1642-BA1A-D85ADF86A2F1}" type="presParOf" srcId="{DD51906F-66B3-0144-A5D5-9289B88D2BA6}" destId="{6F0B371E-D2CB-7044-A169-131F9161CE34}" srcOrd="0" destOrd="0" presId="urn:microsoft.com/office/officeart/2009/3/layout/HorizontalOrganizationChart#97"/>
    <dgm:cxn modelId="{E949C6F6-5E5B-314F-82C7-AF5BF23FF615}" type="presParOf" srcId="{DD51906F-66B3-0144-A5D5-9289B88D2BA6}" destId="{C8A9F623-80FC-C240-A8FD-8F79B7178B56}" srcOrd="1" destOrd="0" presId="urn:microsoft.com/office/officeart/2009/3/layout/HorizontalOrganizationChart#97"/>
    <dgm:cxn modelId="{E89349A8-6A89-1D42-90C6-37161E464FED}" type="presParOf" srcId="{9EBDAFC6-EC92-9E40-9829-6A5580D4695E}" destId="{DC6F140E-6E8A-8942-A252-DFB2BCEBBF51}" srcOrd="1" destOrd="0" presId="urn:microsoft.com/office/officeart/2009/3/layout/HorizontalOrganizationChart#97"/>
    <dgm:cxn modelId="{8E2B1EDA-EE88-6D4D-8216-51EA7953CAB0}" type="presParOf" srcId="{9EBDAFC6-EC92-9E40-9829-6A5580D4695E}" destId="{3CBAACFC-9063-6842-B442-B2E2A75F0724}" srcOrd="2" destOrd="0" presId="urn:microsoft.com/office/officeart/2009/3/layout/HorizontalOrganizationChart#97"/>
    <dgm:cxn modelId="{571D1872-967E-5D4E-A198-56C942B8BDE2}" type="presParOf" srcId="{8E507B69-FD83-6048-8812-8D8C7EFC0FE4}" destId="{DF8B883A-B569-BC4E-ACF4-B87B1E092BD1}" srcOrd="2" destOrd="0" presId="urn:microsoft.com/office/officeart/2009/3/layout/HorizontalOrganizationChart#97"/>
    <dgm:cxn modelId="{53607689-3576-7F43-B458-47DD0F0C4377}" type="presParOf" srcId="{8E507B69-FD83-6048-8812-8D8C7EFC0FE4}" destId="{A152AF8A-E7D3-3640-A64A-B97A3946496E}" srcOrd="3" destOrd="0" presId="urn:microsoft.com/office/officeart/2009/3/layout/HorizontalOrganizationChart#97"/>
    <dgm:cxn modelId="{19DDDFF6-A525-3649-B79A-43C494460596}" type="presParOf" srcId="{A152AF8A-E7D3-3640-A64A-B97A3946496E}" destId="{270E2731-6491-3B4C-975A-18B1540A3B2B}" srcOrd="0" destOrd="0" presId="urn:microsoft.com/office/officeart/2009/3/layout/HorizontalOrganizationChart#97"/>
    <dgm:cxn modelId="{75E727D1-06C0-F248-8F2B-75DE185D40DE}" type="presParOf" srcId="{270E2731-6491-3B4C-975A-18B1540A3B2B}" destId="{09B9A292-EDAC-E841-8355-7D40C000B802}" srcOrd="0" destOrd="0" presId="urn:microsoft.com/office/officeart/2009/3/layout/HorizontalOrganizationChart#97"/>
    <dgm:cxn modelId="{64207CE3-6859-6348-876D-7FC21376CED7}" type="presParOf" srcId="{270E2731-6491-3B4C-975A-18B1540A3B2B}" destId="{DF4FE6C0-172A-674E-A2F7-7EB35E933083}" srcOrd="1" destOrd="0" presId="urn:microsoft.com/office/officeart/2009/3/layout/HorizontalOrganizationChart#97"/>
    <dgm:cxn modelId="{52EB70F1-9C13-FA40-AA01-E9622C5708B9}" type="presParOf" srcId="{A152AF8A-E7D3-3640-A64A-B97A3946496E}" destId="{5C399261-F997-8E4D-9C34-64706EA70731}" srcOrd="1" destOrd="0" presId="urn:microsoft.com/office/officeart/2009/3/layout/HorizontalOrganizationChart#97"/>
    <dgm:cxn modelId="{BC9DD29B-14D1-664B-80DB-99C262122C10}" type="presParOf" srcId="{A152AF8A-E7D3-3640-A64A-B97A3946496E}" destId="{36435349-1924-7744-8A13-A939F5DDEBB9}" srcOrd="2" destOrd="0" presId="urn:microsoft.com/office/officeart/2009/3/layout/HorizontalOrganizationChart#97"/>
    <dgm:cxn modelId="{B7A1E7BF-7129-924F-95DD-0F7A968E8E8B}" type="presParOf" srcId="{F1F47A6A-5570-2E47-897C-D572F326284D}" destId="{13835513-FE5E-7843-9C2A-44E809CA1082}" srcOrd="2" destOrd="0" presId="urn:microsoft.com/office/officeart/2009/3/layout/HorizontalOrganizationChart#9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2.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5" loCatId="" qsTypeId="urn:microsoft.com/office/officeart/2005/8/quickstyle/simple1#5" qsCatId="simple" csTypeId="urn:microsoft.com/office/officeart/2005/8/colors/accent2_1#5" csCatId="accent2" phldr="1"/>
      <dgm:spPr/>
      <dgm:t>
        <a:bodyPr/>
        <a:lstStyle/>
        <a:p>
          <a:endParaRPr lang="zh-CN" altLang="en-US"/>
        </a:p>
      </dgm:t>
    </dgm:pt>
    <dgm:pt modelId="{2B179273-2704-3D43-9593-9A14EA887E16}">
      <dgm:prSet phldrT="[文本]" custT="1"/>
      <dgm:spPr/>
      <dgm:t>
        <a:bodyPr/>
        <a:lstStyle/>
        <a:p>
          <a:r>
            <a:rPr lang="en-US" altLang="zh-CN" sz="2000" dirty="0" smtClean="0"/>
            <a:t>1.</a:t>
          </a:r>
          <a:r>
            <a:rPr lang="zh-CN" altLang="en-US" sz="2000" dirty="0" smtClean="0"/>
            <a:t>社会主义五百年历史进程</a:t>
          </a:r>
          <a:endParaRPr lang="zh-CN" altLang="en-US" sz="20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dgm:t>
        <a:bodyPr/>
        <a:lstStyle/>
        <a:p>
          <a:r>
            <a:rPr lang="zh-CN" altLang="en-US" sz="2000" dirty="0" smtClean="0"/>
            <a:t>社会主义从空想到科学</a:t>
          </a:r>
          <a:endParaRPr lang="zh-CN" altLang="en-US" sz="20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2000" dirty="0" smtClean="0"/>
            <a:t>社会主义从理想到现实</a:t>
          </a:r>
          <a:endParaRPr lang="zh-CN" altLang="en-US" sz="20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2000" dirty="0" smtClean="0"/>
            <a:t>社会主义从一国到多国</a:t>
          </a:r>
          <a:endParaRPr lang="zh-CN" altLang="en-US" sz="20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2000" dirty="0" smtClean="0"/>
            <a:t>社会主义在中国焕发出强大生机活力</a:t>
          </a:r>
          <a:endParaRPr lang="zh-CN" altLang="en-US" sz="20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2000" dirty="0" smtClean="0"/>
            <a:t>新时代中国特色社会主义</a:t>
          </a:r>
          <a:endParaRPr lang="zh-CN" altLang="en-US" sz="20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25119">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35553">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35553">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35553">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35553">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1E8CB043-CCDD-5549-BAC5-9EF670E165A1}" type="presOf" srcId="{C56A63DB-2540-B74A-844D-266E8014420E}" destId="{078E0EB9-8965-3347-A9FE-777BCBAF59A1}" srcOrd="1" destOrd="0" presId="urn:microsoft.com/office/officeart/2009/3/layout/HorizontalOrganizationChart#5"/>
    <dgm:cxn modelId="{8C216FD3-FF13-5844-85D3-4CD64EEF41D5}" type="presOf" srcId="{8DF1DB71-48E7-9642-A49B-251B711B1738}" destId="{592399A9-576A-F948-84DC-39E095494FCC}" srcOrd="0" destOrd="0" presId="urn:microsoft.com/office/officeart/2009/3/layout/HorizontalOrganizationChart#5"/>
    <dgm:cxn modelId="{CC6571C6-B36C-6E45-B440-284608DDC043}" type="presOf" srcId="{0774BB43-37B4-DC4F-81E4-178EF4A18D34}" destId="{759DA5C7-AB80-6547-BEDD-B6A548F15238}" srcOrd="0" destOrd="0" presId="urn:microsoft.com/office/officeart/2009/3/layout/HorizontalOrganizationChart#5"/>
    <dgm:cxn modelId="{20F7035A-238D-CB49-91A7-32848BE28AE1}" type="presOf" srcId="{32431CC2-FF1C-1C47-B100-1999122DC494}" destId="{FEB746DA-611D-7546-9EAF-B8163E4EC36D}" srcOrd="0" destOrd="0" presId="urn:microsoft.com/office/officeart/2009/3/layout/HorizontalOrganizationChart#5"/>
    <dgm:cxn modelId="{5F7420EF-0DBB-8B45-B5ED-9711F3790A97}" srcId="{2B179273-2704-3D43-9593-9A14EA887E16}" destId="{C3B1E552-4C86-934A-B9AC-6D80E09981FB}" srcOrd="2" destOrd="0" parTransId="{EA8C3C0C-7CD0-5840-B329-C1537917FA6E}" sibTransId="{38AFA7AA-DE82-3941-B5B5-2F38B3BE9093}"/>
    <dgm:cxn modelId="{B61B93AE-EC19-C44E-B050-FCAA40C47299}" type="presOf" srcId="{2B179273-2704-3D43-9593-9A14EA887E16}" destId="{0838EECB-55B7-E045-8B8A-C5CC1ABEBE3D}" srcOrd="1" destOrd="0" presId="urn:microsoft.com/office/officeart/2009/3/layout/HorizontalOrganizationChart#5"/>
    <dgm:cxn modelId="{A9582D28-D785-1041-942A-A6AAFD67324F}" srcId="{2B179273-2704-3D43-9593-9A14EA887E16}" destId="{C56A63DB-2540-B74A-844D-266E8014420E}" srcOrd="3" destOrd="0" parTransId="{8DF1DB71-48E7-9642-A49B-251B711B1738}" sibTransId="{097887AF-D762-EB4B-A45B-7E6F49C293E7}"/>
    <dgm:cxn modelId="{77BFB1DF-EA61-E541-89F8-6026340CECCC}" type="presOf" srcId="{2B179273-2704-3D43-9593-9A14EA887E16}" destId="{C66CCFD0-EBC3-7149-A8D4-80E9D63FB304}" srcOrd="0" destOrd="0" presId="urn:microsoft.com/office/officeart/2009/3/layout/HorizontalOrganizationChart#5"/>
    <dgm:cxn modelId="{4CF2FFA0-E52A-6747-82BF-E341068CD424}" type="presOf" srcId="{E9262D6E-5D67-1749-9B3E-98FE22637E0E}" destId="{D01011B3-9247-344D-89EF-A190C3A4E16A}" srcOrd="0" destOrd="0" presId="urn:microsoft.com/office/officeart/2009/3/layout/HorizontalOrganizationChart#5"/>
    <dgm:cxn modelId="{DA2C7825-BF60-8B40-8504-7FF657D3BB14}" type="presOf" srcId="{E2775487-DF8A-344F-B8D8-6AC7FD999A3D}" destId="{1F170545-5F3F-A14A-B776-4C6B79BF8AE5}" srcOrd="0" destOrd="0" presId="urn:microsoft.com/office/officeart/2009/3/layout/HorizontalOrganizationChart#5"/>
    <dgm:cxn modelId="{F09D9ADE-1779-C44D-9E37-45F06A1A7820}" srcId="{2B179273-2704-3D43-9593-9A14EA887E16}" destId="{0774BB43-37B4-DC4F-81E4-178EF4A18D34}" srcOrd="1" destOrd="0" parTransId="{0572A4C9-B3DE-A943-A31D-6C390134C0DE}" sibTransId="{BCBC775E-A257-0341-AB0E-3D385C1B89F2}"/>
    <dgm:cxn modelId="{8F241FE0-EC50-A84D-AE8C-9284862F66CF}" type="presOf" srcId="{0572A4C9-B3DE-A943-A31D-6C390134C0DE}" destId="{FEA15BB8-BB7F-6240-A649-8E9B8F3FCE92}" srcOrd="0" destOrd="0" presId="urn:microsoft.com/office/officeart/2009/3/layout/HorizontalOrganizationChart#5"/>
    <dgm:cxn modelId="{64161CC0-B3C8-B745-88E9-03076EF764CA}" type="presOf" srcId="{C3B1E552-4C86-934A-B9AC-6D80E09981FB}" destId="{59D41257-D9E9-F943-80BA-3F11804838C7}" srcOrd="0" destOrd="0" presId="urn:microsoft.com/office/officeart/2009/3/layout/HorizontalOrganizationChart#5"/>
    <dgm:cxn modelId="{F1A8BE1D-2BBB-8E4E-999A-CE59DEA4534C}" type="presOf" srcId="{0774BB43-37B4-DC4F-81E4-178EF4A18D34}" destId="{05E3AC22-BCCB-D145-94DE-970DB76ABA3C}" srcOrd="1" destOrd="0" presId="urn:microsoft.com/office/officeart/2009/3/layout/HorizontalOrganizationChart#5"/>
    <dgm:cxn modelId="{6E4B1978-FFCF-354C-AC24-466E8620E188}" type="presOf" srcId="{EA8C3C0C-7CD0-5840-B329-C1537917FA6E}" destId="{E5185E33-A69C-A14B-8DB1-4AE618D86EBD}" srcOrd="0" destOrd="0" presId="urn:microsoft.com/office/officeart/2009/3/layout/HorizontalOrganizationChart#5"/>
    <dgm:cxn modelId="{FB03C910-301F-7D4C-A5B3-6C408C5EFA1F}" srcId="{2B179273-2704-3D43-9593-9A14EA887E16}" destId="{E2775487-DF8A-344F-B8D8-6AC7FD999A3D}" srcOrd="0" destOrd="0" parTransId="{60C86F9E-ECD4-F648-A2BA-C82DE325D55B}" sibTransId="{B12D8443-882A-3C40-A196-5434328AD660}"/>
    <dgm:cxn modelId="{F14BCACC-866C-6344-8838-14CD35A13C60}" type="presOf" srcId="{32431CC2-FF1C-1C47-B100-1999122DC494}" destId="{398E564E-AB0F-984F-8DC0-A6A3ED798886}" srcOrd="1" destOrd="0" presId="urn:microsoft.com/office/officeart/2009/3/layout/HorizontalOrganizationChart#5"/>
    <dgm:cxn modelId="{770FCBC5-DBF2-C240-9C58-E17C12E31769}" type="presOf" srcId="{C56A63DB-2540-B74A-844D-266E8014420E}" destId="{AB1E20DE-926E-D043-913F-F98B1BCE8D50}" srcOrd="0" destOrd="0" presId="urn:microsoft.com/office/officeart/2009/3/layout/HorizontalOrganizationChart#5"/>
    <dgm:cxn modelId="{F928C758-C106-1346-9549-C04FA5652271}" type="presOf" srcId="{C3B1E552-4C86-934A-B9AC-6D80E09981FB}" destId="{0BF10FB6-4937-4545-B2B1-3E203BD6DE8A}" srcOrd="1" destOrd="0" presId="urn:microsoft.com/office/officeart/2009/3/layout/HorizontalOrganizationChart#5"/>
    <dgm:cxn modelId="{938F59CB-D80E-9F4D-BDB1-939AA2F73DDE}" type="presOf" srcId="{E2775487-DF8A-344F-B8D8-6AC7FD999A3D}" destId="{AA1EC854-01A0-3B42-B2B8-01447225C09A}" srcOrd="1" destOrd="0" presId="urn:microsoft.com/office/officeart/2009/3/layout/HorizontalOrganizationChart#5"/>
    <dgm:cxn modelId="{48A37D62-872C-9448-BD47-1ACF89A842D1}" type="presOf" srcId="{60C86F9E-ECD4-F648-A2BA-C82DE325D55B}" destId="{39CC3071-B54C-4946-BADD-878ECE21822F}" srcOrd="0" destOrd="0" presId="urn:microsoft.com/office/officeart/2009/3/layout/HorizontalOrganizationChart#5"/>
    <dgm:cxn modelId="{FBC0C934-C0D2-1444-AE8A-A161E72A94C5}" type="presOf" srcId="{60481217-866F-EC4E-9BCA-CCDCA186FDBB}" destId="{D5B41C15-8B97-2E4E-8953-BB8241D11771}" srcOrd="0" destOrd="0" presId="urn:microsoft.com/office/officeart/2009/3/layout/HorizontalOrganizationChart#5"/>
    <dgm:cxn modelId="{3401AEE8-365E-1D49-B455-B3BFC788C4A0}" type="presParOf" srcId="{D01011B3-9247-344D-89EF-A190C3A4E16A}" destId="{522A4F15-5E5B-4343-AC2A-145AD12F5BC8}" srcOrd="0" destOrd="0" presId="urn:microsoft.com/office/officeart/2009/3/layout/HorizontalOrganizationChart#5"/>
    <dgm:cxn modelId="{5AE1BFEE-B24B-664B-A4FB-2A862EE256F3}" type="presParOf" srcId="{522A4F15-5E5B-4343-AC2A-145AD12F5BC8}" destId="{F15FC2B3-F7CC-D546-A82F-D26D0E72EEAC}" srcOrd="0" destOrd="0" presId="urn:microsoft.com/office/officeart/2009/3/layout/HorizontalOrganizationChart#5"/>
    <dgm:cxn modelId="{79AAC28D-B3B5-C64E-8AEE-37D7442C4FE5}" type="presParOf" srcId="{F15FC2B3-F7CC-D546-A82F-D26D0E72EEAC}" destId="{C66CCFD0-EBC3-7149-A8D4-80E9D63FB304}" srcOrd="0" destOrd="0" presId="urn:microsoft.com/office/officeart/2009/3/layout/HorizontalOrganizationChart#5"/>
    <dgm:cxn modelId="{6F48D34D-41C6-B541-9D2F-498EFA0F7DF4}" type="presParOf" srcId="{F15FC2B3-F7CC-D546-A82F-D26D0E72EEAC}" destId="{0838EECB-55B7-E045-8B8A-C5CC1ABEBE3D}" srcOrd="1" destOrd="0" presId="urn:microsoft.com/office/officeart/2009/3/layout/HorizontalOrganizationChart#5"/>
    <dgm:cxn modelId="{97A8A52F-F0ED-6C43-8476-014A600560BE}" type="presParOf" srcId="{522A4F15-5E5B-4343-AC2A-145AD12F5BC8}" destId="{27EE6AE5-5A1A-3140-892B-66736C64D091}" srcOrd="1" destOrd="0" presId="urn:microsoft.com/office/officeart/2009/3/layout/HorizontalOrganizationChart#5"/>
    <dgm:cxn modelId="{6D3A78DB-6219-1A47-83DC-510C5E8DB08A}" type="presParOf" srcId="{27EE6AE5-5A1A-3140-892B-66736C64D091}" destId="{39CC3071-B54C-4946-BADD-878ECE21822F}" srcOrd="0" destOrd="0" presId="urn:microsoft.com/office/officeart/2009/3/layout/HorizontalOrganizationChart#5"/>
    <dgm:cxn modelId="{408A34F1-2053-6D46-B18A-3896C5F4DAE3}" type="presParOf" srcId="{27EE6AE5-5A1A-3140-892B-66736C64D091}" destId="{A87CA5F6-E563-254D-8019-8E43BDB9E430}" srcOrd="1" destOrd="0" presId="urn:microsoft.com/office/officeart/2009/3/layout/HorizontalOrganizationChart#5"/>
    <dgm:cxn modelId="{FD753E44-4B22-2047-A668-32A26E5105D3}" type="presParOf" srcId="{A87CA5F6-E563-254D-8019-8E43BDB9E430}" destId="{2121AAF9-47A7-D34F-83AA-AD09384DD22B}" srcOrd="0" destOrd="0" presId="urn:microsoft.com/office/officeart/2009/3/layout/HorizontalOrganizationChart#5"/>
    <dgm:cxn modelId="{B829AAE6-B574-9B4D-B207-64CBD1091373}" type="presParOf" srcId="{2121AAF9-47A7-D34F-83AA-AD09384DD22B}" destId="{1F170545-5F3F-A14A-B776-4C6B79BF8AE5}" srcOrd="0" destOrd="0" presId="urn:microsoft.com/office/officeart/2009/3/layout/HorizontalOrganizationChart#5"/>
    <dgm:cxn modelId="{9F1092BD-0DB3-AF49-BF32-D3FC9E143F19}" type="presParOf" srcId="{2121AAF9-47A7-D34F-83AA-AD09384DD22B}" destId="{AA1EC854-01A0-3B42-B2B8-01447225C09A}" srcOrd="1" destOrd="0" presId="urn:microsoft.com/office/officeart/2009/3/layout/HorizontalOrganizationChart#5"/>
    <dgm:cxn modelId="{308FBEAC-A8E3-3C49-8EEB-FC8910B840B5}" type="presParOf" srcId="{A87CA5F6-E563-254D-8019-8E43BDB9E430}" destId="{94FBC40C-5DCB-C24B-BDC8-1CDCFD2977CA}" srcOrd="1" destOrd="0" presId="urn:microsoft.com/office/officeart/2009/3/layout/HorizontalOrganizationChart#5"/>
    <dgm:cxn modelId="{A86F1043-C53F-B440-B7B0-70757F91DB7C}" type="presParOf" srcId="{A87CA5F6-E563-254D-8019-8E43BDB9E430}" destId="{924395FB-44C8-1B4E-B957-03E49C5D33DB}" srcOrd="2" destOrd="0" presId="urn:microsoft.com/office/officeart/2009/3/layout/HorizontalOrganizationChart#5"/>
    <dgm:cxn modelId="{936B31C9-2E06-824E-9846-080CC69F8EB8}" type="presParOf" srcId="{27EE6AE5-5A1A-3140-892B-66736C64D091}" destId="{FEA15BB8-BB7F-6240-A649-8E9B8F3FCE92}" srcOrd="2" destOrd="0" presId="urn:microsoft.com/office/officeart/2009/3/layout/HorizontalOrganizationChart#5"/>
    <dgm:cxn modelId="{B7744D51-F842-4D4F-BAA1-B04F5E326871}" type="presParOf" srcId="{27EE6AE5-5A1A-3140-892B-66736C64D091}" destId="{DBD5B863-3310-A146-80BE-76595AEC574F}" srcOrd="3" destOrd="0" presId="urn:microsoft.com/office/officeart/2009/3/layout/HorizontalOrganizationChart#5"/>
    <dgm:cxn modelId="{38195F7D-D62C-6A43-854F-05914EC4E28E}" type="presParOf" srcId="{DBD5B863-3310-A146-80BE-76595AEC574F}" destId="{8B508A1B-FECB-4A48-86F4-79662C0296D9}" srcOrd="0" destOrd="0" presId="urn:microsoft.com/office/officeart/2009/3/layout/HorizontalOrganizationChart#5"/>
    <dgm:cxn modelId="{44A03C94-6185-1F47-B3B6-184461222FB2}" type="presParOf" srcId="{8B508A1B-FECB-4A48-86F4-79662C0296D9}" destId="{759DA5C7-AB80-6547-BEDD-B6A548F15238}" srcOrd="0" destOrd="0" presId="urn:microsoft.com/office/officeart/2009/3/layout/HorizontalOrganizationChart#5"/>
    <dgm:cxn modelId="{3A8E50DB-B727-9049-839E-586D02ADFE08}" type="presParOf" srcId="{8B508A1B-FECB-4A48-86F4-79662C0296D9}" destId="{05E3AC22-BCCB-D145-94DE-970DB76ABA3C}" srcOrd="1" destOrd="0" presId="urn:microsoft.com/office/officeart/2009/3/layout/HorizontalOrganizationChart#5"/>
    <dgm:cxn modelId="{13AF4C78-C7C7-6442-A008-D7BA40C55031}" type="presParOf" srcId="{DBD5B863-3310-A146-80BE-76595AEC574F}" destId="{7DFFB080-5E62-D143-A36B-5E78DDF3B740}" srcOrd="1" destOrd="0" presId="urn:microsoft.com/office/officeart/2009/3/layout/HorizontalOrganizationChart#5"/>
    <dgm:cxn modelId="{6422FE99-5DCE-5E41-A88C-EDF1552CAFC6}" type="presParOf" srcId="{DBD5B863-3310-A146-80BE-76595AEC574F}" destId="{6929E8D5-9FEF-7644-AF7A-52F023AE7FE9}" srcOrd="2" destOrd="0" presId="urn:microsoft.com/office/officeart/2009/3/layout/HorizontalOrganizationChart#5"/>
    <dgm:cxn modelId="{0FBE51AB-8E8C-F94E-B650-C96A6CCFBF05}" type="presParOf" srcId="{27EE6AE5-5A1A-3140-892B-66736C64D091}" destId="{E5185E33-A69C-A14B-8DB1-4AE618D86EBD}" srcOrd="4" destOrd="0" presId="urn:microsoft.com/office/officeart/2009/3/layout/HorizontalOrganizationChart#5"/>
    <dgm:cxn modelId="{3A4C24CD-13F8-5F4B-B8FE-3DFF5B43C4D0}" type="presParOf" srcId="{27EE6AE5-5A1A-3140-892B-66736C64D091}" destId="{9C501E13-1C3D-C34C-9444-38ED53A28DAD}" srcOrd="5" destOrd="0" presId="urn:microsoft.com/office/officeart/2009/3/layout/HorizontalOrganizationChart#5"/>
    <dgm:cxn modelId="{8128A5A3-ED33-804A-8D35-E33EBB9E2874}" type="presParOf" srcId="{9C501E13-1C3D-C34C-9444-38ED53A28DAD}" destId="{D21B1B66-1004-B846-8462-E980A4497C48}" srcOrd="0" destOrd="0" presId="urn:microsoft.com/office/officeart/2009/3/layout/HorizontalOrganizationChart#5"/>
    <dgm:cxn modelId="{B96D9937-509F-3747-A313-DB197E9C0507}" type="presParOf" srcId="{D21B1B66-1004-B846-8462-E980A4497C48}" destId="{59D41257-D9E9-F943-80BA-3F11804838C7}" srcOrd="0" destOrd="0" presId="urn:microsoft.com/office/officeart/2009/3/layout/HorizontalOrganizationChart#5"/>
    <dgm:cxn modelId="{01009053-C908-0D44-9B6B-58D471BABAEF}" type="presParOf" srcId="{D21B1B66-1004-B846-8462-E980A4497C48}" destId="{0BF10FB6-4937-4545-B2B1-3E203BD6DE8A}" srcOrd="1" destOrd="0" presId="urn:microsoft.com/office/officeart/2009/3/layout/HorizontalOrganizationChart#5"/>
    <dgm:cxn modelId="{14F07499-8524-424E-A031-878D6FFE3C38}" type="presParOf" srcId="{9C501E13-1C3D-C34C-9444-38ED53A28DAD}" destId="{8F1B0309-21A9-8849-B53A-EA3DFCD4C4F0}" srcOrd="1" destOrd="0" presId="urn:microsoft.com/office/officeart/2009/3/layout/HorizontalOrganizationChart#5"/>
    <dgm:cxn modelId="{E8070E89-BDB4-CD46-A11D-C2150B801FE7}" type="presParOf" srcId="{9C501E13-1C3D-C34C-9444-38ED53A28DAD}" destId="{22615910-1D52-C34A-95A6-872F0B23C7DF}" srcOrd="2" destOrd="0" presId="urn:microsoft.com/office/officeart/2009/3/layout/HorizontalOrganizationChart#5"/>
    <dgm:cxn modelId="{82A7B667-98E6-B040-B0D2-2E92E6E79DE2}" type="presParOf" srcId="{27EE6AE5-5A1A-3140-892B-66736C64D091}" destId="{592399A9-576A-F948-84DC-39E095494FCC}" srcOrd="6" destOrd="0" presId="urn:microsoft.com/office/officeart/2009/3/layout/HorizontalOrganizationChart#5"/>
    <dgm:cxn modelId="{67185211-C514-CF40-80A7-F98C9C0F2B4D}" type="presParOf" srcId="{27EE6AE5-5A1A-3140-892B-66736C64D091}" destId="{CE9AFFBE-26A9-5642-889D-A6AE33D4B085}" srcOrd="7" destOrd="0" presId="urn:microsoft.com/office/officeart/2009/3/layout/HorizontalOrganizationChart#5"/>
    <dgm:cxn modelId="{7B28C4AE-50F3-1049-A20C-62035F35FC1D}" type="presParOf" srcId="{CE9AFFBE-26A9-5642-889D-A6AE33D4B085}" destId="{EA435581-C6D6-5249-99A1-6BA121C879BA}" srcOrd="0" destOrd="0" presId="urn:microsoft.com/office/officeart/2009/3/layout/HorizontalOrganizationChart#5"/>
    <dgm:cxn modelId="{129784E9-270F-9C46-AD61-DEB2E2FF8179}" type="presParOf" srcId="{EA435581-C6D6-5249-99A1-6BA121C879BA}" destId="{AB1E20DE-926E-D043-913F-F98B1BCE8D50}" srcOrd="0" destOrd="0" presId="urn:microsoft.com/office/officeart/2009/3/layout/HorizontalOrganizationChart#5"/>
    <dgm:cxn modelId="{63C389AA-764D-3F4C-B347-17B1497B53F9}" type="presParOf" srcId="{EA435581-C6D6-5249-99A1-6BA121C879BA}" destId="{078E0EB9-8965-3347-A9FE-777BCBAF59A1}" srcOrd="1" destOrd="0" presId="urn:microsoft.com/office/officeart/2009/3/layout/HorizontalOrganizationChart#5"/>
    <dgm:cxn modelId="{3904567E-1301-7F45-AF14-3DB3C27E8C2A}" type="presParOf" srcId="{CE9AFFBE-26A9-5642-889D-A6AE33D4B085}" destId="{E08B2666-EF99-4348-B311-4C310DA0B24C}" srcOrd="1" destOrd="0" presId="urn:microsoft.com/office/officeart/2009/3/layout/HorizontalOrganizationChart#5"/>
    <dgm:cxn modelId="{E6AD256A-EBFD-E841-ADE7-ACE889E9E01C}" type="presParOf" srcId="{CE9AFFBE-26A9-5642-889D-A6AE33D4B085}" destId="{9E6AFEFB-5257-1246-ABCE-3D448D1E1C41}" srcOrd="2" destOrd="0" presId="urn:microsoft.com/office/officeart/2009/3/layout/HorizontalOrganizationChart#5"/>
    <dgm:cxn modelId="{A19890D8-E216-3440-94EA-E6EC85AF4DBC}" type="presParOf" srcId="{27EE6AE5-5A1A-3140-892B-66736C64D091}" destId="{D5B41C15-8B97-2E4E-8953-BB8241D11771}" srcOrd="8" destOrd="0" presId="urn:microsoft.com/office/officeart/2009/3/layout/HorizontalOrganizationChart#5"/>
    <dgm:cxn modelId="{3B3B01AC-9EFC-3D49-8DC3-B620DF5C2A14}" type="presParOf" srcId="{27EE6AE5-5A1A-3140-892B-66736C64D091}" destId="{DEC1EF73-ECFD-8F42-954E-349A2B317E0B}" srcOrd="9" destOrd="0" presId="urn:microsoft.com/office/officeart/2009/3/layout/HorizontalOrganizationChart#5"/>
    <dgm:cxn modelId="{84F80D4D-7C42-FE4E-8BA8-AEC1ECF6A3DA}" type="presParOf" srcId="{DEC1EF73-ECFD-8F42-954E-349A2B317E0B}" destId="{2848BF66-6C88-1E45-AD2A-F7E2D971DC68}" srcOrd="0" destOrd="0" presId="urn:microsoft.com/office/officeart/2009/3/layout/HorizontalOrganizationChart#5"/>
    <dgm:cxn modelId="{5ECD1D62-195C-6646-AFD9-DF4F72CF19A9}" type="presParOf" srcId="{2848BF66-6C88-1E45-AD2A-F7E2D971DC68}" destId="{FEB746DA-611D-7546-9EAF-B8163E4EC36D}" srcOrd="0" destOrd="0" presId="urn:microsoft.com/office/officeart/2009/3/layout/HorizontalOrganizationChart#5"/>
    <dgm:cxn modelId="{AB1F1156-634D-FF4C-8606-5355017380BB}" type="presParOf" srcId="{2848BF66-6C88-1E45-AD2A-F7E2D971DC68}" destId="{398E564E-AB0F-984F-8DC0-A6A3ED798886}" srcOrd="1" destOrd="0" presId="urn:microsoft.com/office/officeart/2009/3/layout/HorizontalOrganizationChart#5"/>
    <dgm:cxn modelId="{261F2C0D-214C-BA45-8FAB-04B5F454BDCD}" type="presParOf" srcId="{DEC1EF73-ECFD-8F42-954E-349A2B317E0B}" destId="{92413F5C-5079-B445-AFDC-455212E9B5DD}" srcOrd="1" destOrd="0" presId="urn:microsoft.com/office/officeart/2009/3/layout/HorizontalOrganizationChart#5"/>
    <dgm:cxn modelId="{F9E199EB-5061-DF49-BA29-3E7DC5DD3423}" type="presParOf" srcId="{DEC1EF73-ECFD-8F42-954E-349A2B317E0B}" destId="{AEE40536-DA15-B94E-A7DF-407DB9094E8F}" srcOrd="2" destOrd="0" presId="urn:microsoft.com/office/officeart/2009/3/layout/HorizontalOrganizationChart#5"/>
    <dgm:cxn modelId="{347DC738-E85B-E342-A081-2129D5B77484}" type="presParOf" srcId="{522A4F15-5E5B-4343-AC2A-145AD12F5BC8}" destId="{C67A4154-AA7D-8744-A523-45364D3CDCAE}" srcOrd="2" destOrd="0" presId="urn:microsoft.com/office/officeart/2009/3/layout/HorizontalOrganizationChar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3.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3" loCatId="" qsTypeId="urn:microsoft.com/office/officeart/2005/8/quickstyle/simple1#43" qsCatId="simple" csTypeId="urn:microsoft.com/office/officeart/2005/8/colors/accent2_1#44"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noFill/>
        <a:ln>
          <a:solidFill>
            <a:schemeClr val="tx1"/>
          </a:solidFill>
        </a:ln>
      </dgm:spPr>
      <dgm:t>
        <a:bodyPr/>
        <a:lstStyle/>
        <a:p>
          <a:r>
            <a:rPr lang="zh-CN" altLang="en-US" dirty="0" smtClean="0">
              <a:solidFill>
                <a:schemeClr val="tx1"/>
              </a:solidFill>
            </a:rPr>
            <a:t>科学社会主义一般原则及其主要内容</a:t>
          </a:r>
          <a:endParaRPr lang="zh-CN" altLang="en-US" dirty="0">
            <a:solidFill>
              <a:schemeClr val="tx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146479B4-6E44-8642-9E48-50DD25303C31}" type="presOf" srcId="{924F4E09-1107-3548-AEF6-F3F3463DE267}" destId="{6F1F089B-AC70-0345-8BF2-9AA728EF37B3}" srcOrd="0" destOrd="0" presId="urn:microsoft.com/office/officeart/2009/3/layout/HorizontalOrganizationChart#33"/>
    <dgm:cxn modelId="{D7D62A0D-906A-2441-B2EE-FE7DC2436D15}" type="presOf" srcId="{C168B235-D33F-FE41-B10C-37183127C726}" destId="{01E5E413-1ACA-494B-BE7A-8713F3152CCE}" srcOrd="0" destOrd="0" presId="urn:microsoft.com/office/officeart/2009/3/layout/HorizontalOrganizationChart#33"/>
    <dgm:cxn modelId="{0187E926-DE15-974E-BFED-11FAC9790FA8}" srcId="{924F4E09-1107-3548-AEF6-F3F3463DE267}" destId="{84F87E59-0C0C-4F4F-B431-7EA1112D8FD6}" srcOrd="1" destOrd="0" parTransId="{94122226-67BE-A24F-BE0C-3C0010805A87}" sibTransId="{64C45A30-FD5F-F148-B748-0A07689A0B48}"/>
    <dgm:cxn modelId="{CD586A90-7BDC-1C46-BC2E-723D7064F060}" type="presOf" srcId="{541B3879-EA88-C947-B53F-E94F02A53734}" destId="{0DEA1396-BCB3-7D47-8A43-1B33C6E231B8}" srcOrd="0" destOrd="0" presId="urn:microsoft.com/office/officeart/2009/3/layout/HorizontalOrganizationChart#33"/>
    <dgm:cxn modelId="{A042C843-5DDE-C344-B8EC-4D15EAE0A81D}" type="presOf" srcId="{924F4E09-1107-3548-AEF6-F3F3463DE267}" destId="{F31EF988-9520-DD40-9524-396270AE09CA}" srcOrd="1" destOrd="0" presId="urn:microsoft.com/office/officeart/2009/3/layout/HorizontalOrganizationChart#33"/>
    <dgm:cxn modelId="{5180B8EA-EE44-FC47-920A-306DA800D36D}" type="presOf" srcId="{4844B310-E988-EC4C-B5D3-DF20E0B68F6F}" destId="{3CA5FE8B-9A38-9947-A427-53F42EB27452}" srcOrd="0" destOrd="0" presId="urn:microsoft.com/office/officeart/2009/3/layout/HorizontalOrganizationChart#33"/>
    <dgm:cxn modelId="{BBC4D560-7BD2-4A40-9609-36A86CED55C5}" type="presOf" srcId="{C168B235-D33F-FE41-B10C-37183127C726}" destId="{7CE6545F-7976-6B4C-BF38-EFD12B1EFCAA}" srcOrd="1" destOrd="0" presId="urn:microsoft.com/office/officeart/2009/3/layout/HorizontalOrganizationChart#33"/>
    <dgm:cxn modelId="{90521B5F-4A48-0B4E-8AA3-F7E97C23C666}" srcId="{924F4E09-1107-3548-AEF6-F3F3463DE267}" destId="{C168B235-D33F-FE41-B10C-37183127C726}" srcOrd="0" destOrd="0" parTransId="{4844B310-E988-EC4C-B5D3-DF20E0B68F6F}" sibTransId="{F8EB2B43-39D4-1946-BB3C-18D2F7C0A0FC}"/>
    <dgm:cxn modelId="{BC80E369-8B59-7943-83C9-33C11812857F}" type="presOf" srcId="{84F87E59-0C0C-4F4F-B431-7EA1112D8FD6}" destId="{1F0E4DE5-600B-0C48-B6B1-B09D4654C32C}" srcOrd="1" destOrd="0" presId="urn:microsoft.com/office/officeart/2009/3/layout/HorizontalOrganizationChart#33"/>
    <dgm:cxn modelId="{66D0BFE9-118A-F541-89C1-1A950569358F}" type="presOf" srcId="{84F87E59-0C0C-4F4F-B431-7EA1112D8FD6}" destId="{750D20D2-3790-A44B-B8BF-99C4AFE9B85B}" srcOrd="0" destOrd="0" presId="urn:microsoft.com/office/officeart/2009/3/layout/HorizontalOrganizationChart#33"/>
    <dgm:cxn modelId="{ECE1E064-7E31-574F-84B6-9B55D2E15F98}" type="presOf" srcId="{94122226-67BE-A24F-BE0C-3C0010805A87}" destId="{18318C93-F796-8343-A715-19CFCBBA4CBB}" srcOrd="0" destOrd="0" presId="urn:microsoft.com/office/officeart/2009/3/layout/HorizontalOrganizationChart#33"/>
    <dgm:cxn modelId="{6D7800E3-3905-4C4D-ABC4-DFB35CE8E64E}" type="presParOf" srcId="{0DEA1396-BCB3-7D47-8A43-1B33C6E231B8}" destId="{996BD759-A43A-CD49-974B-50CDDFA568F6}" srcOrd="0" destOrd="0" presId="urn:microsoft.com/office/officeart/2009/3/layout/HorizontalOrganizationChart#33"/>
    <dgm:cxn modelId="{F2BAECFC-2047-544C-B1E3-522B8850A486}" type="presParOf" srcId="{996BD759-A43A-CD49-974B-50CDDFA568F6}" destId="{B66F286F-B463-3440-B35D-A0062758569E}" srcOrd="0" destOrd="0" presId="urn:microsoft.com/office/officeart/2009/3/layout/HorizontalOrganizationChart#33"/>
    <dgm:cxn modelId="{BA5F7005-90D5-444B-9D4C-88270F9E2877}" type="presParOf" srcId="{B66F286F-B463-3440-B35D-A0062758569E}" destId="{6F1F089B-AC70-0345-8BF2-9AA728EF37B3}" srcOrd="0" destOrd="0" presId="urn:microsoft.com/office/officeart/2009/3/layout/HorizontalOrganizationChart#33"/>
    <dgm:cxn modelId="{8DCDC0BF-41B9-D940-AB30-A80600F57932}" type="presParOf" srcId="{B66F286F-B463-3440-B35D-A0062758569E}" destId="{F31EF988-9520-DD40-9524-396270AE09CA}" srcOrd="1" destOrd="0" presId="urn:microsoft.com/office/officeart/2009/3/layout/HorizontalOrganizationChart#33"/>
    <dgm:cxn modelId="{9E89C89C-0927-6643-99BC-67A54A21B96B}" type="presParOf" srcId="{996BD759-A43A-CD49-974B-50CDDFA568F6}" destId="{7B1961A2-51A4-8D44-9AF9-D7AD22DB41E2}" srcOrd="1" destOrd="0" presId="urn:microsoft.com/office/officeart/2009/3/layout/HorizontalOrganizationChart#33"/>
    <dgm:cxn modelId="{31CD36AB-3CBD-2043-8B81-7ED149BCE31C}" type="presParOf" srcId="{7B1961A2-51A4-8D44-9AF9-D7AD22DB41E2}" destId="{3CA5FE8B-9A38-9947-A427-53F42EB27452}" srcOrd="0" destOrd="0" presId="urn:microsoft.com/office/officeart/2009/3/layout/HorizontalOrganizationChart#33"/>
    <dgm:cxn modelId="{A4E278EB-CC18-8A47-A084-367234988B25}" type="presParOf" srcId="{7B1961A2-51A4-8D44-9AF9-D7AD22DB41E2}" destId="{097A5D47-6546-8F46-93E4-BF56DD6849D6}" srcOrd="1" destOrd="0" presId="urn:microsoft.com/office/officeart/2009/3/layout/HorizontalOrganizationChart#33"/>
    <dgm:cxn modelId="{840B52B1-3F74-0B43-9FD6-CDEFE72CF3F7}" type="presParOf" srcId="{097A5D47-6546-8F46-93E4-BF56DD6849D6}" destId="{757A20AF-B191-3647-9039-032A43F83372}" srcOrd="0" destOrd="0" presId="urn:microsoft.com/office/officeart/2009/3/layout/HorizontalOrganizationChart#33"/>
    <dgm:cxn modelId="{6BAD7348-B286-F445-8B51-7DFA3A97A74E}" type="presParOf" srcId="{757A20AF-B191-3647-9039-032A43F83372}" destId="{01E5E413-1ACA-494B-BE7A-8713F3152CCE}" srcOrd="0" destOrd="0" presId="urn:microsoft.com/office/officeart/2009/3/layout/HorizontalOrganizationChart#33"/>
    <dgm:cxn modelId="{20A46E42-8BB5-F741-8F7E-D3E4D6897F26}" type="presParOf" srcId="{757A20AF-B191-3647-9039-032A43F83372}" destId="{7CE6545F-7976-6B4C-BF38-EFD12B1EFCAA}" srcOrd="1" destOrd="0" presId="urn:microsoft.com/office/officeart/2009/3/layout/HorizontalOrganizationChart#33"/>
    <dgm:cxn modelId="{CC71D8EE-3AFB-884F-B725-EE641DE1E36A}" type="presParOf" srcId="{097A5D47-6546-8F46-93E4-BF56DD6849D6}" destId="{89EF3B97-BEC2-1D4C-AC2D-E4D8DA7ECC10}" srcOrd="1" destOrd="0" presId="urn:microsoft.com/office/officeart/2009/3/layout/HorizontalOrganizationChart#33"/>
    <dgm:cxn modelId="{D9AFF51B-05D7-E64E-B8BC-3D676FA4E71A}" type="presParOf" srcId="{097A5D47-6546-8F46-93E4-BF56DD6849D6}" destId="{8FBC3FFB-46C5-1B40-A93F-6C52963197F2}" srcOrd="2" destOrd="0" presId="urn:microsoft.com/office/officeart/2009/3/layout/HorizontalOrganizationChart#33"/>
    <dgm:cxn modelId="{BE0BA246-7A91-7C4E-BC2A-0E5209414643}" type="presParOf" srcId="{7B1961A2-51A4-8D44-9AF9-D7AD22DB41E2}" destId="{18318C93-F796-8343-A715-19CFCBBA4CBB}" srcOrd="2" destOrd="0" presId="urn:microsoft.com/office/officeart/2009/3/layout/HorizontalOrganizationChart#33"/>
    <dgm:cxn modelId="{E8C215D6-94F3-514F-81FA-430D6CA041F2}" type="presParOf" srcId="{7B1961A2-51A4-8D44-9AF9-D7AD22DB41E2}" destId="{16A1F145-9233-B244-AE9E-1F7EE6CC9207}" srcOrd="3" destOrd="0" presId="urn:microsoft.com/office/officeart/2009/3/layout/HorizontalOrganizationChart#33"/>
    <dgm:cxn modelId="{BD5785D7-F1D0-9542-8ECC-158D687BC1C9}" type="presParOf" srcId="{16A1F145-9233-B244-AE9E-1F7EE6CC9207}" destId="{B25F4B7C-A8D9-EC44-9565-E34F312271F8}" srcOrd="0" destOrd="0" presId="urn:microsoft.com/office/officeart/2009/3/layout/HorizontalOrganizationChart#33"/>
    <dgm:cxn modelId="{509AAB75-0C6C-C142-97DD-8FE1E792CB71}" type="presParOf" srcId="{B25F4B7C-A8D9-EC44-9565-E34F312271F8}" destId="{750D20D2-3790-A44B-B8BF-99C4AFE9B85B}" srcOrd="0" destOrd="0" presId="urn:microsoft.com/office/officeart/2009/3/layout/HorizontalOrganizationChart#33"/>
    <dgm:cxn modelId="{C1161E1A-12C5-9F44-ADF9-C3D7B28C4A12}" type="presParOf" srcId="{B25F4B7C-A8D9-EC44-9565-E34F312271F8}" destId="{1F0E4DE5-600B-0C48-B6B1-B09D4654C32C}" srcOrd="1" destOrd="0" presId="urn:microsoft.com/office/officeart/2009/3/layout/HorizontalOrganizationChart#33"/>
    <dgm:cxn modelId="{B730C68A-78D8-C444-B624-0966EE89DE4C}" type="presParOf" srcId="{16A1F145-9233-B244-AE9E-1F7EE6CC9207}" destId="{C1C4D7C6-7B6A-0D4A-9239-0DF57416CDAE}" srcOrd="1" destOrd="0" presId="urn:microsoft.com/office/officeart/2009/3/layout/HorizontalOrganizationChart#33"/>
    <dgm:cxn modelId="{9807BE8E-6EA5-D64E-9AC4-4142B1ACB97D}" type="presParOf" srcId="{16A1F145-9233-B244-AE9E-1F7EE6CC9207}" destId="{422A9F24-FEB8-6D46-B1A0-BD4C97A1FB6F}" srcOrd="2" destOrd="0" presId="urn:microsoft.com/office/officeart/2009/3/layout/HorizontalOrganizationChart#33"/>
    <dgm:cxn modelId="{2AD09261-ACAF-8045-B5CC-40A972D0EE4D}" type="presParOf" srcId="{996BD759-A43A-CD49-974B-50CDDFA568F6}" destId="{77C1E300-01B2-614A-8E3D-B24486AE4F7E}" srcOrd="2" destOrd="0" presId="urn:microsoft.com/office/officeart/2009/3/layout/HorizontalOrganizationChart#3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4.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4" loCatId="" qsTypeId="urn:microsoft.com/office/officeart/2005/8/quickstyle/simple1#54" qsCatId="simple" csTypeId="urn:microsoft.com/office/officeart/2005/8/colors/accent2_1#55"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0B76A66B-0697-4141-BB68-5A92ABB52E66}" type="presOf" srcId="{1EEEB63A-81FA-DD47-903A-F2F2351A4392}" destId="{E5315591-F05C-B144-B596-FC5325825B17}" srcOrd="0" destOrd="0" presId="urn:microsoft.com/office/officeart/2009/3/layout/HorizontalOrganizationChart#44"/>
    <dgm:cxn modelId="{54A72898-18B7-2C46-B393-AADEF87CC684}" type="presOf" srcId="{B07DC980-2071-BA4A-A6D7-EAA848340E2F}" destId="{DA47C5EB-0228-C348-86CB-8A428DD75534}" srcOrd="0" destOrd="0" presId="urn:microsoft.com/office/officeart/2009/3/layout/HorizontalOrganizationChart#44"/>
    <dgm:cxn modelId="{163CA193-3B98-1646-A4D1-8462174F9024}" srcId="{DB3C6E3D-6EEA-FC43-881D-EEBC28D44354}" destId="{6EE2C837-A983-FD4C-A181-B916AE64158A}" srcOrd="2" destOrd="0" parTransId="{ACB53FCA-302F-9446-8A05-AFC68A9C149A}" sibTransId="{7E05BFFD-4E43-AC4C-910A-A33BF0733281}"/>
    <dgm:cxn modelId="{AD1F47B9-5982-7049-91B0-3C789087EEC3}" type="presOf" srcId="{6EE2C837-A983-FD4C-A181-B916AE64158A}" destId="{339EA3DF-7A69-164F-ACA6-DB51FAB08D92}" srcOrd="1" destOrd="0" presId="urn:microsoft.com/office/officeart/2009/3/layout/HorizontalOrganizationChart#44"/>
    <dgm:cxn modelId="{6AC1F743-C345-1A4B-A928-03123891C5FE}" type="presOf" srcId="{ACB53FCA-302F-9446-8A05-AFC68A9C149A}" destId="{364A7071-AC90-D64E-AEE5-AB097AE71900}" srcOrd="0" destOrd="0" presId="urn:microsoft.com/office/officeart/2009/3/layout/HorizontalOrganizationChart#44"/>
    <dgm:cxn modelId="{B6223C3F-93F6-B443-A518-9F6E652F2CC6}" type="presOf" srcId="{6EE2C837-A983-FD4C-A181-B916AE64158A}" destId="{A476E152-3EE8-344F-A220-75FE1D94A553}" srcOrd="0" destOrd="0" presId="urn:microsoft.com/office/officeart/2009/3/layout/HorizontalOrganizationChart#44"/>
    <dgm:cxn modelId="{FCF72693-6B68-6A43-BB67-83C3673E6F31}" type="presOf" srcId="{312D792C-8785-0742-995F-8A00AD8B185E}" destId="{29B43BE1-F852-D044-8CEB-F0EF0DC0E776}" srcOrd="1" destOrd="0" presId="urn:microsoft.com/office/officeart/2009/3/layout/HorizontalOrganizationChart#44"/>
    <dgm:cxn modelId="{5D1E3BF9-F9AC-F449-A449-B99C756C45FF}" type="presOf" srcId="{DB3C6E3D-6EEA-FC43-881D-EEBC28D44354}" destId="{96447C4A-CC1A-E248-935E-3175ECDA8867}" srcOrd="0" destOrd="0" presId="urn:microsoft.com/office/officeart/2009/3/layout/HorizontalOrganizationChart#44"/>
    <dgm:cxn modelId="{C634F865-DDC2-A841-9F30-5472E554903F}" type="presOf" srcId="{312D792C-8785-0742-995F-8A00AD8B185E}" destId="{7CF5F9A5-C194-6449-9351-F28FD51C34CA}" srcOrd="0" destOrd="0" presId="urn:microsoft.com/office/officeart/2009/3/layout/HorizontalOrganizationChart#44"/>
    <dgm:cxn modelId="{3A8A1E5F-DF78-6942-9A65-A2D7F13DB3BE}" srcId="{DB3C6E3D-6EEA-FC43-881D-EEBC28D44354}" destId="{312D792C-8785-0742-995F-8A00AD8B185E}" srcOrd="0" destOrd="0" parTransId="{1EEEB63A-81FA-DD47-903A-F2F2351A4392}" sibTransId="{EDDDAA28-A3B1-8F44-8825-C1E3FEAA6B66}"/>
    <dgm:cxn modelId="{D2ADFCA0-9DD0-324F-A7F9-9B5E052FCB22}" type="presOf" srcId="{DB3C6E3D-6EEA-FC43-881D-EEBC28D44354}" destId="{66896C86-C2A0-5D4D-88CD-7CE37DDCFECC}" srcOrd="1" destOrd="0" presId="urn:microsoft.com/office/officeart/2009/3/layout/HorizontalOrganizationChart#44"/>
    <dgm:cxn modelId="{90016C7F-AB58-4E40-8F49-55BF9358E0B5}" type="presOf" srcId="{92F883D0-834A-E64E-B23B-03D62E92B9EC}" destId="{BE97DD9C-C0DD-D643-92AF-64CD7660C819}" srcOrd="0" destOrd="0" presId="urn:microsoft.com/office/officeart/2009/3/layout/HorizontalOrganizationChart#44"/>
    <dgm:cxn modelId="{A98C9387-86BF-F74C-9ACB-62AD4F136642}" srcId="{DB3C6E3D-6EEA-FC43-881D-EEBC28D44354}" destId="{B07DC980-2071-BA4A-A6D7-EAA848340E2F}" srcOrd="1" destOrd="0" parTransId="{37C83456-9771-D146-B932-C5DF80EB7468}" sibTransId="{7369F45E-BEB5-2A44-BCD7-0605F24E1E6A}"/>
    <dgm:cxn modelId="{3A0DA097-47FF-8645-B8B4-8630D5311121}" srcId="{92F883D0-834A-E64E-B23B-03D62E92B9EC}" destId="{DB3C6E3D-6EEA-FC43-881D-EEBC28D44354}" srcOrd="0" destOrd="0" parTransId="{867D4756-389D-164F-B707-BDBCDFB4300A}" sibTransId="{3F36C684-B6BA-1947-86D7-30A486F288D3}"/>
    <dgm:cxn modelId="{FC813BD0-3240-1A48-B5AB-6DFB0F246266}" type="presOf" srcId="{B07DC980-2071-BA4A-A6D7-EAA848340E2F}" destId="{3DDA922B-796B-F54A-8797-A3ADC116B494}" srcOrd="1" destOrd="0" presId="urn:microsoft.com/office/officeart/2009/3/layout/HorizontalOrganizationChart#44"/>
    <dgm:cxn modelId="{A697BBC2-DA09-EC4E-9862-6CE6F12B286F}" type="presOf" srcId="{37C83456-9771-D146-B932-C5DF80EB7468}" destId="{F3969D6E-609C-DA43-8245-DC92570B6047}" srcOrd="0" destOrd="0" presId="urn:microsoft.com/office/officeart/2009/3/layout/HorizontalOrganizationChart#44"/>
    <dgm:cxn modelId="{56D7FD0A-8313-2648-87DC-7D75C7131B89}" type="presParOf" srcId="{BE97DD9C-C0DD-D643-92AF-64CD7660C819}" destId="{45D6FA70-428D-C047-9B1F-094AC35AA5AA}" srcOrd="0" destOrd="0" presId="urn:microsoft.com/office/officeart/2009/3/layout/HorizontalOrganizationChart#44"/>
    <dgm:cxn modelId="{AA2B39AE-97D3-4246-A988-A60B9E516891}" type="presParOf" srcId="{45D6FA70-428D-C047-9B1F-094AC35AA5AA}" destId="{6C7289A4-56BA-1240-9CE6-7C39FD405B95}" srcOrd="0" destOrd="0" presId="urn:microsoft.com/office/officeart/2009/3/layout/HorizontalOrganizationChart#44"/>
    <dgm:cxn modelId="{3ADE8661-8B59-F349-9124-163FF07AEFBB}" type="presParOf" srcId="{6C7289A4-56BA-1240-9CE6-7C39FD405B95}" destId="{96447C4A-CC1A-E248-935E-3175ECDA8867}" srcOrd="0" destOrd="0" presId="urn:microsoft.com/office/officeart/2009/3/layout/HorizontalOrganizationChart#44"/>
    <dgm:cxn modelId="{701BE53B-D6D8-B24E-B260-376202B128AC}" type="presParOf" srcId="{6C7289A4-56BA-1240-9CE6-7C39FD405B95}" destId="{66896C86-C2A0-5D4D-88CD-7CE37DDCFECC}" srcOrd="1" destOrd="0" presId="urn:microsoft.com/office/officeart/2009/3/layout/HorizontalOrganizationChart#44"/>
    <dgm:cxn modelId="{B2EB2E0C-1D99-0D4B-A037-ED1BD66341B3}" type="presParOf" srcId="{45D6FA70-428D-C047-9B1F-094AC35AA5AA}" destId="{332B500B-0885-104C-B069-9B29D8B4BAE2}" srcOrd="1" destOrd="0" presId="urn:microsoft.com/office/officeart/2009/3/layout/HorizontalOrganizationChart#44"/>
    <dgm:cxn modelId="{53A2FC13-91F3-F747-8B57-C23ADF104821}" type="presParOf" srcId="{332B500B-0885-104C-B069-9B29D8B4BAE2}" destId="{E5315591-F05C-B144-B596-FC5325825B17}" srcOrd="0" destOrd="0" presId="urn:microsoft.com/office/officeart/2009/3/layout/HorizontalOrganizationChart#44"/>
    <dgm:cxn modelId="{D2641BBB-2319-5946-A6A9-66EDB6E58E18}" type="presParOf" srcId="{332B500B-0885-104C-B069-9B29D8B4BAE2}" destId="{772074E0-3534-B143-8FCC-FE3E23F0865B}" srcOrd="1" destOrd="0" presId="urn:microsoft.com/office/officeart/2009/3/layout/HorizontalOrganizationChart#44"/>
    <dgm:cxn modelId="{6121D3C0-8370-1946-950C-A79F9499CB2F}" type="presParOf" srcId="{772074E0-3534-B143-8FCC-FE3E23F0865B}" destId="{A225520B-1294-0C47-9966-AE92540CB3FE}" srcOrd="0" destOrd="0" presId="urn:microsoft.com/office/officeart/2009/3/layout/HorizontalOrganizationChart#44"/>
    <dgm:cxn modelId="{D6A54677-562E-AF4E-B8A9-E488719D22A6}" type="presParOf" srcId="{A225520B-1294-0C47-9966-AE92540CB3FE}" destId="{7CF5F9A5-C194-6449-9351-F28FD51C34CA}" srcOrd="0" destOrd="0" presId="urn:microsoft.com/office/officeart/2009/3/layout/HorizontalOrganizationChart#44"/>
    <dgm:cxn modelId="{6EDB1FF2-9A4E-8D47-8E18-13EF873CF290}" type="presParOf" srcId="{A225520B-1294-0C47-9966-AE92540CB3FE}" destId="{29B43BE1-F852-D044-8CEB-F0EF0DC0E776}" srcOrd="1" destOrd="0" presId="urn:microsoft.com/office/officeart/2009/3/layout/HorizontalOrganizationChart#44"/>
    <dgm:cxn modelId="{953034C6-7E4F-E240-B323-3A60A2A921C2}" type="presParOf" srcId="{772074E0-3534-B143-8FCC-FE3E23F0865B}" destId="{DC28BC16-4F68-B946-A118-7CBC679115E8}" srcOrd="1" destOrd="0" presId="urn:microsoft.com/office/officeart/2009/3/layout/HorizontalOrganizationChart#44"/>
    <dgm:cxn modelId="{6A096EFA-23E6-704B-975A-F3238141310F}" type="presParOf" srcId="{772074E0-3534-B143-8FCC-FE3E23F0865B}" destId="{339AE872-CCB1-514B-8F46-39763E6ABD95}" srcOrd="2" destOrd="0" presId="urn:microsoft.com/office/officeart/2009/3/layout/HorizontalOrganizationChart#44"/>
    <dgm:cxn modelId="{286D43E7-BD49-9947-B078-6554C7393ACA}" type="presParOf" srcId="{332B500B-0885-104C-B069-9B29D8B4BAE2}" destId="{F3969D6E-609C-DA43-8245-DC92570B6047}" srcOrd="2" destOrd="0" presId="urn:microsoft.com/office/officeart/2009/3/layout/HorizontalOrganizationChart#44"/>
    <dgm:cxn modelId="{BCA7E948-44C1-CF41-8855-2EC26BB71B2E}" type="presParOf" srcId="{332B500B-0885-104C-B069-9B29D8B4BAE2}" destId="{8A349F15-4436-C74A-B397-1683EC840B09}" srcOrd="3" destOrd="0" presId="urn:microsoft.com/office/officeart/2009/3/layout/HorizontalOrganizationChart#44"/>
    <dgm:cxn modelId="{1540794D-1493-7248-A366-39AB45EC53D7}" type="presParOf" srcId="{8A349F15-4436-C74A-B397-1683EC840B09}" destId="{A3153B5D-2B14-DC40-8B39-2B0FDF27AAB2}" srcOrd="0" destOrd="0" presId="urn:microsoft.com/office/officeart/2009/3/layout/HorizontalOrganizationChart#44"/>
    <dgm:cxn modelId="{6454AF3B-72CA-554D-8C30-1D431F5B0394}" type="presParOf" srcId="{A3153B5D-2B14-DC40-8B39-2B0FDF27AAB2}" destId="{DA47C5EB-0228-C348-86CB-8A428DD75534}" srcOrd="0" destOrd="0" presId="urn:microsoft.com/office/officeart/2009/3/layout/HorizontalOrganizationChart#44"/>
    <dgm:cxn modelId="{D7039D26-A791-414E-9803-1BCA65D877CA}" type="presParOf" srcId="{A3153B5D-2B14-DC40-8B39-2B0FDF27AAB2}" destId="{3DDA922B-796B-F54A-8797-A3ADC116B494}" srcOrd="1" destOrd="0" presId="urn:microsoft.com/office/officeart/2009/3/layout/HorizontalOrganizationChart#44"/>
    <dgm:cxn modelId="{7CBEA4ED-5F5D-C645-9B74-6F904A50DF6A}" type="presParOf" srcId="{8A349F15-4436-C74A-B397-1683EC840B09}" destId="{EF3C87DB-9E63-104E-9C12-291D28FCEED9}" srcOrd="1" destOrd="0" presId="urn:microsoft.com/office/officeart/2009/3/layout/HorizontalOrganizationChart#44"/>
    <dgm:cxn modelId="{51A0BB4D-F3BA-1549-9A05-D2FC0FC2BF12}" type="presParOf" srcId="{8A349F15-4436-C74A-B397-1683EC840B09}" destId="{9B6DCB2A-A304-8345-A867-D4C637431E2F}" srcOrd="2" destOrd="0" presId="urn:microsoft.com/office/officeart/2009/3/layout/HorizontalOrganizationChart#44"/>
    <dgm:cxn modelId="{24E49653-F992-EA4C-9757-BA5E2FCCFF4C}" type="presParOf" srcId="{332B500B-0885-104C-B069-9B29D8B4BAE2}" destId="{364A7071-AC90-D64E-AEE5-AB097AE71900}" srcOrd="4" destOrd="0" presId="urn:microsoft.com/office/officeart/2009/3/layout/HorizontalOrganizationChart#44"/>
    <dgm:cxn modelId="{00F44B0D-4BB4-0C44-A9E3-A4CA9D1310A7}" type="presParOf" srcId="{332B500B-0885-104C-B069-9B29D8B4BAE2}" destId="{C5B6DCD2-3AFD-F544-AE5E-98A5FF2107A6}" srcOrd="5" destOrd="0" presId="urn:microsoft.com/office/officeart/2009/3/layout/HorizontalOrganizationChart#44"/>
    <dgm:cxn modelId="{5186BDC1-6706-B740-8710-C9156E3F6AE7}" type="presParOf" srcId="{C5B6DCD2-3AFD-F544-AE5E-98A5FF2107A6}" destId="{B12996FF-F67E-AA49-B56F-BF8604DB534E}" srcOrd="0" destOrd="0" presId="urn:microsoft.com/office/officeart/2009/3/layout/HorizontalOrganizationChart#44"/>
    <dgm:cxn modelId="{9DA897EC-64B9-0947-A268-258862F3776F}" type="presParOf" srcId="{B12996FF-F67E-AA49-B56F-BF8604DB534E}" destId="{A476E152-3EE8-344F-A220-75FE1D94A553}" srcOrd="0" destOrd="0" presId="urn:microsoft.com/office/officeart/2009/3/layout/HorizontalOrganizationChart#44"/>
    <dgm:cxn modelId="{0EDAE432-42EB-E044-A391-C1BB629B7FAD}" type="presParOf" srcId="{B12996FF-F67E-AA49-B56F-BF8604DB534E}" destId="{339EA3DF-7A69-164F-ACA6-DB51FAB08D92}" srcOrd="1" destOrd="0" presId="urn:microsoft.com/office/officeart/2009/3/layout/HorizontalOrganizationChart#44"/>
    <dgm:cxn modelId="{40A01A39-945C-3144-8952-C7908FF190AD}" type="presParOf" srcId="{C5B6DCD2-3AFD-F544-AE5E-98A5FF2107A6}" destId="{665BB54A-A9F8-B641-887B-835A0A4A9A05}" srcOrd="1" destOrd="0" presId="urn:microsoft.com/office/officeart/2009/3/layout/HorizontalOrganizationChart#44"/>
    <dgm:cxn modelId="{A6CC72EF-CDF2-D941-94F8-C52E89F0A8DE}" type="presParOf" srcId="{C5B6DCD2-3AFD-F544-AE5E-98A5FF2107A6}" destId="{E7839A10-2477-4649-ABFA-B69FA9E45E03}" srcOrd="2" destOrd="0" presId="urn:microsoft.com/office/officeart/2009/3/layout/HorizontalOrganizationChart#44"/>
    <dgm:cxn modelId="{31E1718A-F37A-7542-ADC1-C086D7B54ABD}" type="presParOf" srcId="{45D6FA70-428D-C047-9B1F-094AC35AA5AA}" destId="{C1E7DD53-6450-A54F-9CB7-C48493D7BF4A}" srcOrd="2" destOrd="0" presId="urn:microsoft.com/office/officeart/2009/3/layout/HorizontalOrganizationChart#4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5.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49" loCatId="" qsTypeId="urn:microsoft.com/office/officeart/2005/8/quickstyle/simple1#59" qsCatId="simple" csTypeId="urn:microsoft.com/office/officeart/2005/8/colors/accent2_1#60" csCatId="accent2" phldr="1"/>
      <dgm:spPr/>
      <dgm:t>
        <a:bodyPr/>
        <a:lstStyle/>
        <a:p>
          <a:endParaRPr lang="zh-CN" altLang="en-US"/>
        </a:p>
      </dgm:t>
    </dgm:pt>
    <dgm:pt modelId="{F1393860-E218-4C46-8331-501296168CAE}">
      <dgm:prSet phldrT="[文本]" custT="1"/>
      <dgm:spPr/>
      <dgm:t>
        <a:bodyPr/>
        <a:lstStyle/>
        <a:p>
          <a:r>
            <a:rPr lang="en-US" altLang="zh-CN" sz="4000" dirty="0" smtClean="0">
              <a:latin typeface="微软雅黑" panose="020B0503020204020204" charset="-122"/>
              <a:ea typeface="微软雅黑" panose="020B0503020204020204" charset="-122"/>
              <a:cs typeface="微软雅黑" panose="020B0503020204020204" charset="-122"/>
            </a:rPr>
            <a:t>4.</a:t>
          </a:r>
          <a:r>
            <a:rPr lang="zh-CN" altLang="en-US" sz="4000" dirty="0" smtClean="0">
              <a:latin typeface="微软雅黑" panose="020B0503020204020204" charset="-122"/>
              <a:ea typeface="微软雅黑" panose="020B0503020204020204" charset="-122"/>
              <a:cs typeface="微软雅黑" panose="020B0503020204020204" charset="-122"/>
            </a:rPr>
            <a:t>马克思主义政党在社会主义事业中的地位和作用</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dgm:t>
        <a:bodyPr/>
        <a:lstStyle/>
        <a:p>
          <a:r>
            <a:rPr lang="zh-CN" altLang="en-US" sz="4000" dirty="0" smtClean="0">
              <a:latin typeface="微软雅黑" panose="020B0503020204020204" charset="-122"/>
              <a:ea typeface="微软雅黑" panose="020B0503020204020204" charset="-122"/>
              <a:cs typeface="微软雅黑" panose="020B0503020204020204" charset="-122"/>
            </a:rPr>
            <a:t>新型的革命政党</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4000" dirty="0" smtClean="0">
              <a:latin typeface="微软雅黑" panose="020B0503020204020204" charset="-122"/>
              <a:ea typeface="微软雅黑" panose="020B0503020204020204" charset="-122"/>
              <a:cs typeface="微软雅黑" panose="020B0503020204020204" charset="-122"/>
            </a:rPr>
            <a:t>领导核心</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8597FABD-BF5F-EF49-8941-E66E4C14757E}" type="presOf" srcId="{3797A035-A4BF-FF48-A31A-2FF4E954A33B}" destId="{0B1C9F7A-3E21-2B4D-B955-73042E8287C4}" srcOrd="0" destOrd="0" presId="urn:microsoft.com/office/officeart/2009/3/layout/HorizontalOrganizationChart#49"/>
    <dgm:cxn modelId="{A5461766-3408-7D49-A388-080C066B559D}" type="presOf" srcId="{D50E349B-28F9-C949-8B84-3EC814BDD780}" destId="{398E6C03-8F9F-4349-AA8D-2DAB616D250D}" srcOrd="0" destOrd="0" presId="urn:microsoft.com/office/officeart/2009/3/layout/HorizontalOrganizationChart#49"/>
    <dgm:cxn modelId="{52E387C5-EE3B-8F46-926E-B415F3B25079}" type="presOf" srcId="{3797A035-A4BF-FF48-A31A-2FF4E954A33B}" destId="{2129C4CE-A3AC-8344-8A3D-527D02D2648C}" srcOrd="1" destOrd="0" presId="urn:microsoft.com/office/officeart/2009/3/layout/HorizontalOrganizationChart#49"/>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C00E977B-AA90-A347-A24B-3E0877FDAAE9}" type="presOf" srcId="{71BCD19D-8536-BB4A-B03B-C1BD7CAC2303}" destId="{753E5653-5F1A-6D4E-BEE7-0DA6ACC49661}" srcOrd="0" destOrd="0" presId="urn:microsoft.com/office/officeart/2009/3/layout/HorizontalOrganizationChart#49"/>
    <dgm:cxn modelId="{28A5979C-CA12-4C4E-8239-E2D0BF8C7C4E}" type="presOf" srcId="{71BCD19D-8536-BB4A-B03B-C1BD7CAC2303}" destId="{A12CBA9D-9BDD-F24E-99C4-1FC0A0294A8D}" srcOrd="1" destOrd="0" presId="urn:microsoft.com/office/officeart/2009/3/layout/HorizontalOrganizationChart#49"/>
    <dgm:cxn modelId="{3108EAA5-C169-1C49-9466-932C053F5292}" type="presOf" srcId="{F1393860-E218-4C46-8331-501296168CAE}" destId="{7A9BE3A9-44DC-CD41-88CE-E0B24AD80765}" srcOrd="0" destOrd="0" presId="urn:microsoft.com/office/officeart/2009/3/layout/HorizontalOrganizationChart#49"/>
    <dgm:cxn modelId="{54DE11BF-B362-4746-AC8B-2CDFF470BEE0}" type="presOf" srcId="{F1393860-E218-4C46-8331-501296168CAE}" destId="{154A60D6-BDAE-734B-91DD-04D564CEA8CC}" srcOrd="1" destOrd="0" presId="urn:microsoft.com/office/officeart/2009/3/layout/HorizontalOrganizationChart#49"/>
    <dgm:cxn modelId="{BC7A27B2-FE6D-334E-982E-6A4A11D6CA01}" type="presOf" srcId="{5292EF45-6C68-E64E-84B9-1D8DF8BF20B7}" destId="{3349BA7E-55DB-7742-AB7C-89083A0A7487}" srcOrd="0" destOrd="0" presId="urn:microsoft.com/office/officeart/2009/3/layout/HorizontalOrganizationChart#49"/>
    <dgm:cxn modelId="{2F705A0E-BAD8-6646-96D9-45E9B7AB83A7}" type="presOf" srcId="{D6568C5B-23C5-3A47-B517-D26B73BEDEA8}" destId="{678243EC-7327-B34A-8FC8-7838A7B16A4C}" srcOrd="0" destOrd="0" presId="urn:microsoft.com/office/officeart/2009/3/layout/HorizontalOrganizationChart#49"/>
    <dgm:cxn modelId="{00E5D66E-683B-D24E-A509-8AADADEBFB0C}" srcId="{F1393860-E218-4C46-8331-501296168CAE}" destId="{3797A035-A4BF-FF48-A31A-2FF4E954A33B}" srcOrd="1" destOrd="0" parTransId="{5292EF45-6C68-E64E-84B9-1D8DF8BF20B7}" sibTransId="{1A4ED075-CC7F-7A4A-9FCE-ADC0424CDC1D}"/>
    <dgm:cxn modelId="{2E1FD7B6-9350-C543-A90D-A7729341D7FA}" type="presParOf" srcId="{398E6C03-8F9F-4349-AA8D-2DAB616D250D}" destId="{32FE5A51-04B1-AA45-B47B-BDFD8B2CC6FC}" srcOrd="0" destOrd="0" presId="urn:microsoft.com/office/officeart/2009/3/layout/HorizontalOrganizationChart#49"/>
    <dgm:cxn modelId="{754AD998-817E-C146-B350-1238BC2EE00D}" type="presParOf" srcId="{32FE5A51-04B1-AA45-B47B-BDFD8B2CC6FC}" destId="{49835320-4502-0B42-94B9-A27B2DC0FECD}" srcOrd="0" destOrd="0" presId="urn:microsoft.com/office/officeart/2009/3/layout/HorizontalOrganizationChart#49"/>
    <dgm:cxn modelId="{4E6BC02C-82F6-1042-9800-B00285C26891}" type="presParOf" srcId="{49835320-4502-0B42-94B9-A27B2DC0FECD}" destId="{7A9BE3A9-44DC-CD41-88CE-E0B24AD80765}" srcOrd="0" destOrd="0" presId="urn:microsoft.com/office/officeart/2009/3/layout/HorizontalOrganizationChart#49"/>
    <dgm:cxn modelId="{DC87E2DE-EB4A-9141-B8C3-270AB1DE7316}" type="presParOf" srcId="{49835320-4502-0B42-94B9-A27B2DC0FECD}" destId="{154A60D6-BDAE-734B-91DD-04D564CEA8CC}" srcOrd="1" destOrd="0" presId="urn:microsoft.com/office/officeart/2009/3/layout/HorizontalOrganizationChart#49"/>
    <dgm:cxn modelId="{57E2B1AA-AC8E-DE43-BC4A-85063B8E73FB}" type="presParOf" srcId="{32FE5A51-04B1-AA45-B47B-BDFD8B2CC6FC}" destId="{BA918F70-BE17-C545-8385-5689E3C90E67}" srcOrd="1" destOrd="0" presId="urn:microsoft.com/office/officeart/2009/3/layout/HorizontalOrganizationChart#49"/>
    <dgm:cxn modelId="{8D7766E5-7C1A-8042-BA6E-3557B61966EA}" type="presParOf" srcId="{BA918F70-BE17-C545-8385-5689E3C90E67}" destId="{678243EC-7327-B34A-8FC8-7838A7B16A4C}" srcOrd="0" destOrd="0" presId="urn:microsoft.com/office/officeart/2009/3/layout/HorizontalOrganizationChart#49"/>
    <dgm:cxn modelId="{18EF4BE9-2C31-E84E-A15E-A1B39E32CBF6}" type="presParOf" srcId="{BA918F70-BE17-C545-8385-5689E3C90E67}" destId="{3237874F-AFFA-BD4E-8C07-C45464427FB1}" srcOrd="1" destOrd="0" presId="urn:microsoft.com/office/officeart/2009/3/layout/HorizontalOrganizationChart#49"/>
    <dgm:cxn modelId="{CAFD11F4-35D7-BA4F-B464-77483B531B33}" type="presParOf" srcId="{3237874F-AFFA-BD4E-8C07-C45464427FB1}" destId="{F40C20DA-14E5-AD4D-BC12-39D7A9C37220}" srcOrd="0" destOrd="0" presId="urn:microsoft.com/office/officeart/2009/3/layout/HorizontalOrganizationChart#49"/>
    <dgm:cxn modelId="{FF391C4F-FCD3-1849-9CE6-3931D980A032}" type="presParOf" srcId="{F40C20DA-14E5-AD4D-BC12-39D7A9C37220}" destId="{753E5653-5F1A-6D4E-BEE7-0DA6ACC49661}" srcOrd="0" destOrd="0" presId="urn:microsoft.com/office/officeart/2009/3/layout/HorizontalOrganizationChart#49"/>
    <dgm:cxn modelId="{40750182-E3BD-6044-83E9-16BA4C36F638}" type="presParOf" srcId="{F40C20DA-14E5-AD4D-BC12-39D7A9C37220}" destId="{A12CBA9D-9BDD-F24E-99C4-1FC0A0294A8D}" srcOrd="1" destOrd="0" presId="urn:microsoft.com/office/officeart/2009/3/layout/HorizontalOrganizationChart#49"/>
    <dgm:cxn modelId="{943E5898-1813-6E47-A891-6D582D911758}" type="presParOf" srcId="{3237874F-AFFA-BD4E-8C07-C45464427FB1}" destId="{EFF70E09-D2B2-574F-8DB1-0E71AD78BC35}" srcOrd="1" destOrd="0" presId="urn:microsoft.com/office/officeart/2009/3/layout/HorizontalOrganizationChart#49"/>
    <dgm:cxn modelId="{96A4AA01-DFB9-9243-9B39-42AB9E874F43}" type="presParOf" srcId="{3237874F-AFFA-BD4E-8C07-C45464427FB1}" destId="{DA918BAC-329D-AE47-84FC-32A98DC00FC0}" srcOrd="2" destOrd="0" presId="urn:microsoft.com/office/officeart/2009/3/layout/HorizontalOrganizationChart#49"/>
    <dgm:cxn modelId="{BE6DF2FF-F170-BF42-93B7-EB785222C093}" type="presParOf" srcId="{BA918F70-BE17-C545-8385-5689E3C90E67}" destId="{3349BA7E-55DB-7742-AB7C-89083A0A7487}" srcOrd="2" destOrd="0" presId="urn:microsoft.com/office/officeart/2009/3/layout/HorizontalOrganizationChart#49"/>
    <dgm:cxn modelId="{DE1AF8FF-B4C5-6A44-8323-E2E626585297}" type="presParOf" srcId="{BA918F70-BE17-C545-8385-5689E3C90E67}" destId="{B090536A-D5DA-CF45-B532-99A837B98C87}" srcOrd="3" destOrd="0" presId="urn:microsoft.com/office/officeart/2009/3/layout/HorizontalOrganizationChart#49"/>
    <dgm:cxn modelId="{C406E8C2-DCF8-1C4C-8E4D-86D3450E96B1}" type="presParOf" srcId="{B090536A-D5DA-CF45-B532-99A837B98C87}" destId="{6E903D2C-002E-2C4C-8A79-BDD3E56BD72B}" srcOrd="0" destOrd="0" presId="urn:microsoft.com/office/officeart/2009/3/layout/HorizontalOrganizationChart#49"/>
    <dgm:cxn modelId="{8A31AEC4-C95D-CF40-B223-73D2A1F8709D}" type="presParOf" srcId="{6E903D2C-002E-2C4C-8A79-BDD3E56BD72B}" destId="{0B1C9F7A-3E21-2B4D-B955-73042E8287C4}" srcOrd="0" destOrd="0" presId="urn:microsoft.com/office/officeart/2009/3/layout/HorizontalOrganizationChart#49"/>
    <dgm:cxn modelId="{A2F3C30C-644C-7443-9DCC-A7C1D4E04302}" type="presParOf" srcId="{6E903D2C-002E-2C4C-8A79-BDD3E56BD72B}" destId="{2129C4CE-A3AC-8344-8A3D-527D02D2648C}" srcOrd="1" destOrd="0" presId="urn:microsoft.com/office/officeart/2009/3/layout/HorizontalOrganizationChart#49"/>
    <dgm:cxn modelId="{C7DA41AF-7025-804A-8A4C-3C6DC21651DC}" type="presParOf" srcId="{B090536A-D5DA-CF45-B532-99A837B98C87}" destId="{620DEB44-EAF3-534F-A38F-C48A3BF223D9}" srcOrd="1" destOrd="0" presId="urn:microsoft.com/office/officeart/2009/3/layout/HorizontalOrganizationChart#49"/>
    <dgm:cxn modelId="{252A5974-CE80-BD49-BFC4-F43952B1531D}" type="presParOf" srcId="{B090536A-D5DA-CF45-B532-99A837B98C87}" destId="{1ADC25DC-7434-E04B-86D8-3AB6C31C2B1E}" srcOrd="2" destOrd="0" presId="urn:microsoft.com/office/officeart/2009/3/layout/HorizontalOrganizationChart#49"/>
    <dgm:cxn modelId="{38C6689C-6D6A-5642-9062-886E8FAADF0A}" type="presParOf" srcId="{32FE5A51-04B1-AA45-B47B-BDFD8B2CC6FC}" destId="{B90D8BAB-70D7-9742-9FF6-2226D927B247}" srcOrd="2" destOrd="0" presId="urn:microsoft.com/office/officeart/2009/3/layout/HorizontalOrganizationChart#4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6.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3" loCatId="" qsTypeId="urn:microsoft.com/office/officeart/2005/8/quickstyle/simple1#73" qsCatId="simple" csTypeId="urn:microsoft.com/office/officeart/2005/8/colors/accent2_1#74" csCatId="accent2" phldr="1"/>
      <dgm:spPr/>
      <dgm:t>
        <a:bodyPr/>
        <a:lstStyle/>
        <a:p>
          <a:endParaRPr lang="zh-CN" altLang="en-US"/>
        </a:p>
      </dgm:t>
    </dgm:pt>
    <dgm:pt modelId="{4ADEE967-D264-9145-B0D1-B6F3C6C06E2B}">
      <dgm:prSet phldrT="[文本]" custT="1"/>
      <dgm:spPr/>
      <dgm:t>
        <a:bodyPr/>
        <a:lstStyle/>
        <a:p>
          <a:r>
            <a:rPr lang="en-US" altLang="zh-CN" sz="3600" dirty="0" smtClean="0">
              <a:latin typeface="微软雅黑" panose="020B0503020204020204" charset="-122"/>
              <a:ea typeface="微软雅黑" panose="020B0503020204020204" charset="-122"/>
              <a:cs typeface="微软雅黑" panose="020B0503020204020204" charset="-122"/>
            </a:rPr>
            <a:t>1.</a:t>
          </a:r>
          <a:r>
            <a:rPr lang="zh-CN" altLang="en-US" sz="3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经济</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政治</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精神</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人</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1CE26FF5-E214-2840-8828-2B864F488D3C}" type="presOf" srcId="{FBB005AC-ECE1-4246-B0E4-F44C7679E37C}" destId="{AE5AA2FE-2F1B-3D49-9D07-65B51915D8B9}" srcOrd="1" destOrd="0" presId="urn:microsoft.com/office/officeart/2009/3/layout/HorizontalOrganizationChart#63"/>
    <dgm:cxn modelId="{D3C9C61E-B143-6849-8923-CB2692BB3224}" srcId="{4ADEE967-D264-9145-B0D1-B6F3C6C06E2B}" destId="{BEF086C7-68E0-4C43-809E-F987F708FAA9}" srcOrd="0" destOrd="0" parTransId="{91250A13-AFB6-3743-9330-059F6D171422}" sibTransId="{0E8A5F6E-5080-644B-A9A9-797B01B0B3E2}"/>
    <dgm:cxn modelId="{D287C030-A018-9B46-86FE-C24993F1C15F}" type="presOf" srcId="{91250A13-AFB6-3743-9330-059F6D171422}" destId="{5003A91B-F2F3-1540-A734-F494D91FA694}" srcOrd="0" destOrd="0" presId="urn:microsoft.com/office/officeart/2009/3/layout/HorizontalOrganizationChart#63"/>
    <dgm:cxn modelId="{FBA22808-EFD7-4A47-8185-B564181B4929}" type="presOf" srcId="{71DB3776-62D5-4748-928A-68B524969219}" destId="{5569CB6D-95DA-3D47-8C39-5B15BDD3B65A}" srcOrd="1" destOrd="0" presId="urn:microsoft.com/office/officeart/2009/3/layout/HorizontalOrganizationChart#63"/>
    <dgm:cxn modelId="{13EF3A6A-7115-9649-96F9-B1CE656F0D2E}" type="presOf" srcId="{4ADEE967-D264-9145-B0D1-B6F3C6C06E2B}" destId="{98491987-7E22-9F47-A4CB-4F99A041344F}" srcOrd="1" destOrd="0" presId="urn:microsoft.com/office/officeart/2009/3/layout/HorizontalOrganizationChart#63"/>
    <dgm:cxn modelId="{E9BD6960-CCCE-994E-8632-10D90A5F0D7B}" type="presOf" srcId="{4ADEE967-D264-9145-B0D1-B6F3C6C06E2B}" destId="{FAF81BD9-D26B-BB43-9B3D-5E544C832866}" srcOrd="0" destOrd="0" presId="urn:microsoft.com/office/officeart/2009/3/layout/HorizontalOrganizationChart#63"/>
    <dgm:cxn modelId="{C5B9B7C2-7514-9C4D-8361-5B09A623F622}" type="presOf" srcId="{71DB3776-62D5-4748-928A-68B524969219}" destId="{F4EAF4A3-FC5B-554B-A01B-7ABD44029725}" srcOrd="0" destOrd="0" presId="urn:microsoft.com/office/officeart/2009/3/layout/HorizontalOrganizationChart#63"/>
    <dgm:cxn modelId="{BD5DAC84-28F7-054D-982A-0D018B87D888}" type="presOf" srcId="{3185565C-B8D5-B14E-987A-C1E8EBB4CB4F}" destId="{20E37C1B-7B69-014B-BDA8-CB96045A0AF3}" srcOrd="0" destOrd="0" presId="urn:microsoft.com/office/officeart/2009/3/layout/HorizontalOrganizationChart#63"/>
    <dgm:cxn modelId="{DF1EFAFC-25B5-674C-BFC2-8DE4829A9954}" type="presOf" srcId="{C3A023A9-AE80-6144-9013-2417F81CC6B5}" destId="{E127FA9C-DCFE-0C46-8D08-252A0EFDC51D}" srcOrd="0" destOrd="0" presId="urn:microsoft.com/office/officeart/2009/3/layout/HorizontalOrganizationChart#63"/>
    <dgm:cxn modelId="{D7FAD7D8-AE4E-244C-B4EA-53425A10BC8D}" type="presOf" srcId="{FBB005AC-ECE1-4246-B0E4-F44C7679E37C}" destId="{79CD1CBA-FCDE-814C-BC5F-C94F8E0017CC}" srcOrd="0" destOrd="0" presId="urn:microsoft.com/office/officeart/2009/3/layout/HorizontalOrganizationChart#63"/>
    <dgm:cxn modelId="{606AC43E-39F7-7143-907F-1AF7676B03D3}" srcId="{4ADEE967-D264-9145-B0D1-B6F3C6C06E2B}" destId="{71DB3776-62D5-4748-928A-68B524969219}" srcOrd="3" destOrd="0" parTransId="{C3A023A9-AE80-6144-9013-2417F81CC6B5}" sibTransId="{25DEE505-4D32-4344-9983-6F85BED2DBFC}"/>
    <dgm:cxn modelId="{F8A7F831-9E61-2346-86B2-5AD31998649C}" type="presOf" srcId="{BEF086C7-68E0-4C43-809E-F987F708FAA9}" destId="{D4DB6EFC-D305-CD43-A8BB-5C429DE04E87}" srcOrd="0" destOrd="0" presId="urn:microsoft.com/office/officeart/2009/3/layout/HorizontalOrganizationChart#63"/>
    <dgm:cxn modelId="{FF33A3B1-EEEB-C54C-814B-EAA6AA479DCA}" srcId="{4ADEE967-D264-9145-B0D1-B6F3C6C06E2B}" destId="{FBB005AC-ECE1-4246-B0E4-F44C7679E37C}" srcOrd="2" destOrd="0" parTransId="{56A101AD-1052-6140-BB5F-68F8D9E7EDF3}" sibTransId="{E943E54E-C085-5246-8616-966D697D242D}"/>
    <dgm:cxn modelId="{4C29CA6D-D93B-1046-AC15-7483FB38921F}" type="presOf" srcId="{470BCEDA-9C97-8A4F-869C-E450D5488D7E}" destId="{060FCF0E-28F2-874E-B26C-89E67C469777}" srcOrd="0" destOrd="0" presId="urn:microsoft.com/office/officeart/2009/3/layout/HorizontalOrganizationChart#63"/>
    <dgm:cxn modelId="{F3336B11-7207-F741-8AAF-6BADC71F6B7E}" srcId="{3185565C-B8D5-B14E-987A-C1E8EBB4CB4F}" destId="{4ADEE967-D264-9145-B0D1-B6F3C6C06E2B}" srcOrd="0" destOrd="0" parTransId="{B82F9DBA-9502-C84C-B2C4-20EA51AC1850}" sibTransId="{7E79B474-CA46-4C43-917F-5ECA8518F07E}"/>
    <dgm:cxn modelId="{4C2FA26D-2BA9-6849-B480-A8DECD9442E1}" type="presOf" srcId="{56A101AD-1052-6140-BB5F-68F8D9E7EDF3}" destId="{594B30E5-11F4-ED43-AF6E-C81A1E02907E}" srcOrd="0" destOrd="0" presId="urn:microsoft.com/office/officeart/2009/3/layout/HorizontalOrganizationChart#63"/>
    <dgm:cxn modelId="{623D5E5F-6B20-0F47-8012-E6F6E263ADAA}" type="presOf" srcId="{4D190852-2E6D-B44D-8A48-6CDBBE9E85E4}" destId="{C3396F94-4140-E049-BF62-326CEBEDF70A}" srcOrd="0" destOrd="0" presId="urn:microsoft.com/office/officeart/2009/3/layout/HorizontalOrganizationChart#63"/>
    <dgm:cxn modelId="{0A23D0A2-1EFF-FA48-A846-641BA7D4AA7E}" type="presOf" srcId="{4D190852-2E6D-B44D-8A48-6CDBBE9E85E4}" destId="{8D8AA723-A853-B440-8F71-7530417AD7CA}" srcOrd="1" destOrd="0" presId="urn:microsoft.com/office/officeart/2009/3/layout/HorizontalOrganizationChart#63"/>
    <dgm:cxn modelId="{B3D6B3A0-EF38-8A40-9450-F8A661078EEC}" type="presOf" srcId="{BEF086C7-68E0-4C43-809E-F987F708FAA9}" destId="{B6E282E0-5BCC-5F47-BC1E-9146048D598A}" srcOrd="1" destOrd="0" presId="urn:microsoft.com/office/officeart/2009/3/layout/HorizontalOrganizationChart#63"/>
    <dgm:cxn modelId="{A5E77716-E055-E54B-B9D9-F2B59F1D144D}" srcId="{4ADEE967-D264-9145-B0D1-B6F3C6C06E2B}" destId="{4D190852-2E6D-B44D-8A48-6CDBBE9E85E4}" srcOrd="1" destOrd="0" parTransId="{470BCEDA-9C97-8A4F-869C-E450D5488D7E}" sibTransId="{AF787BB6-ABCD-6844-A3C0-424717F8DFF3}"/>
    <dgm:cxn modelId="{EE32B1A1-CB8F-DA4B-ABB4-535A5D9DBCDD}" type="presParOf" srcId="{20E37C1B-7B69-014B-BDA8-CB96045A0AF3}" destId="{93126572-A4B9-954E-9A82-E302E65C3FF3}" srcOrd="0" destOrd="0" presId="urn:microsoft.com/office/officeart/2009/3/layout/HorizontalOrganizationChart#63"/>
    <dgm:cxn modelId="{21BFE086-6D25-B242-A624-7A1609FDF520}" type="presParOf" srcId="{93126572-A4B9-954E-9A82-E302E65C3FF3}" destId="{6095A942-8C4A-B04A-A240-E90BBAF8BFBB}" srcOrd="0" destOrd="0" presId="urn:microsoft.com/office/officeart/2009/3/layout/HorizontalOrganizationChart#63"/>
    <dgm:cxn modelId="{439FADE0-215A-1C47-A62B-02A0BF19AD6D}" type="presParOf" srcId="{6095A942-8C4A-B04A-A240-E90BBAF8BFBB}" destId="{FAF81BD9-D26B-BB43-9B3D-5E544C832866}" srcOrd="0" destOrd="0" presId="urn:microsoft.com/office/officeart/2009/3/layout/HorizontalOrganizationChart#63"/>
    <dgm:cxn modelId="{D0741DD0-02A9-3344-A202-371C78F17F39}" type="presParOf" srcId="{6095A942-8C4A-B04A-A240-E90BBAF8BFBB}" destId="{98491987-7E22-9F47-A4CB-4F99A041344F}" srcOrd="1" destOrd="0" presId="urn:microsoft.com/office/officeart/2009/3/layout/HorizontalOrganizationChart#63"/>
    <dgm:cxn modelId="{FD0B2314-0C17-E546-B6B8-E9280FD359C6}" type="presParOf" srcId="{93126572-A4B9-954E-9A82-E302E65C3FF3}" destId="{A3AFC7FF-944E-164A-BAC3-00C11017E78E}" srcOrd="1" destOrd="0" presId="urn:microsoft.com/office/officeart/2009/3/layout/HorizontalOrganizationChart#63"/>
    <dgm:cxn modelId="{1BE43AAB-65AC-9842-8EF0-637BD2B59429}" type="presParOf" srcId="{A3AFC7FF-944E-164A-BAC3-00C11017E78E}" destId="{5003A91B-F2F3-1540-A734-F494D91FA694}" srcOrd="0" destOrd="0" presId="urn:microsoft.com/office/officeart/2009/3/layout/HorizontalOrganizationChart#63"/>
    <dgm:cxn modelId="{78009A49-FFBE-9D4B-8482-4C967BD75FEC}" type="presParOf" srcId="{A3AFC7FF-944E-164A-BAC3-00C11017E78E}" destId="{7531B6A8-34C5-6A43-898F-5DCA219A1CF7}" srcOrd="1" destOrd="0" presId="urn:microsoft.com/office/officeart/2009/3/layout/HorizontalOrganizationChart#63"/>
    <dgm:cxn modelId="{BB5D25E4-2387-AC4E-8F5B-0A8CF58CB4DE}" type="presParOf" srcId="{7531B6A8-34C5-6A43-898F-5DCA219A1CF7}" destId="{9485038B-8251-AC47-8DDD-083FC74D5F54}" srcOrd="0" destOrd="0" presId="urn:microsoft.com/office/officeart/2009/3/layout/HorizontalOrganizationChart#63"/>
    <dgm:cxn modelId="{3FE6F5E2-D009-6E49-A49B-73EE226CDF7B}" type="presParOf" srcId="{9485038B-8251-AC47-8DDD-083FC74D5F54}" destId="{D4DB6EFC-D305-CD43-A8BB-5C429DE04E87}" srcOrd="0" destOrd="0" presId="urn:microsoft.com/office/officeart/2009/3/layout/HorizontalOrganizationChart#63"/>
    <dgm:cxn modelId="{7BBE1469-580C-C745-9CBD-E17647C735C1}" type="presParOf" srcId="{9485038B-8251-AC47-8DDD-083FC74D5F54}" destId="{B6E282E0-5BCC-5F47-BC1E-9146048D598A}" srcOrd="1" destOrd="0" presId="urn:microsoft.com/office/officeart/2009/3/layout/HorizontalOrganizationChart#63"/>
    <dgm:cxn modelId="{100B19B9-4E5E-884C-B430-708724CE3F78}" type="presParOf" srcId="{7531B6A8-34C5-6A43-898F-5DCA219A1CF7}" destId="{707880C9-00CB-614B-9DDE-B7462FAE66C4}" srcOrd="1" destOrd="0" presId="urn:microsoft.com/office/officeart/2009/3/layout/HorizontalOrganizationChart#63"/>
    <dgm:cxn modelId="{417A75CD-3E09-9E41-B6DE-5E06AA28FE5F}" type="presParOf" srcId="{7531B6A8-34C5-6A43-898F-5DCA219A1CF7}" destId="{B3966619-D7F7-6644-A04D-A68BC952192E}" srcOrd="2" destOrd="0" presId="urn:microsoft.com/office/officeart/2009/3/layout/HorizontalOrganizationChart#63"/>
    <dgm:cxn modelId="{800D3F6F-EE32-F344-929F-F36EC22A891C}" type="presParOf" srcId="{A3AFC7FF-944E-164A-BAC3-00C11017E78E}" destId="{060FCF0E-28F2-874E-B26C-89E67C469777}" srcOrd="2" destOrd="0" presId="urn:microsoft.com/office/officeart/2009/3/layout/HorizontalOrganizationChart#63"/>
    <dgm:cxn modelId="{1D46D02E-FB0B-7143-AE96-2E8336E6237E}" type="presParOf" srcId="{A3AFC7FF-944E-164A-BAC3-00C11017E78E}" destId="{BBAD7A4D-E8D2-C44E-849D-6D467F5CF4BB}" srcOrd="3" destOrd="0" presId="urn:microsoft.com/office/officeart/2009/3/layout/HorizontalOrganizationChart#63"/>
    <dgm:cxn modelId="{B8A7C2F1-D360-E444-A5B9-F92E06CB7227}" type="presParOf" srcId="{BBAD7A4D-E8D2-C44E-849D-6D467F5CF4BB}" destId="{3D570FA9-904B-8B48-943F-512DB0F88EF7}" srcOrd="0" destOrd="0" presId="urn:microsoft.com/office/officeart/2009/3/layout/HorizontalOrganizationChart#63"/>
    <dgm:cxn modelId="{506B3E58-9873-B846-93E3-84799B45075E}" type="presParOf" srcId="{3D570FA9-904B-8B48-943F-512DB0F88EF7}" destId="{C3396F94-4140-E049-BF62-326CEBEDF70A}" srcOrd="0" destOrd="0" presId="urn:microsoft.com/office/officeart/2009/3/layout/HorizontalOrganizationChart#63"/>
    <dgm:cxn modelId="{11347E5D-85FD-E646-A2EC-BBF8B7D5D22E}" type="presParOf" srcId="{3D570FA9-904B-8B48-943F-512DB0F88EF7}" destId="{8D8AA723-A853-B440-8F71-7530417AD7CA}" srcOrd="1" destOrd="0" presId="urn:microsoft.com/office/officeart/2009/3/layout/HorizontalOrganizationChart#63"/>
    <dgm:cxn modelId="{39F38842-50CB-334D-A7B2-48FD3BCF0C76}" type="presParOf" srcId="{BBAD7A4D-E8D2-C44E-849D-6D467F5CF4BB}" destId="{560242AB-73EA-9B45-87C4-E03775E4440F}" srcOrd="1" destOrd="0" presId="urn:microsoft.com/office/officeart/2009/3/layout/HorizontalOrganizationChart#63"/>
    <dgm:cxn modelId="{0A0D3643-151C-E644-A0D6-3F3CBFAC2122}" type="presParOf" srcId="{BBAD7A4D-E8D2-C44E-849D-6D467F5CF4BB}" destId="{6FDCC4D2-2A8C-8F47-ABB8-C71429A7FDB8}" srcOrd="2" destOrd="0" presId="urn:microsoft.com/office/officeart/2009/3/layout/HorizontalOrganizationChart#63"/>
    <dgm:cxn modelId="{2B76FC4F-A977-4843-92D4-544ED2804CD4}" type="presParOf" srcId="{A3AFC7FF-944E-164A-BAC3-00C11017E78E}" destId="{594B30E5-11F4-ED43-AF6E-C81A1E02907E}" srcOrd="4" destOrd="0" presId="urn:microsoft.com/office/officeart/2009/3/layout/HorizontalOrganizationChart#63"/>
    <dgm:cxn modelId="{FC8AC119-FD8A-EA40-91C3-4600348DB2F2}" type="presParOf" srcId="{A3AFC7FF-944E-164A-BAC3-00C11017E78E}" destId="{248217E6-456C-3B46-82A4-DAE55C547B0F}" srcOrd="5" destOrd="0" presId="urn:microsoft.com/office/officeart/2009/3/layout/HorizontalOrganizationChart#63"/>
    <dgm:cxn modelId="{8DA1B2AA-A861-B54E-A007-3A7D872CFCD8}" type="presParOf" srcId="{248217E6-456C-3B46-82A4-DAE55C547B0F}" destId="{356753E7-DABF-6B4C-A6A3-1F42F9C0848D}" srcOrd="0" destOrd="0" presId="urn:microsoft.com/office/officeart/2009/3/layout/HorizontalOrganizationChart#63"/>
    <dgm:cxn modelId="{13A62A08-7DE7-3C4F-8A96-30C374727739}" type="presParOf" srcId="{356753E7-DABF-6B4C-A6A3-1F42F9C0848D}" destId="{79CD1CBA-FCDE-814C-BC5F-C94F8E0017CC}" srcOrd="0" destOrd="0" presId="urn:microsoft.com/office/officeart/2009/3/layout/HorizontalOrganizationChart#63"/>
    <dgm:cxn modelId="{8992C0FA-283B-6E4A-BBF2-EBD7620706F9}" type="presParOf" srcId="{356753E7-DABF-6B4C-A6A3-1F42F9C0848D}" destId="{AE5AA2FE-2F1B-3D49-9D07-65B51915D8B9}" srcOrd="1" destOrd="0" presId="urn:microsoft.com/office/officeart/2009/3/layout/HorizontalOrganizationChart#63"/>
    <dgm:cxn modelId="{EA20A88E-8712-0B4A-8E3B-9B02B7C035BD}" type="presParOf" srcId="{248217E6-456C-3B46-82A4-DAE55C547B0F}" destId="{0087B813-24C1-CE4F-9E0A-5AA1C7A0B20E}" srcOrd="1" destOrd="0" presId="urn:microsoft.com/office/officeart/2009/3/layout/HorizontalOrganizationChart#63"/>
    <dgm:cxn modelId="{6676EFE1-89E2-5049-8D1A-0232D2680216}" type="presParOf" srcId="{248217E6-456C-3B46-82A4-DAE55C547B0F}" destId="{E2D50C04-5B88-E447-BC05-8885359D894C}" srcOrd="2" destOrd="0" presId="urn:microsoft.com/office/officeart/2009/3/layout/HorizontalOrganizationChart#63"/>
    <dgm:cxn modelId="{B170DE99-CE5C-5C46-AE73-A74E3A6DEA50}" type="presParOf" srcId="{A3AFC7FF-944E-164A-BAC3-00C11017E78E}" destId="{E127FA9C-DCFE-0C46-8D08-252A0EFDC51D}" srcOrd="6" destOrd="0" presId="urn:microsoft.com/office/officeart/2009/3/layout/HorizontalOrganizationChart#63"/>
    <dgm:cxn modelId="{BBC0F586-28DB-1840-919A-6FE5246FAEEC}" type="presParOf" srcId="{A3AFC7FF-944E-164A-BAC3-00C11017E78E}" destId="{0B4C7367-C661-5348-A6BA-595299BDBEFA}" srcOrd="7" destOrd="0" presId="urn:microsoft.com/office/officeart/2009/3/layout/HorizontalOrganizationChart#63"/>
    <dgm:cxn modelId="{27B8DCAE-CEE3-334D-BA4A-3ECCC2A1D4DA}" type="presParOf" srcId="{0B4C7367-C661-5348-A6BA-595299BDBEFA}" destId="{22D50F30-EEB1-DA4D-B1C6-F13FEF1EC70E}" srcOrd="0" destOrd="0" presId="urn:microsoft.com/office/officeart/2009/3/layout/HorizontalOrganizationChart#63"/>
    <dgm:cxn modelId="{4F18491D-376A-C44B-9B21-1944AAD2DBFB}" type="presParOf" srcId="{22D50F30-EEB1-DA4D-B1C6-F13FEF1EC70E}" destId="{F4EAF4A3-FC5B-554B-A01B-7ABD44029725}" srcOrd="0" destOrd="0" presId="urn:microsoft.com/office/officeart/2009/3/layout/HorizontalOrganizationChart#63"/>
    <dgm:cxn modelId="{EDE24278-2020-E849-BC47-3E8E1BC20D66}" type="presParOf" srcId="{22D50F30-EEB1-DA4D-B1C6-F13FEF1EC70E}" destId="{5569CB6D-95DA-3D47-8C39-5B15BDD3B65A}" srcOrd="1" destOrd="0" presId="urn:microsoft.com/office/officeart/2009/3/layout/HorizontalOrganizationChart#63"/>
    <dgm:cxn modelId="{DE50E514-EF1B-DF45-95FF-050087029D83}" type="presParOf" srcId="{0B4C7367-C661-5348-A6BA-595299BDBEFA}" destId="{9E3A9E43-337E-7F4A-BD83-05CA2AA81412}" srcOrd="1" destOrd="0" presId="urn:microsoft.com/office/officeart/2009/3/layout/HorizontalOrganizationChart#63"/>
    <dgm:cxn modelId="{350FA644-FFC4-704F-834E-CBE7087FDA6E}" type="presParOf" srcId="{0B4C7367-C661-5348-A6BA-595299BDBEFA}" destId="{A79D47B4-9002-5241-A20C-4A225C19449F}" srcOrd="2" destOrd="0" presId="urn:microsoft.com/office/officeart/2009/3/layout/HorizontalOrganizationChart#63"/>
    <dgm:cxn modelId="{7ED366D4-EAF1-A347-81F5-A51CC1412E5D}" type="presParOf" srcId="{93126572-A4B9-954E-9A82-E302E65C3FF3}" destId="{D7180166-47B9-354D-B77F-75D221EDC899}" srcOrd="2" destOrd="0" presId="urn:microsoft.com/office/officeart/2009/3/layout/HorizontalOrganizationChart#6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7.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0" loCatId="" qsTypeId="urn:microsoft.com/office/officeart/2005/8/quickstyle/simple1#80" qsCatId="simple" csTypeId="urn:microsoft.com/office/officeart/2005/8/colors/accent2_1#81" csCatId="accent2" phldr="1"/>
      <dgm:spPr/>
      <dgm:t>
        <a:bodyPr/>
        <a:lstStyle/>
        <a:p>
          <a:endParaRPr lang="zh-CN" altLang="en-US"/>
        </a:p>
      </dgm:t>
    </dgm:pt>
    <dgm:pt modelId="{4B3870ED-7BC4-7348-936F-EBD823608E02}">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7-</a:t>
          </a:r>
          <a:r>
            <a:rPr lang="zh-CN" altLang="en-US" sz="1600" dirty="0" smtClean="0">
              <a:latin typeface="微软雅黑" panose="020B0503020204020204" charset="-122"/>
              <a:ea typeface="微软雅黑" panose="020B0503020204020204" charset="-122"/>
              <a:cs typeface="微软雅黑" panose="020B0503020204020204" charset="-122"/>
            </a:rPr>
            <a:t>共产主义社会是人类最崇高的社会理想</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C214CC6-405B-944F-ABBD-5DDB21DD990D}" type="parTrans" cxnId="{F9CE7B1A-1110-A942-8CF2-EFC78C1CCD4C}">
      <dgm:prSet/>
      <dgm:spPr/>
      <dgm:t>
        <a:bodyPr/>
        <a:lstStyle/>
        <a:p>
          <a:endParaRPr lang="zh-CN" altLang="en-US"/>
        </a:p>
      </dgm:t>
    </dgm:pt>
    <dgm:pt modelId="{0233C143-CCE4-1B4C-9046-6323C264B857}" type="sibTrans" cxnId="{F9CE7B1A-1110-A942-8CF2-EFC78C1CCD4C}">
      <dgm:prSet/>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a:ln>
          <a:solidFill>
            <a:srgbClr val="C00000"/>
          </a:solidFill>
        </a:ln>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8C8A42D1-4B64-2B4E-AE4A-6A24BB4BBC85}">
      <dgm:prSet phldrT="[文本]" custT="1"/>
      <dgm:spPr>
        <a:solidFill>
          <a:srgbClr val="C00000"/>
        </a:solidFill>
        <a:ln>
          <a:solidFill>
            <a:srgbClr val="C00000"/>
          </a:solidFill>
        </a:ln>
      </dgm:spPr>
      <dgm:t>
        <a:body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2.</a:t>
          </a:r>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a:ln>
          <a:solidFill>
            <a:srgbClr val="C00000"/>
          </a:solidFill>
        </a:ln>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5DE0D3A6-F19C-DE4A-BC9A-2571F715194D}">
      <dgm:prSet phldrT="[文本]" custT="1"/>
      <dgm:spPr>
        <a:ln>
          <a:solidFill>
            <a:srgbClr val="C00000"/>
          </a:solidFill>
        </a:ln>
      </dgm:spPr>
      <dgm:t>
        <a:bodyPr/>
        <a:lstStyle/>
        <a:p>
          <a:pPr algn="l"/>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a:ln>
          <a:solidFill>
            <a:srgbClr val="C00000"/>
          </a:solidFill>
        </a:ln>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BEF086C7-68E0-4C43-809E-F987F708FAA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经济</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精神、文化</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B3A3B973-E202-8B47-9C70-5AE5E5555F4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共产主义两个阶段</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F2346432-398F-F249-AA93-723126D95F52}">
      <dgm:prSet custT="1"/>
      <dgm:spPr/>
      <dgm:t>
        <a:bodyPr/>
        <a:lstStyle/>
        <a:p>
          <a:r>
            <a:rPr lang="zh-CN" altLang="en-US" sz="1400" b="0" dirty="0" smtClean="0">
              <a:latin typeface="微软雅黑" panose="020B0503020204020204" charset="-122"/>
              <a:ea typeface="微软雅黑" panose="020B0503020204020204" charset="-122"/>
              <a:cs typeface="微软雅黑" panose="020B0503020204020204" charset="-122"/>
            </a:rPr>
            <a:t>实现共产主义是人类最伟大的事业</a:t>
          </a:r>
          <a:endParaRPr lang="zh-CN" altLang="en-US" sz="1400" b="0" dirty="0">
            <a:latin typeface="微软雅黑" panose="020B0503020204020204" charset="-122"/>
            <a:ea typeface="微软雅黑" panose="020B0503020204020204" charset="-122"/>
            <a:cs typeface="微软雅黑" panose="020B0503020204020204" charset="-122"/>
          </a:endParaRPr>
        </a:p>
      </dgm:t>
    </dgm:pt>
    <dgm:pt modelId="{1FCB8125-BD6F-EF48-8BE8-4ECE38B48E0B}" type="parTrans" cxnId="{69E85B5F-B7E0-9644-8203-242962E4390C}">
      <dgm:prSet/>
      <dgm:spPr/>
      <dgm:t>
        <a:bodyPr/>
        <a:lstStyle/>
        <a:p>
          <a:endParaRPr lang="zh-CN" altLang="en-US"/>
        </a:p>
      </dgm:t>
    </dgm:pt>
    <dgm:pt modelId="{EB332A4B-1552-F44B-830B-45C51837F766}" type="sibTrans" cxnId="{69E85B5F-B7E0-9644-8203-242962E4390C}">
      <dgm:prSet/>
      <dgm:spPr/>
      <dgm:t>
        <a:bodyPr/>
        <a:lstStyle/>
        <a:p>
          <a:endParaRPr lang="zh-CN" altLang="en-US"/>
        </a:p>
      </dgm:t>
    </dgm:pt>
    <dgm:pt modelId="{7FE8E131-D174-404A-8C19-A84A2A347924}">
      <dgm:prSet custT="1"/>
      <dgm:spPr/>
      <dgm:t>
        <a:bodyPr/>
        <a:lstStyle/>
        <a:p>
          <a:r>
            <a:rPr lang="zh-CN" altLang="en-US" sz="1200" dirty="0" smtClean="0">
              <a:latin typeface="微软雅黑" panose="020B0503020204020204" charset="-122"/>
              <a:ea typeface="微软雅黑" panose="020B0503020204020204" charset="-122"/>
              <a:cs typeface="微软雅黑" panose="020B0503020204020204" charset="-122"/>
            </a:rPr>
            <a:t>实现共产主义是一个不断实践的长期过程</a:t>
          </a:r>
          <a:endParaRPr lang="zh-CN" altLang="en-US" sz="1200" dirty="0">
            <a:latin typeface="微软雅黑" panose="020B0503020204020204" charset="-122"/>
            <a:ea typeface="微软雅黑" panose="020B0503020204020204" charset="-122"/>
            <a:cs typeface="微软雅黑" panose="020B0503020204020204" charset="-122"/>
          </a:endParaRPr>
        </a:p>
      </dgm:t>
    </dgm:pt>
    <dgm:pt modelId="{9A2102EF-C74B-2048-9CDC-F404E67450DE}" type="parTrans" cxnId="{8936E9C5-0815-9A4A-9372-BD0B1AFCCCD1}">
      <dgm:prSet/>
      <dgm:spPr/>
      <dgm:t>
        <a:bodyPr/>
        <a:lstStyle/>
        <a:p>
          <a:endParaRPr lang="zh-CN" altLang="en-US"/>
        </a:p>
      </dgm:t>
    </dgm:pt>
    <dgm:pt modelId="{8BBB0DAA-B902-D84B-87E8-FF8BB3150E4C}" type="sibTrans" cxnId="{8936E9C5-0815-9A4A-9372-BD0B1AFCCCD1}">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58C999F5-444A-0349-A69B-813F1D7DFD45}" type="pres">
      <dgm:prSet presAssocID="{4B3870ED-7BC4-7348-936F-EBD823608E02}" presName="hierRoot1" presStyleCnt="0">
        <dgm:presLayoutVars>
          <dgm:hierBranch val="init"/>
        </dgm:presLayoutVars>
      </dgm:prSet>
      <dgm:spPr/>
    </dgm:pt>
    <dgm:pt modelId="{EF5054BE-7594-0145-A237-FD205A903003}" type="pres">
      <dgm:prSet presAssocID="{4B3870ED-7BC4-7348-936F-EBD823608E02}" presName="rootComposite1" presStyleCnt="0"/>
      <dgm:spPr/>
    </dgm:pt>
    <dgm:pt modelId="{29000B2B-3690-C74D-B89C-C902C5622F7E}" type="pres">
      <dgm:prSet presAssocID="{4B3870ED-7BC4-7348-936F-EBD823608E02}" presName="rootText1" presStyleLbl="node0" presStyleIdx="0" presStyleCnt="1" custScaleX="244953">
        <dgm:presLayoutVars>
          <dgm:chPref val="3"/>
        </dgm:presLayoutVars>
      </dgm:prSet>
      <dgm:spPr/>
      <dgm:t>
        <a:bodyPr/>
        <a:lstStyle/>
        <a:p>
          <a:endParaRPr lang="zh-CN" altLang="en-US"/>
        </a:p>
      </dgm:t>
    </dgm:pt>
    <dgm:pt modelId="{3B09B0B5-609C-054D-86E4-B80E9A130B73}" type="pres">
      <dgm:prSet presAssocID="{4B3870ED-7BC4-7348-936F-EBD823608E02}" presName="rootConnector1" presStyleLbl="node1" presStyleIdx="0" presStyleCnt="0"/>
      <dgm:spPr/>
      <dgm:t>
        <a:bodyPr/>
        <a:lstStyle/>
        <a:p>
          <a:endParaRPr lang="zh-CN" altLang="en-US"/>
        </a:p>
      </dgm:t>
    </dgm:pt>
    <dgm:pt modelId="{3D466E41-3FF7-704D-A65B-F057DEA9B9E9}" type="pres">
      <dgm:prSet presAssocID="{4B3870ED-7BC4-7348-936F-EBD823608E02}" presName="hierChild2" presStyleCnt="0"/>
      <dgm:spPr/>
    </dgm:pt>
    <dgm:pt modelId="{E5C8AA95-E727-134C-8A9E-9CCBD2F7D590}" type="pres">
      <dgm:prSet presAssocID="{B82F9DBA-9502-C84C-B2C4-20EA51AC1850}" presName="Name64" presStyleLbl="parChTrans1D2" presStyleIdx="0" presStyleCnt="3"/>
      <dgm:spPr/>
      <dgm:t>
        <a:bodyPr/>
        <a:lstStyle/>
        <a:p>
          <a:endParaRPr lang="zh-CN" altLang="en-US"/>
        </a:p>
      </dgm:t>
    </dgm:pt>
    <dgm:pt modelId="{1E4D9180-B9A9-8B40-88F6-122D259B9AD5}" type="pres">
      <dgm:prSet presAssocID="{4ADEE967-D264-9145-B0D1-B6F3C6C06E2B}" presName="hierRoot2" presStyleCnt="0">
        <dgm:presLayoutVars>
          <dgm:hierBranch val="init"/>
        </dgm:presLayoutVars>
      </dgm:prSet>
      <dgm:spPr/>
    </dgm:pt>
    <dgm:pt modelId="{4DDEE904-6BCA-FC4D-A5D9-B241431B2C7B}" type="pres">
      <dgm:prSet presAssocID="{4ADEE967-D264-9145-B0D1-B6F3C6C06E2B}" presName="rootComposite" presStyleCnt="0"/>
      <dgm:spPr/>
    </dgm:pt>
    <dgm:pt modelId="{5853673F-12D5-3B4E-9D36-A8A57D8BDE12}" type="pres">
      <dgm:prSet presAssocID="{4ADEE967-D264-9145-B0D1-B6F3C6C06E2B}" presName="rootText" presStyleLbl="node2" presStyleIdx="0" presStyleCnt="3" custScaleX="234630">
        <dgm:presLayoutVars>
          <dgm:chPref val="3"/>
        </dgm:presLayoutVars>
      </dgm:prSet>
      <dgm:spPr/>
      <dgm:t>
        <a:bodyPr/>
        <a:lstStyle/>
        <a:p>
          <a:endParaRPr lang="zh-CN" altLang="en-US"/>
        </a:p>
      </dgm:t>
    </dgm:pt>
    <dgm:pt modelId="{4EC994A2-479C-FF40-9515-CEB51B6AA524}" type="pres">
      <dgm:prSet presAssocID="{4ADEE967-D264-9145-B0D1-B6F3C6C06E2B}" presName="rootConnector" presStyleLbl="node2" presStyleIdx="0" presStyleCnt="3"/>
      <dgm:spPr/>
      <dgm:t>
        <a:bodyPr/>
        <a:lstStyle/>
        <a:p>
          <a:endParaRPr lang="zh-CN" altLang="en-US"/>
        </a:p>
      </dgm:t>
    </dgm:pt>
    <dgm:pt modelId="{EE2045F1-2625-354D-BDB8-1908F932A0FE}" type="pres">
      <dgm:prSet presAssocID="{4ADEE967-D264-9145-B0D1-B6F3C6C06E2B}" presName="hierChild4" presStyleCnt="0"/>
      <dgm:spPr/>
    </dgm:pt>
    <dgm:pt modelId="{5003A91B-F2F3-1540-A734-F494D91FA694}" type="pres">
      <dgm:prSet presAssocID="{91250A13-AFB6-3743-9330-059F6D171422}" presName="Name64" presStyleLbl="parChTrans1D3" presStyleIdx="0" presStyleCnt="7"/>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3" presStyleIdx="0" presStyleCnt="7">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3" presStyleIdx="0" presStyleCnt="7"/>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3" presStyleIdx="1" presStyleCnt="7"/>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3" presStyleIdx="1" presStyleCnt="7">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3" presStyleIdx="1" presStyleCnt="7"/>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3" presStyleIdx="2" presStyleCnt="7"/>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3" presStyleIdx="2" presStyleCnt="7">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3" presStyleIdx="2" presStyleCnt="7"/>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3" presStyleIdx="3" presStyleCnt="7"/>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3" presStyleIdx="3" presStyleCnt="7">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3" presStyleIdx="3" presStyleCnt="7"/>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7A910462-0041-0745-B02F-81FA416353C1}" type="pres">
      <dgm:prSet presAssocID="{4ADEE967-D264-9145-B0D1-B6F3C6C06E2B}" presName="hierChild5" presStyleCnt="0"/>
      <dgm:spPr/>
    </dgm:pt>
    <dgm:pt modelId="{2E9626E4-AF31-2249-A320-1B5166F3EFB4}" type="pres">
      <dgm:prSet presAssocID="{B57E4992-3C2D-1041-97E2-1F739812F854}" presName="Name64" presStyleLbl="parChTrans1D2" presStyleIdx="1" presStyleCnt="3"/>
      <dgm:spPr/>
      <dgm:t>
        <a:bodyPr/>
        <a:lstStyle/>
        <a:p>
          <a:endParaRPr lang="zh-CN" altLang="en-US"/>
        </a:p>
      </dgm:t>
    </dgm:pt>
    <dgm:pt modelId="{E4A9CCC8-0232-2845-A3E7-FA5568845A4D}" type="pres">
      <dgm:prSet presAssocID="{8C8A42D1-4B64-2B4E-AE4A-6A24BB4BBC85}" presName="hierRoot2" presStyleCnt="0">
        <dgm:presLayoutVars>
          <dgm:hierBranch val="init"/>
        </dgm:presLayoutVars>
      </dgm:prSet>
      <dgm:spPr/>
    </dgm:pt>
    <dgm:pt modelId="{DE19ABCE-3FDF-E341-B90D-D932C3077B49}" type="pres">
      <dgm:prSet presAssocID="{8C8A42D1-4B64-2B4E-AE4A-6A24BB4BBC85}" presName="rootComposite" presStyleCnt="0"/>
      <dgm:spPr/>
    </dgm:pt>
    <dgm:pt modelId="{819C0203-9F71-724C-9889-75EB604BF496}" type="pres">
      <dgm:prSet presAssocID="{8C8A42D1-4B64-2B4E-AE4A-6A24BB4BBC85}" presName="rootText" presStyleLbl="node2" presStyleIdx="1" presStyleCnt="3" custScaleX="234993">
        <dgm:presLayoutVars>
          <dgm:chPref val="3"/>
        </dgm:presLayoutVars>
      </dgm:prSet>
      <dgm:spPr/>
      <dgm:t>
        <a:bodyPr/>
        <a:lstStyle/>
        <a:p>
          <a:endParaRPr lang="zh-CN" altLang="en-US"/>
        </a:p>
      </dgm:t>
    </dgm:pt>
    <dgm:pt modelId="{1E0F491F-D330-344C-B05D-503D63CD746D}" type="pres">
      <dgm:prSet presAssocID="{8C8A42D1-4B64-2B4E-AE4A-6A24BB4BBC85}" presName="rootConnector" presStyleLbl="node2" presStyleIdx="1" presStyleCnt="3"/>
      <dgm:spPr/>
      <dgm:t>
        <a:bodyPr/>
        <a:lstStyle/>
        <a:p>
          <a:endParaRPr lang="zh-CN" altLang="en-US"/>
        </a:p>
      </dgm:t>
    </dgm:pt>
    <dgm:pt modelId="{72F789A9-48F3-3443-8009-DB8E7805257C}" type="pres">
      <dgm:prSet presAssocID="{8C8A42D1-4B64-2B4E-AE4A-6A24BB4BBC85}" presName="hierChild4" presStyleCnt="0"/>
      <dgm:spPr/>
    </dgm:pt>
    <dgm:pt modelId="{18A9FD41-1A0C-8F4A-815A-625E653AE34A}" type="pres">
      <dgm:prSet presAssocID="{3DF71DAF-6F89-CC4C-851F-659E209968B2}" presName="Name64" presStyleLbl="parChTrans1D3" presStyleIdx="4" presStyleCnt="7"/>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3" presStyleIdx="4" presStyleCnt="7">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3" presStyleIdx="4" presStyleCnt="7"/>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170FE6D3-BC03-F446-B3DD-834B11FE18CA}" type="pres">
      <dgm:prSet presAssocID="{1FCB8125-BD6F-EF48-8BE8-4ECE38B48E0B}" presName="Name64" presStyleLbl="parChTrans1D3" presStyleIdx="5" presStyleCnt="7"/>
      <dgm:spPr/>
      <dgm:t>
        <a:bodyPr/>
        <a:lstStyle/>
        <a:p>
          <a:endParaRPr lang="zh-CN" altLang="en-US"/>
        </a:p>
      </dgm:t>
    </dgm:pt>
    <dgm:pt modelId="{8F3685D1-0C0A-684F-A729-4E8772E2E740}" type="pres">
      <dgm:prSet presAssocID="{F2346432-398F-F249-AA93-723126D95F52}" presName="hierRoot2" presStyleCnt="0">
        <dgm:presLayoutVars>
          <dgm:hierBranch val="init"/>
        </dgm:presLayoutVars>
      </dgm:prSet>
      <dgm:spPr/>
    </dgm:pt>
    <dgm:pt modelId="{13E8A9B4-3CB0-DD47-962B-CC99A62705F2}" type="pres">
      <dgm:prSet presAssocID="{F2346432-398F-F249-AA93-723126D95F52}" presName="rootComposite" presStyleCnt="0"/>
      <dgm:spPr/>
    </dgm:pt>
    <dgm:pt modelId="{5B635AC4-CB1A-F24A-855C-BD8618A80C65}" type="pres">
      <dgm:prSet presAssocID="{F2346432-398F-F249-AA93-723126D95F52}" presName="rootText" presStyleLbl="node3" presStyleIdx="5" presStyleCnt="7">
        <dgm:presLayoutVars>
          <dgm:chPref val="3"/>
        </dgm:presLayoutVars>
      </dgm:prSet>
      <dgm:spPr/>
      <dgm:t>
        <a:bodyPr/>
        <a:lstStyle/>
        <a:p>
          <a:endParaRPr lang="zh-CN" altLang="en-US"/>
        </a:p>
      </dgm:t>
    </dgm:pt>
    <dgm:pt modelId="{A11970F5-03E1-0949-938C-2DA19AE1081E}" type="pres">
      <dgm:prSet presAssocID="{F2346432-398F-F249-AA93-723126D95F52}" presName="rootConnector" presStyleLbl="node3" presStyleIdx="5" presStyleCnt="7"/>
      <dgm:spPr/>
      <dgm:t>
        <a:bodyPr/>
        <a:lstStyle/>
        <a:p>
          <a:endParaRPr lang="zh-CN" altLang="en-US"/>
        </a:p>
      </dgm:t>
    </dgm:pt>
    <dgm:pt modelId="{D8AAC3D8-7DB6-104C-BC2E-09D5A2627D8A}" type="pres">
      <dgm:prSet presAssocID="{F2346432-398F-F249-AA93-723126D95F52}" presName="hierChild4" presStyleCnt="0"/>
      <dgm:spPr/>
    </dgm:pt>
    <dgm:pt modelId="{F36120CE-FF02-6F49-ABB7-BB51517AD5CF}" type="pres">
      <dgm:prSet presAssocID="{F2346432-398F-F249-AA93-723126D95F52}" presName="hierChild5" presStyleCnt="0"/>
      <dgm:spPr/>
    </dgm:pt>
    <dgm:pt modelId="{40E3AB3E-6206-1E4A-967A-EA3ECFA12E23}" type="pres">
      <dgm:prSet presAssocID="{9A2102EF-C74B-2048-9CDC-F404E67450DE}" presName="Name64" presStyleLbl="parChTrans1D3" presStyleIdx="6" presStyleCnt="7"/>
      <dgm:spPr/>
      <dgm:t>
        <a:bodyPr/>
        <a:lstStyle/>
        <a:p>
          <a:endParaRPr lang="zh-CN" altLang="en-US"/>
        </a:p>
      </dgm:t>
    </dgm:pt>
    <dgm:pt modelId="{35EB04E7-7CCB-4C4E-BE6F-620B80D2DE7E}" type="pres">
      <dgm:prSet presAssocID="{7FE8E131-D174-404A-8C19-A84A2A347924}" presName="hierRoot2" presStyleCnt="0">
        <dgm:presLayoutVars>
          <dgm:hierBranch val="init"/>
        </dgm:presLayoutVars>
      </dgm:prSet>
      <dgm:spPr/>
    </dgm:pt>
    <dgm:pt modelId="{3346101D-B184-4D4B-B977-4A3269D5207E}" type="pres">
      <dgm:prSet presAssocID="{7FE8E131-D174-404A-8C19-A84A2A347924}" presName="rootComposite" presStyleCnt="0"/>
      <dgm:spPr/>
    </dgm:pt>
    <dgm:pt modelId="{6E545C8B-4226-CE42-BE9D-2D88B7CE34D8}" type="pres">
      <dgm:prSet presAssocID="{7FE8E131-D174-404A-8C19-A84A2A347924}" presName="rootText" presStyleLbl="node3" presStyleIdx="6" presStyleCnt="7">
        <dgm:presLayoutVars>
          <dgm:chPref val="3"/>
        </dgm:presLayoutVars>
      </dgm:prSet>
      <dgm:spPr/>
      <dgm:t>
        <a:bodyPr/>
        <a:lstStyle/>
        <a:p>
          <a:endParaRPr lang="zh-CN" altLang="en-US"/>
        </a:p>
      </dgm:t>
    </dgm:pt>
    <dgm:pt modelId="{4E063B5D-0D6E-FA48-B5B0-B45863C50288}" type="pres">
      <dgm:prSet presAssocID="{7FE8E131-D174-404A-8C19-A84A2A347924}" presName="rootConnector" presStyleLbl="node3" presStyleIdx="6" presStyleCnt="7"/>
      <dgm:spPr/>
      <dgm:t>
        <a:bodyPr/>
        <a:lstStyle/>
        <a:p>
          <a:endParaRPr lang="zh-CN" altLang="en-US"/>
        </a:p>
      </dgm:t>
    </dgm:pt>
    <dgm:pt modelId="{EFB84D21-3A07-8D4B-BCCA-553E302CCD9C}" type="pres">
      <dgm:prSet presAssocID="{7FE8E131-D174-404A-8C19-A84A2A347924}" presName="hierChild4" presStyleCnt="0"/>
      <dgm:spPr/>
    </dgm:pt>
    <dgm:pt modelId="{21B7A9F0-A743-E145-B4AC-71750AE79EC9}" type="pres">
      <dgm:prSet presAssocID="{7FE8E131-D174-404A-8C19-A84A2A347924}" presName="hierChild5" presStyleCnt="0"/>
      <dgm:spPr/>
    </dgm:pt>
    <dgm:pt modelId="{83C99B27-DFB8-9D43-A4BF-89D6C1DDCC2D}" type="pres">
      <dgm:prSet presAssocID="{8C8A42D1-4B64-2B4E-AE4A-6A24BB4BBC85}" presName="hierChild5" presStyleCnt="0"/>
      <dgm:spPr/>
    </dgm:pt>
    <dgm:pt modelId="{F50DEC67-F75D-8F42-A5B2-0C6BDE6FE76B}" type="pres">
      <dgm:prSet presAssocID="{62B58F82-512E-1141-905D-6150D389ACA4}" presName="Name64" presStyleLbl="parChTrans1D2" presStyleIdx="2" presStyleCnt="3"/>
      <dgm:spPr/>
      <dgm:t>
        <a:bodyPr/>
        <a:lstStyle/>
        <a:p>
          <a:endParaRPr lang="zh-CN" altLang="en-US"/>
        </a:p>
      </dgm:t>
    </dgm:pt>
    <dgm:pt modelId="{A7E3072A-A7EE-3C4A-944F-F58C649BA7B7}" type="pres">
      <dgm:prSet presAssocID="{5DE0D3A6-F19C-DE4A-BC9A-2571F715194D}" presName="hierRoot2" presStyleCnt="0">
        <dgm:presLayoutVars>
          <dgm:hierBranch val="init"/>
        </dgm:presLayoutVars>
      </dgm:prSet>
      <dgm:spPr/>
    </dgm:pt>
    <dgm:pt modelId="{FF1EF20B-4D7D-334B-9B02-D5631FE5526A}" type="pres">
      <dgm:prSet presAssocID="{5DE0D3A6-F19C-DE4A-BC9A-2571F715194D}" presName="rootComposite" presStyleCnt="0"/>
      <dgm:spPr/>
    </dgm:pt>
    <dgm:pt modelId="{13671697-C0A9-E547-888C-5EBC70C6754F}" type="pres">
      <dgm:prSet presAssocID="{5DE0D3A6-F19C-DE4A-BC9A-2571F715194D}" presName="rootText" presStyleLbl="node2" presStyleIdx="2" presStyleCnt="3" custScaleX="335657" custScaleY="157535">
        <dgm:presLayoutVars>
          <dgm:chPref val="3"/>
        </dgm:presLayoutVars>
      </dgm:prSet>
      <dgm:spPr/>
      <dgm:t>
        <a:bodyPr/>
        <a:lstStyle/>
        <a:p>
          <a:endParaRPr lang="zh-CN" altLang="en-US"/>
        </a:p>
      </dgm:t>
    </dgm:pt>
    <dgm:pt modelId="{D218F4D3-95E8-7447-9D7C-9C65C1774ADB}" type="pres">
      <dgm:prSet presAssocID="{5DE0D3A6-F19C-DE4A-BC9A-2571F715194D}" presName="rootConnector" presStyleLbl="node2" presStyleIdx="2" presStyleCnt="3"/>
      <dgm:spPr/>
      <dgm:t>
        <a:bodyPr/>
        <a:lstStyle/>
        <a:p>
          <a:endParaRPr lang="zh-CN" altLang="en-US"/>
        </a:p>
      </dgm:t>
    </dgm:pt>
    <dgm:pt modelId="{BF2450B0-6BE6-7A4C-8E1E-E7D79393C3D0}" type="pres">
      <dgm:prSet presAssocID="{5DE0D3A6-F19C-DE4A-BC9A-2571F715194D}" presName="hierChild4" presStyleCnt="0"/>
      <dgm:spPr/>
    </dgm:pt>
    <dgm:pt modelId="{D305D1EC-88E9-B646-9657-E88D4895264D}" type="pres">
      <dgm:prSet presAssocID="{5DE0D3A6-F19C-DE4A-BC9A-2571F715194D}" presName="hierChild5" presStyleCnt="0"/>
      <dgm:spPr/>
    </dgm:pt>
    <dgm:pt modelId="{57FB1A2C-DA1F-0A43-B052-1C4C6A5D5665}" type="pres">
      <dgm:prSet presAssocID="{4B3870ED-7BC4-7348-936F-EBD823608E02}" presName="hierChild3" presStyleCnt="0"/>
      <dgm:spPr/>
    </dgm:pt>
  </dgm:ptLst>
  <dgm:cxnLst>
    <dgm:cxn modelId="{69E85B5F-B7E0-9644-8203-242962E4390C}" srcId="{8C8A42D1-4B64-2B4E-AE4A-6A24BB4BBC85}" destId="{F2346432-398F-F249-AA93-723126D95F52}" srcOrd="1" destOrd="0" parTransId="{1FCB8125-BD6F-EF48-8BE8-4ECE38B48E0B}" sibTransId="{EB332A4B-1552-F44B-830B-45C51837F766}"/>
    <dgm:cxn modelId="{A173327A-F174-7346-8DFB-EBA209D9EBD8}" type="presOf" srcId="{F2346432-398F-F249-AA93-723126D95F52}" destId="{5B635AC4-CB1A-F24A-855C-BD8618A80C65}" srcOrd="0" destOrd="0" presId="urn:microsoft.com/office/officeart/2009/3/layout/HorizontalOrganizationChart#70"/>
    <dgm:cxn modelId="{89A4EAF1-DACE-6246-9115-19DF91D915D0}" type="presOf" srcId="{9A2102EF-C74B-2048-9CDC-F404E67450DE}" destId="{40E3AB3E-6206-1E4A-967A-EA3ECFA12E23}" srcOrd="0" destOrd="0" presId="urn:microsoft.com/office/officeart/2009/3/layout/HorizontalOrganizationChart#70"/>
    <dgm:cxn modelId="{40F1B9B1-391A-144B-AE93-D777A8E4CB4A}" type="presOf" srcId="{C3A023A9-AE80-6144-9013-2417F81CC6B5}" destId="{E127FA9C-DCFE-0C46-8D08-252A0EFDC51D}" srcOrd="0" destOrd="0" presId="urn:microsoft.com/office/officeart/2009/3/layout/HorizontalOrganizationChart#70"/>
    <dgm:cxn modelId="{23A91B32-2A92-CD42-8E11-8F5928CA3EA3}" type="presOf" srcId="{5DE0D3A6-F19C-DE4A-BC9A-2571F715194D}" destId="{D218F4D3-95E8-7447-9D7C-9C65C1774ADB}" srcOrd="1" destOrd="0" presId="urn:microsoft.com/office/officeart/2009/3/layout/HorizontalOrganizationChart#70"/>
    <dgm:cxn modelId="{5A14E409-186D-FD4B-B2B9-8ECA906AD200}" type="presOf" srcId="{3185565C-B8D5-B14E-987A-C1E8EBB4CB4F}" destId="{20E37C1B-7B69-014B-BDA8-CB96045A0AF3}" srcOrd="0" destOrd="0" presId="urn:microsoft.com/office/officeart/2009/3/layout/HorizontalOrganizationChart#70"/>
    <dgm:cxn modelId="{4A7CC2EF-6901-9F49-99A0-F3D881352438}" type="presOf" srcId="{7FE8E131-D174-404A-8C19-A84A2A347924}" destId="{4E063B5D-0D6E-FA48-B5B0-B45863C50288}" srcOrd="1" destOrd="0" presId="urn:microsoft.com/office/officeart/2009/3/layout/HorizontalOrganizationChart#70"/>
    <dgm:cxn modelId="{07B1E0B6-0644-0249-B705-4D90CE62E036}" type="presOf" srcId="{BEF086C7-68E0-4C43-809E-F987F708FAA9}" destId="{B6E282E0-5BCC-5F47-BC1E-9146048D598A}" srcOrd="1" destOrd="0" presId="urn:microsoft.com/office/officeart/2009/3/layout/HorizontalOrganizationChart#70"/>
    <dgm:cxn modelId="{71AEB8FC-F1F9-4F4C-ACE5-D158E97CDE35}" type="presOf" srcId="{F2346432-398F-F249-AA93-723126D95F52}" destId="{A11970F5-03E1-0949-938C-2DA19AE1081E}" srcOrd="1" destOrd="0" presId="urn:microsoft.com/office/officeart/2009/3/layout/HorizontalOrganizationChart#70"/>
    <dgm:cxn modelId="{447816F5-EE0A-804E-A80F-A0280F5670D7}" type="presOf" srcId="{1FCB8125-BD6F-EF48-8BE8-4ECE38B48E0B}" destId="{170FE6D3-BC03-F446-B3DD-834B11FE18CA}" srcOrd="0" destOrd="0" presId="urn:microsoft.com/office/officeart/2009/3/layout/HorizontalOrganizationChart#70"/>
    <dgm:cxn modelId="{71783FE9-417B-CA44-912E-27D27C85BDD3}" type="presOf" srcId="{71DB3776-62D5-4748-928A-68B524969219}" destId="{5569CB6D-95DA-3D47-8C39-5B15BDD3B65A}" srcOrd="1" destOrd="0" presId="urn:microsoft.com/office/officeart/2009/3/layout/HorizontalOrganizationChart#70"/>
    <dgm:cxn modelId="{AF4F20D6-1D28-7541-BF40-A4462B5ABFF1}" type="presOf" srcId="{4ADEE967-D264-9145-B0D1-B6F3C6C06E2B}" destId="{4EC994A2-479C-FF40-9515-CEB51B6AA524}" srcOrd="1" destOrd="0" presId="urn:microsoft.com/office/officeart/2009/3/layout/HorizontalOrganizationChart#70"/>
    <dgm:cxn modelId="{3357AE06-A5E7-704A-A2CE-AE84E930783B}" type="presOf" srcId="{4D190852-2E6D-B44D-8A48-6CDBBE9E85E4}" destId="{8D8AA723-A853-B440-8F71-7530417AD7CA}" srcOrd="1" destOrd="0" presId="urn:microsoft.com/office/officeart/2009/3/layout/HorizontalOrganizationChart#70"/>
    <dgm:cxn modelId="{EE3C2399-20F2-0745-835F-DAA8C4869FBD}" type="presOf" srcId="{8C8A42D1-4B64-2B4E-AE4A-6A24BB4BBC85}" destId="{1E0F491F-D330-344C-B05D-503D63CD746D}" srcOrd="1" destOrd="0" presId="urn:microsoft.com/office/officeart/2009/3/layout/HorizontalOrganizationChart#70"/>
    <dgm:cxn modelId="{F3336B11-7207-F741-8AAF-6BADC71F6B7E}" srcId="{4B3870ED-7BC4-7348-936F-EBD823608E02}" destId="{4ADEE967-D264-9145-B0D1-B6F3C6C06E2B}" srcOrd="0" destOrd="0" parTransId="{B82F9DBA-9502-C84C-B2C4-20EA51AC1850}" sibTransId="{7E79B474-CA46-4C43-917F-5ECA8518F07E}"/>
    <dgm:cxn modelId="{C407455D-BC42-AE49-807D-D191A57D6E8F}" type="presOf" srcId="{5DE0D3A6-F19C-DE4A-BC9A-2571F715194D}" destId="{13671697-C0A9-E547-888C-5EBC70C6754F}" srcOrd="0" destOrd="0" presId="urn:microsoft.com/office/officeart/2009/3/layout/HorizontalOrganizationChart#70"/>
    <dgm:cxn modelId="{7F19AF63-774A-FE4C-9DC9-27D480D4FBEE}" type="presOf" srcId="{FBB005AC-ECE1-4246-B0E4-F44C7679E37C}" destId="{79CD1CBA-FCDE-814C-BC5F-C94F8E0017CC}" srcOrd="0" destOrd="0" presId="urn:microsoft.com/office/officeart/2009/3/layout/HorizontalOrganizationChart#70"/>
    <dgm:cxn modelId="{758C4739-F000-3E4B-9C28-31D36330D215}" type="presOf" srcId="{B3A3B973-E202-8B47-9C70-5AE5E5555F4C}" destId="{F614E527-77DE-7244-B93F-851AC26D5930}" srcOrd="0" destOrd="0" presId="urn:microsoft.com/office/officeart/2009/3/layout/HorizontalOrganizationChart#70"/>
    <dgm:cxn modelId="{FFB6617D-3219-CA44-9EA1-62C5994BCECD}" type="presOf" srcId="{91250A13-AFB6-3743-9330-059F6D171422}" destId="{5003A91B-F2F3-1540-A734-F494D91FA694}" srcOrd="0" destOrd="0" presId="urn:microsoft.com/office/officeart/2009/3/layout/HorizontalOrganizationChart#70"/>
    <dgm:cxn modelId="{C9E0977D-2809-FB4A-BE6D-81AF33D23E62}" type="presOf" srcId="{56A101AD-1052-6140-BB5F-68F8D9E7EDF3}" destId="{594B30E5-11F4-ED43-AF6E-C81A1E02907E}" srcOrd="0" destOrd="0" presId="urn:microsoft.com/office/officeart/2009/3/layout/HorizontalOrganizationChart#70"/>
    <dgm:cxn modelId="{5B817A2F-5E69-8B4B-8283-8410425B851F}" type="presOf" srcId="{4B3870ED-7BC4-7348-936F-EBD823608E02}" destId="{3B09B0B5-609C-054D-86E4-B80E9A130B73}" srcOrd="1" destOrd="0" presId="urn:microsoft.com/office/officeart/2009/3/layout/HorizontalOrganizationChart#70"/>
    <dgm:cxn modelId="{43E0617B-EAA3-A64C-AD32-AC22D9B82465}" srcId="{4B3870ED-7BC4-7348-936F-EBD823608E02}" destId="{8C8A42D1-4B64-2B4E-AE4A-6A24BB4BBC85}" srcOrd="1" destOrd="0" parTransId="{B57E4992-3C2D-1041-97E2-1F739812F854}" sibTransId="{18A8DC0B-DB92-8144-9CFC-B881C8266B5F}"/>
    <dgm:cxn modelId="{A5E77716-E055-E54B-B9D9-F2B59F1D144D}" srcId="{4ADEE967-D264-9145-B0D1-B6F3C6C06E2B}" destId="{4D190852-2E6D-B44D-8A48-6CDBBE9E85E4}" srcOrd="1" destOrd="0" parTransId="{470BCEDA-9C97-8A4F-869C-E450D5488D7E}" sibTransId="{AF787BB6-ABCD-6844-A3C0-424717F8DFF3}"/>
    <dgm:cxn modelId="{B960F54D-90F2-9847-AA4D-B700A93AE352}" type="presOf" srcId="{62B58F82-512E-1141-905D-6150D389ACA4}" destId="{F50DEC67-F75D-8F42-A5B2-0C6BDE6FE76B}" srcOrd="0" destOrd="0" presId="urn:microsoft.com/office/officeart/2009/3/layout/HorizontalOrganizationChart#70"/>
    <dgm:cxn modelId="{939861EA-1F8C-F54B-8C7B-15E86961AA62}" type="presOf" srcId="{4B3870ED-7BC4-7348-936F-EBD823608E02}" destId="{29000B2B-3690-C74D-B89C-C902C5622F7E}" srcOrd="0" destOrd="0" presId="urn:microsoft.com/office/officeart/2009/3/layout/HorizontalOrganizationChart#70"/>
    <dgm:cxn modelId="{02788FF9-CE9F-B343-9CF3-41A667E8D0A2}" type="presOf" srcId="{7FE8E131-D174-404A-8C19-A84A2A347924}" destId="{6E545C8B-4226-CE42-BE9D-2D88B7CE34D8}" srcOrd="0" destOrd="0" presId="urn:microsoft.com/office/officeart/2009/3/layout/HorizontalOrganizationChart#70"/>
    <dgm:cxn modelId="{6E93D8CA-65C5-894D-BBAE-90E9E15EC1A9}" type="presOf" srcId="{B82F9DBA-9502-C84C-B2C4-20EA51AC1850}" destId="{E5C8AA95-E727-134C-8A9E-9CCBD2F7D590}" srcOrd="0" destOrd="0" presId="urn:microsoft.com/office/officeart/2009/3/layout/HorizontalOrganizationChart#70"/>
    <dgm:cxn modelId="{2A06940C-ADF2-C944-AE50-39582A922318}" type="presOf" srcId="{FBB005AC-ECE1-4246-B0E4-F44C7679E37C}" destId="{AE5AA2FE-2F1B-3D49-9D07-65B51915D8B9}" srcOrd="1" destOrd="0" presId="urn:microsoft.com/office/officeart/2009/3/layout/HorizontalOrganizationChart#70"/>
    <dgm:cxn modelId="{8393DDFF-0B32-D648-8001-0D72DFAA7FDF}" type="presOf" srcId="{71DB3776-62D5-4748-928A-68B524969219}" destId="{F4EAF4A3-FC5B-554B-A01B-7ABD44029725}" srcOrd="0" destOrd="0" presId="urn:microsoft.com/office/officeart/2009/3/layout/HorizontalOrganizationChart#70"/>
    <dgm:cxn modelId="{1AFE8FEB-1F63-8143-B0AB-7AC574552700}" type="presOf" srcId="{470BCEDA-9C97-8A4F-869C-E450D5488D7E}" destId="{060FCF0E-28F2-874E-B26C-89E67C469777}" srcOrd="0" destOrd="0" presId="urn:microsoft.com/office/officeart/2009/3/layout/HorizontalOrganizationChart#70"/>
    <dgm:cxn modelId="{8936E9C5-0815-9A4A-9372-BD0B1AFCCCD1}" srcId="{8C8A42D1-4B64-2B4E-AE4A-6A24BB4BBC85}" destId="{7FE8E131-D174-404A-8C19-A84A2A347924}" srcOrd="2" destOrd="0" parTransId="{9A2102EF-C74B-2048-9CDC-F404E67450DE}" sibTransId="{8BBB0DAA-B902-D84B-87E8-FF8BB3150E4C}"/>
    <dgm:cxn modelId="{ABD21CE7-185A-E348-B01E-733AF65E948A}" type="presOf" srcId="{3DF71DAF-6F89-CC4C-851F-659E209968B2}" destId="{18A9FD41-1A0C-8F4A-815A-625E653AE34A}" srcOrd="0" destOrd="0" presId="urn:microsoft.com/office/officeart/2009/3/layout/HorizontalOrganizationChart#70"/>
    <dgm:cxn modelId="{606AC43E-39F7-7143-907F-1AF7676B03D3}" srcId="{4ADEE967-D264-9145-B0D1-B6F3C6C06E2B}" destId="{71DB3776-62D5-4748-928A-68B524969219}" srcOrd="3" destOrd="0" parTransId="{C3A023A9-AE80-6144-9013-2417F81CC6B5}" sibTransId="{25DEE505-4D32-4344-9983-6F85BED2DBFC}"/>
    <dgm:cxn modelId="{33DFD30B-2358-0140-BCC1-E866EEC15964}" type="presOf" srcId="{4D190852-2E6D-B44D-8A48-6CDBBE9E85E4}" destId="{C3396F94-4140-E049-BF62-326CEBEDF70A}" srcOrd="0" destOrd="0" presId="urn:microsoft.com/office/officeart/2009/3/layout/HorizontalOrganizationChart#70"/>
    <dgm:cxn modelId="{73DF7545-1A58-6947-BA44-591CC3B710FF}" srcId="{8C8A42D1-4B64-2B4E-AE4A-6A24BB4BBC85}" destId="{B3A3B973-E202-8B47-9C70-5AE5E5555F4C}" srcOrd="0" destOrd="0" parTransId="{3DF71DAF-6F89-CC4C-851F-659E209968B2}" sibTransId="{0C766226-655E-1D4D-9B88-FAC280A2231C}"/>
    <dgm:cxn modelId="{F9CE7B1A-1110-A942-8CF2-EFC78C1CCD4C}" srcId="{3185565C-B8D5-B14E-987A-C1E8EBB4CB4F}" destId="{4B3870ED-7BC4-7348-936F-EBD823608E02}" srcOrd="0" destOrd="0" parTransId="{CC214CC6-405B-944F-ABBD-5DDB21DD990D}" sibTransId="{0233C143-CCE4-1B4C-9046-6323C264B857}"/>
    <dgm:cxn modelId="{1AC2FA1B-8418-DE44-A5C2-42467B443B77}" type="presOf" srcId="{8C8A42D1-4B64-2B4E-AE4A-6A24BB4BBC85}" destId="{819C0203-9F71-724C-9889-75EB604BF496}" srcOrd="0" destOrd="0" presId="urn:microsoft.com/office/officeart/2009/3/layout/HorizontalOrganizationChart#70"/>
    <dgm:cxn modelId="{7DF5DFF3-1FCC-8144-B75E-32AA7DA18249}" type="presOf" srcId="{B3A3B973-E202-8B47-9C70-5AE5E5555F4C}" destId="{40065926-D5E5-8F43-A4B5-098B0D12B83E}" srcOrd="1" destOrd="0" presId="urn:microsoft.com/office/officeart/2009/3/layout/HorizontalOrganizationChart#70"/>
    <dgm:cxn modelId="{BE0D4B27-1BF5-2247-8AC1-5B4C44BE8EF4}" type="presOf" srcId="{B57E4992-3C2D-1041-97E2-1F739812F854}" destId="{2E9626E4-AF31-2249-A320-1B5166F3EFB4}" srcOrd="0" destOrd="0" presId="urn:microsoft.com/office/officeart/2009/3/layout/HorizontalOrganizationChart#70"/>
    <dgm:cxn modelId="{FF33A3B1-EEEB-C54C-814B-EAA6AA479DCA}" srcId="{4ADEE967-D264-9145-B0D1-B6F3C6C06E2B}" destId="{FBB005AC-ECE1-4246-B0E4-F44C7679E37C}" srcOrd="2" destOrd="0" parTransId="{56A101AD-1052-6140-BB5F-68F8D9E7EDF3}" sibTransId="{E943E54E-C085-5246-8616-966D697D242D}"/>
    <dgm:cxn modelId="{5ED92131-07E1-9D49-97EA-1E5870258342}" srcId="{4B3870ED-7BC4-7348-936F-EBD823608E02}" destId="{5DE0D3A6-F19C-DE4A-BC9A-2571F715194D}" srcOrd="2" destOrd="0" parTransId="{62B58F82-512E-1141-905D-6150D389ACA4}" sibTransId="{C6B22558-AB52-9943-B0A2-886A6B85F55C}"/>
    <dgm:cxn modelId="{D59808A7-679B-624C-9989-C2A45DE2787A}" type="presOf" srcId="{4ADEE967-D264-9145-B0D1-B6F3C6C06E2B}" destId="{5853673F-12D5-3B4E-9D36-A8A57D8BDE12}" srcOrd="0" destOrd="0" presId="urn:microsoft.com/office/officeart/2009/3/layout/HorizontalOrganizationChart#70"/>
    <dgm:cxn modelId="{F61D9D23-C954-904E-ABF3-9B67C037F801}" type="presOf" srcId="{BEF086C7-68E0-4C43-809E-F987F708FAA9}" destId="{D4DB6EFC-D305-CD43-A8BB-5C429DE04E87}" srcOrd="0" destOrd="0" presId="urn:microsoft.com/office/officeart/2009/3/layout/HorizontalOrganizationChart#70"/>
    <dgm:cxn modelId="{D3C9C61E-B143-6849-8923-CB2692BB3224}" srcId="{4ADEE967-D264-9145-B0D1-B6F3C6C06E2B}" destId="{BEF086C7-68E0-4C43-809E-F987F708FAA9}" srcOrd="0" destOrd="0" parTransId="{91250A13-AFB6-3743-9330-059F6D171422}" sibTransId="{0E8A5F6E-5080-644B-A9A9-797B01B0B3E2}"/>
    <dgm:cxn modelId="{700FDF17-AC69-7143-B724-31D24D080996}" type="presParOf" srcId="{20E37C1B-7B69-014B-BDA8-CB96045A0AF3}" destId="{58C999F5-444A-0349-A69B-813F1D7DFD45}" srcOrd="0" destOrd="0" presId="urn:microsoft.com/office/officeart/2009/3/layout/HorizontalOrganizationChart#70"/>
    <dgm:cxn modelId="{A5B5DF04-0AF9-D24D-8842-48D4F5781848}" type="presParOf" srcId="{58C999F5-444A-0349-A69B-813F1D7DFD45}" destId="{EF5054BE-7594-0145-A237-FD205A903003}" srcOrd="0" destOrd="0" presId="urn:microsoft.com/office/officeart/2009/3/layout/HorizontalOrganizationChart#70"/>
    <dgm:cxn modelId="{3275F50B-5199-434C-8EA2-7B706283C594}" type="presParOf" srcId="{EF5054BE-7594-0145-A237-FD205A903003}" destId="{29000B2B-3690-C74D-B89C-C902C5622F7E}" srcOrd="0" destOrd="0" presId="urn:microsoft.com/office/officeart/2009/3/layout/HorizontalOrganizationChart#70"/>
    <dgm:cxn modelId="{7E69591F-1564-7B42-A290-4EB5B0C76ACD}" type="presParOf" srcId="{EF5054BE-7594-0145-A237-FD205A903003}" destId="{3B09B0B5-609C-054D-86E4-B80E9A130B73}" srcOrd="1" destOrd="0" presId="urn:microsoft.com/office/officeart/2009/3/layout/HorizontalOrganizationChart#70"/>
    <dgm:cxn modelId="{3652B1A6-BBED-244C-967E-3DF342A4B2DC}" type="presParOf" srcId="{58C999F5-444A-0349-A69B-813F1D7DFD45}" destId="{3D466E41-3FF7-704D-A65B-F057DEA9B9E9}" srcOrd="1" destOrd="0" presId="urn:microsoft.com/office/officeart/2009/3/layout/HorizontalOrganizationChart#70"/>
    <dgm:cxn modelId="{268F0932-99AD-8C4B-B1E4-16ACAE0457EE}" type="presParOf" srcId="{3D466E41-3FF7-704D-A65B-F057DEA9B9E9}" destId="{E5C8AA95-E727-134C-8A9E-9CCBD2F7D590}" srcOrd="0" destOrd="0" presId="urn:microsoft.com/office/officeart/2009/3/layout/HorizontalOrganizationChart#70"/>
    <dgm:cxn modelId="{F8A737BC-6702-1745-8E8D-5D34B76C0777}" type="presParOf" srcId="{3D466E41-3FF7-704D-A65B-F057DEA9B9E9}" destId="{1E4D9180-B9A9-8B40-88F6-122D259B9AD5}" srcOrd="1" destOrd="0" presId="urn:microsoft.com/office/officeart/2009/3/layout/HorizontalOrganizationChart#70"/>
    <dgm:cxn modelId="{D2B050EB-AD91-7C43-95B4-23DCD45BABDD}" type="presParOf" srcId="{1E4D9180-B9A9-8B40-88F6-122D259B9AD5}" destId="{4DDEE904-6BCA-FC4D-A5D9-B241431B2C7B}" srcOrd="0" destOrd="0" presId="urn:microsoft.com/office/officeart/2009/3/layout/HorizontalOrganizationChart#70"/>
    <dgm:cxn modelId="{01B7CACD-5789-4249-9C2D-36D3E173A4BE}" type="presParOf" srcId="{4DDEE904-6BCA-FC4D-A5D9-B241431B2C7B}" destId="{5853673F-12D5-3B4E-9D36-A8A57D8BDE12}" srcOrd="0" destOrd="0" presId="urn:microsoft.com/office/officeart/2009/3/layout/HorizontalOrganizationChart#70"/>
    <dgm:cxn modelId="{D09619C6-4A58-EC4D-92C4-09E87C4B1780}" type="presParOf" srcId="{4DDEE904-6BCA-FC4D-A5D9-B241431B2C7B}" destId="{4EC994A2-479C-FF40-9515-CEB51B6AA524}" srcOrd="1" destOrd="0" presId="urn:microsoft.com/office/officeart/2009/3/layout/HorizontalOrganizationChart#70"/>
    <dgm:cxn modelId="{CB7F9884-14F5-8448-ACA2-A61754ADC537}" type="presParOf" srcId="{1E4D9180-B9A9-8B40-88F6-122D259B9AD5}" destId="{EE2045F1-2625-354D-BDB8-1908F932A0FE}" srcOrd="1" destOrd="0" presId="urn:microsoft.com/office/officeart/2009/3/layout/HorizontalOrganizationChart#70"/>
    <dgm:cxn modelId="{7797FC6E-05D3-5F41-947F-D831C9CE502A}" type="presParOf" srcId="{EE2045F1-2625-354D-BDB8-1908F932A0FE}" destId="{5003A91B-F2F3-1540-A734-F494D91FA694}" srcOrd="0" destOrd="0" presId="urn:microsoft.com/office/officeart/2009/3/layout/HorizontalOrganizationChart#70"/>
    <dgm:cxn modelId="{46252488-A87B-1C4E-8F52-A336C990F934}" type="presParOf" srcId="{EE2045F1-2625-354D-BDB8-1908F932A0FE}" destId="{7531B6A8-34C5-6A43-898F-5DCA219A1CF7}" srcOrd="1" destOrd="0" presId="urn:microsoft.com/office/officeart/2009/3/layout/HorizontalOrganizationChart#70"/>
    <dgm:cxn modelId="{C0BA4AE7-2F07-F24C-816E-82AB6EE7278B}" type="presParOf" srcId="{7531B6A8-34C5-6A43-898F-5DCA219A1CF7}" destId="{9485038B-8251-AC47-8DDD-083FC74D5F54}" srcOrd="0" destOrd="0" presId="urn:microsoft.com/office/officeart/2009/3/layout/HorizontalOrganizationChart#70"/>
    <dgm:cxn modelId="{B035E7B5-E4A5-AF49-8C89-C13EB69BC29E}" type="presParOf" srcId="{9485038B-8251-AC47-8DDD-083FC74D5F54}" destId="{D4DB6EFC-D305-CD43-A8BB-5C429DE04E87}" srcOrd="0" destOrd="0" presId="urn:microsoft.com/office/officeart/2009/3/layout/HorizontalOrganizationChart#70"/>
    <dgm:cxn modelId="{46B96E9B-4478-084D-804A-1876DBA2C3C9}" type="presParOf" srcId="{9485038B-8251-AC47-8DDD-083FC74D5F54}" destId="{B6E282E0-5BCC-5F47-BC1E-9146048D598A}" srcOrd="1" destOrd="0" presId="urn:microsoft.com/office/officeart/2009/3/layout/HorizontalOrganizationChart#70"/>
    <dgm:cxn modelId="{621036DB-88F4-4040-8529-66BF2A3AEABC}" type="presParOf" srcId="{7531B6A8-34C5-6A43-898F-5DCA219A1CF7}" destId="{707880C9-00CB-614B-9DDE-B7462FAE66C4}" srcOrd="1" destOrd="0" presId="urn:microsoft.com/office/officeart/2009/3/layout/HorizontalOrganizationChart#70"/>
    <dgm:cxn modelId="{7CB1C60F-4CE2-2444-9F04-FB6AF0F11907}" type="presParOf" srcId="{7531B6A8-34C5-6A43-898F-5DCA219A1CF7}" destId="{B3966619-D7F7-6644-A04D-A68BC952192E}" srcOrd="2" destOrd="0" presId="urn:microsoft.com/office/officeart/2009/3/layout/HorizontalOrganizationChart#70"/>
    <dgm:cxn modelId="{428804DF-9D45-0340-9EE8-F50C72522084}" type="presParOf" srcId="{EE2045F1-2625-354D-BDB8-1908F932A0FE}" destId="{060FCF0E-28F2-874E-B26C-89E67C469777}" srcOrd="2" destOrd="0" presId="urn:microsoft.com/office/officeart/2009/3/layout/HorizontalOrganizationChart#70"/>
    <dgm:cxn modelId="{3F22A0C3-12EF-F04A-86B6-1BEED863767A}" type="presParOf" srcId="{EE2045F1-2625-354D-BDB8-1908F932A0FE}" destId="{BBAD7A4D-E8D2-C44E-849D-6D467F5CF4BB}" srcOrd="3" destOrd="0" presId="urn:microsoft.com/office/officeart/2009/3/layout/HorizontalOrganizationChart#70"/>
    <dgm:cxn modelId="{254FB576-9551-E44E-ADD8-C87B1E82F762}" type="presParOf" srcId="{BBAD7A4D-E8D2-C44E-849D-6D467F5CF4BB}" destId="{3D570FA9-904B-8B48-943F-512DB0F88EF7}" srcOrd="0" destOrd="0" presId="urn:microsoft.com/office/officeart/2009/3/layout/HorizontalOrganizationChart#70"/>
    <dgm:cxn modelId="{BF1527A0-B433-7342-97E0-7AE45B19145A}" type="presParOf" srcId="{3D570FA9-904B-8B48-943F-512DB0F88EF7}" destId="{C3396F94-4140-E049-BF62-326CEBEDF70A}" srcOrd="0" destOrd="0" presId="urn:microsoft.com/office/officeart/2009/3/layout/HorizontalOrganizationChart#70"/>
    <dgm:cxn modelId="{E47EB94B-7900-2241-80C0-5DF04290B20D}" type="presParOf" srcId="{3D570FA9-904B-8B48-943F-512DB0F88EF7}" destId="{8D8AA723-A853-B440-8F71-7530417AD7CA}" srcOrd="1" destOrd="0" presId="urn:microsoft.com/office/officeart/2009/3/layout/HorizontalOrganizationChart#70"/>
    <dgm:cxn modelId="{0AC91EA4-1DD5-6E43-B0F6-B1BD43609C29}" type="presParOf" srcId="{BBAD7A4D-E8D2-C44E-849D-6D467F5CF4BB}" destId="{560242AB-73EA-9B45-87C4-E03775E4440F}" srcOrd="1" destOrd="0" presId="urn:microsoft.com/office/officeart/2009/3/layout/HorizontalOrganizationChart#70"/>
    <dgm:cxn modelId="{4438F41A-3B28-E744-8D4D-158F16244191}" type="presParOf" srcId="{BBAD7A4D-E8D2-C44E-849D-6D467F5CF4BB}" destId="{6FDCC4D2-2A8C-8F47-ABB8-C71429A7FDB8}" srcOrd="2" destOrd="0" presId="urn:microsoft.com/office/officeart/2009/3/layout/HorizontalOrganizationChart#70"/>
    <dgm:cxn modelId="{C335C3AF-7877-7341-AD57-89B3022D1584}" type="presParOf" srcId="{EE2045F1-2625-354D-BDB8-1908F932A0FE}" destId="{594B30E5-11F4-ED43-AF6E-C81A1E02907E}" srcOrd="4" destOrd="0" presId="urn:microsoft.com/office/officeart/2009/3/layout/HorizontalOrganizationChart#70"/>
    <dgm:cxn modelId="{F2C48C87-3C4D-A942-BC7A-E4953200E72A}" type="presParOf" srcId="{EE2045F1-2625-354D-BDB8-1908F932A0FE}" destId="{248217E6-456C-3B46-82A4-DAE55C547B0F}" srcOrd="5" destOrd="0" presId="urn:microsoft.com/office/officeart/2009/3/layout/HorizontalOrganizationChart#70"/>
    <dgm:cxn modelId="{5BE3E97C-6394-1047-9D74-7FDE18292738}" type="presParOf" srcId="{248217E6-456C-3B46-82A4-DAE55C547B0F}" destId="{356753E7-DABF-6B4C-A6A3-1F42F9C0848D}" srcOrd="0" destOrd="0" presId="urn:microsoft.com/office/officeart/2009/3/layout/HorizontalOrganizationChart#70"/>
    <dgm:cxn modelId="{4292F4FC-0E2E-F24E-9DAE-FFA6AB404EC8}" type="presParOf" srcId="{356753E7-DABF-6B4C-A6A3-1F42F9C0848D}" destId="{79CD1CBA-FCDE-814C-BC5F-C94F8E0017CC}" srcOrd="0" destOrd="0" presId="urn:microsoft.com/office/officeart/2009/3/layout/HorizontalOrganizationChart#70"/>
    <dgm:cxn modelId="{5A98E518-78B1-8F49-936B-165FA5B03E85}" type="presParOf" srcId="{356753E7-DABF-6B4C-A6A3-1F42F9C0848D}" destId="{AE5AA2FE-2F1B-3D49-9D07-65B51915D8B9}" srcOrd="1" destOrd="0" presId="urn:microsoft.com/office/officeart/2009/3/layout/HorizontalOrganizationChart#70"/>
    <dgm:cxn modelId="{0E4406CB-5861-E14F-A014-06479FBF79AD}" type="presParOf" srcId="{248217E6-456C-3B46-82A4-DAE55C547B0F}" destId="{0087B813-24C1-CE4F-9E0A-5AA1C7A0B20E}" srcOrd="1" destOrd="0" presId="urn:microsoft.com/office/officeart/2009/3/layout/HorizontalOrganizationChart#70"/>
    <dgm:cxn modelId="{B46A7B36-FDB9-E841-964F-42D2D22A49F2}" type="presParOf" srcId="{248217E6-456C-3B46-82A4-DAE55C547B0F}" destId="{E2D50C04-5B88-E447-BC05-8885359D894C}" srcOrd="2" destOrd="0" presId="urn:microsoft.com/office/officeart/2009/3/layout/HorizontalOrganizationChart#70"/>
    <dgm:cxn modelId="{0F291AF5-7DC3-CB42-A692-846729C8DACE}" type="presParOf" srcId="{EE2045F1-2625-354D-BDB8-1908F932A0FE}" destId="{E127FA9C-DCFE-0C46-8D08-252A0EFDC51D}" srcOrd="6" destOrd="0" presId="urn:microsoft.com/office/officeart/2009/3/layout/HorizontalOrganizationChart#70"/>
    <dgm:cxn modelId="{9171C62B-47B2-F240-A582-88DDEA22DB38}" type="presParOf" srcId="{EE2045F1-2625-354D-BDB8-1908F932A0FE}" destId="{0B4C7367-C661-5348-A6BA-595299BDBEFA}" srcOrd="7" destOrd="0" presId="urn:microsoft.com/office/officeart/2009/3/layout/HorizontalOrganizationChart#70"/>
    <dgm:cxn modelId="{9E3E43B4-6241-9B42-8C2D-A04F58479D17}" type="presParOf" srcId="{0B4C7367-C661-5348-A6BA-595299BDBEFA}" destId="{22D50F30-EEB1-DA4D-B1C6-F13FEF1EC70E}" srcOrd="0" destOrd="0" presId="urn:microsoft.com/office/officeart/2009/3/layout/HorizontalOrganizationChart#70"/>
    <dgm:cxn modelId="{9121749E-E7C7-1545-B14A-1023A9CEE32F}" type="presParOf" srcId="{22D50F30-EEB1-DA4D-B1C6-F13FEF1EC70E}" destId="{F4EAF4A3-FC5B-554B-A01B-7ABD44029725}" srcOrd="0" destOrd="0" presId="urn:microsoft.com/office/officeart/2009/3/layout/HorizontalOrganizationChart#70"/>
    <dgm:cxn modelId="{CD4FA7E9-EF6A-1748-896D-2B77050FD5D1}" type="presParOf" srcId="{22D50F30-EEB1-DA4D-B1C6-F13FEF1EC70E}" destId="{5569CB6D-95DA-3D47-8C39-5B15BDD3B65A}" srcOrd="1" destOrd="0" presId="urn:microsoft.com/office/officeart/2009/3/layout/HorizontalOrganizationChart#70"/>
    <dgm:cxn modelId="{667A8283-7A74-A548-9DF7-17A98ECCE5D1}" type="presParOf" srcId="{0B4C7367-C661-5348-A6BA-595299BDBEFA}" destId="{9E3A9E43-337E-7F4A-BD83-05CA2AA81412}" srcOrd="1" destOrd="0" presId="urn:microsoft.com/office/officeart/2009/3/layout/HorizontalOrganizationChart#70"/>
    <dgm:cxn modelId="{3489618C-3730-0D49-976D-3C34320185DF}" type="presParOf" srcId="{0B4C7367-C661-5348-A6BA-595299BDBEFA}" destId="{A79D47B4-9002-5241-A20C-4A225C19449F}" srcOrd="2" destOrd="0" presId="urn:microsoft.com/office/officeart/2009/3/layout/HorizontalOrganizationChart#70"/>
    <dgm:cxn modelId="{CF69068E-8A61-BA4E-878A-B97EBA125B12}" type="presParOf" srcId="{1E4D9180-B9A9-8B40-88F6-122D259B9AD5}" destId="{7A910462-0041-0745-B02F-81FA416353C1}" srcOrd="2" destOrd="0" presId="urn:microsoft.com/office/officeart/2009/3/layout/HorizontalOrganizationChart#70"/>
    <dgm:cxn modelId="{E49470A6-C7D4-6749-9818-6492634B501B}" type="presParOf" srcId="{3D466E41-3FF7-704D-A65B-F057DEA9B9E9}" destId="{2E9626E4-AF31-2249-A320-1B5166F3EFB4}" srcOrd="2" destOrd="0" presId="urn:microsoft.com/office/officeart/2009/3/layout/HorizontalOrganizationChart#70"/>
    <dgm:cxn modelId="{AF4C8634-1F64-0549-9BC7-FDC2D175B472}" type="presParOf" srcId="{3D466E41-3FF7-704D-A65B-F057DEA9B9E9}" destId="{E4A9CCC8-0232-2845-A3E7-FA5568845A4D}" srcOrd="3" destOrd="0" presId="urn:microsoft.com/office/officeart/2009/3/layout/HorizontalOrganizationChart#70"/>
    <dgm:cxn modelId="{AFB87B2C-8225-FC44-B081-F8E33BDE28CA}" type="presParOf" srcId="{E4A9CCC8-0232-2845-A3E7-FA5568845A4D}" destId="{DE19ABCE-3FDF-E341-B90D-D932C3077B49}" srcOrd="0" destOrd="0" presId="urn:microsoft.com/office/officeart/2009/3/layout/HorizontalOrganizationChart#70"/>
    <dgm:cxn modelId="{151E5E68-EF43-D24B-98F3-CB87F20E3826}" type="presParOf" srcId="{DE19ABCE-3FDF-E341-B90D-D932C3077B49}" destId="{819C0203-9F71-724C-9889-75EB604BF496}" srcOrd="0" destOrd="0" presId="urn:microsoft.com/office/officeart/2009/3/layout/HorizontalOrganizationChart#70"/>
    <dgm:cxn modelId="{9A2C7695-1BA2-F04A-AEEA-ABC7479A6C10}" type="presParOf" srcId="{DE19ABCE-3FDF-E341-B90D-D932C3077B49}" destId="{1E0F491F-D330-344C-B05D-503D63CD746D}" srcOrd="1" destOrd="0" presId="urn:microsoft.com/office/officeart/2009/3/layout/HorizontalOrganizationChart#70"/>
    <dgm:cxn modelId="{D290A9D9-62B1-3B44-BAEB-92BF7C357D02}" type="presParOf" srcId="{E4A9CCC8-0232-2845-A3E7-FA5568845A4D}" destId="{72F789A9-48F3-3443-8009-DB8E7805257C}" srcOrd="1" destOrd="0" presId="urn:microsoft.com/office/officeart/2009/3/layout/HorizontalOrganizationChart#70"/>
    <dgm:cxn modelId="{D21A9324-F0D5-7448-B750-CBD566E2F7E7}" type="presParOf" srcId="{72F789A9-48F3-3443-8009-DB8E7805257C}" destId="{18A9FD41-1A0C-8F4A-815A-625E653AE34A}" srcOrd="0" destOrd="0" presId="urn:microsoft.com/office/officeart/2009/3/layout/HorizontalOrganizationChart#70"/>
    <dgm:cxn modelId="{C5D77302-6881-9D4B-A0CC-B63599135B43}" type="presParOf" srcId="{72F789A9-48F3-3443-8009-DB8E7805257C}" destId="{A2DE9F18-9A7F-264C-8D62-49EF170890AC}" srcOrd="1" destOrd="0" presId="urn:microsoft.com/office/officeart/2009/3/layout/HorizontalOrganizationChart#70"/>
    <dgm:cxn modelId="{8D5561F5-0BF0-FD4E-B270-29E48C103471}" type="presParOf" srcId="{A2DE9F18-9A7F-264C-8D62-49EF170890AC}" destId="{3CD0B178-CCF2-EB46-91F5-ACCEE61A2ACB}" srcOrd="0" destOrd="0" presId="urn:microsoft.com/office/officeart/2009/3/layout/HorizontalOrganizationChart#70"/>
    <dgm:cxn modelId="{660BB340-39E9-D244-980B-8DCFA64FB92F}" type="presParOf" srcId="{3CD0B178-CCF2-EB46-91F5-ACCEE61A2ACB}" destId="{F614E527-77DE-7244-B93F-851AC26D5930}" srcOrd="0" destOrd="0" presId="urn:microsoft.com/office/officeart/2009/3/layout/HorizontalOrganizationChart#70"/>
    <dgm:cxn modelId="{72C151EC-3953-2444-BB3A-317D09C26802}" type="presParOf" srcId="{3CD0B178-CCF2-EB46-91F5-ACCEE61A2ACB}" destId="{40065926-D5E5-8F43-A4B5-098B0D12B83E}" srcOrd="1" destOrd="0" presId="urn:microsoft.com/office/officeart/2009/3/layout/HorizontalOrganizationChart#70"/>
    <dgm:cxn modelId="{2D373D7C-C0D5-EE42-A811-6A4FDFE77838}" type="presParOf" srcId="{A2DE9F18-9A7F-264C-8D62-49EF170890AC}" destId="{91D19CB0-2EA4-4543-BCDB-BDE3D6BC6314}" srcOrd="1" destOrd="0" presId="urn:microsoft.com/office/officeart/2009/3/layout/HorizontalOrganizationChart#70"/>
    <dgm:cxn modelId="{E2912A57-E80E-9A43-A18F-20CFB05B86D6}" type="presParOf" srcId="{A2DE9F18-9A7F-264C-8D62-49EF170890AC}" destId="{31B13936-E77A-8E40-BF7B-D617E7053A8E}" srcOrd="2" destOrd="0" presId="urn:microsoft.com/office/officeart/2009/3/layout/HorizontalOrganizationChart#70"/>
    <dgm:cxn modelId="{754B929A-9A72-DB4D-984E-C30416A7E505}" type="presParOf" srcId="{72F789A9-48F3-3443-8009-DB8E7805257C}" destId="{170FE6D3-BC03-F446-B3DD-834B11FE18CA}" srcOrd="2" destOrd="0" presId="urn:microsoft.com/office/officeart/2009/3/layout/HorizontalOrganizationChart#70"/>
    <dgm:cxn modelId="{C5C55D8E-B078-E74D-80E9-893F031F5804}" type="presParOf" srcId="{72F789A9-48F3-3443-8009-DB8E7805257C}" destId="{8F3685D1-0C0A-684F-A729-4E8772E2E740}" srcOrd="3" destOrd="0" presId="urn:microsoft.com/office/officeart/2009/3/layout/HorizontalOrganizationChart#70"/>
    <dgm:cxn modelId="{BBD02571-8256-984B-A6BD-F4277978F708}" type="presParOf" srcId="{8F3685D1-0C0A-684F-A729-4E8772E2E740}" destId="{13E8A9B4-3CB0-DD47-962B-CC99A62705F2}" srcOrd="0" destOrd="0" presId="urn:microsoft.com/office/officeart/2009/3/layout/HorizontalOrganizationChart#70"/>
    <dgm:cxn modelId="{D3A68170-7E90-7344-B7EA-549215999D2D}" type="presParOf" srcId="{13E8A9B4-3CB0-DD47-962B-CC99A62705F2}" destId="{5B635AC4-CB1A-F24A-855C-BD8618A80C65}" srcOrd="0" destOrd="0" presId="urn:microsoft.com/office/officeart/2009/3/layout/HorizontalOrganizationChart#70"/>
    <dgm:cxn modelId="{3BF30ADE-D9F2-E843-915B-FC1251FD242E}" type="presParOf" srcId="{13E8A9B4-3CB0-DD47-962B-CC99A62705F2}" destId="{A11970F5-03E1-0949-938C-2DA19AE1081E}" srcOrd="1" destOrd="0" presId="urn:microsoft.com/office/officeart/2009/3/layout/HorizontalOrganizationChart#70"/>
    <dgm:cxn modelId="{FCB21B1A-08FB-0943-BD79-A9A478E4604D}" type="presParOf" srcId="{8F3685D1-0C0A-684F-A729-4E8772E2E740}" destId="{D8AAC3D8-7DB6-104C-BC2E-09D5A2627D8A}" srcOrd="1" destOrd="0" presId="urn:microsoft.com/office/officeart/2009/3/layout/HorizontalOrganizationChart#70"/>
    <dgm:cxn modelId="{452E1ABF-8288-B345-A1CD-FD63EA5B2CF4}" type="presParOf" srcId="{8F3685D1-0C0A-684F-A729-4E8772E2E740}" destId="{F36120CE-FF02-6F49-ABB7-BB51517AD5CF}" srcOrd="2" destOrd="0" presId="urn:microsoft.com/office/officeart/2009/3/layout/HorizontalOrganizationChart#70"/>
    <dgm:cxn modelId="{61B0120F-BE70-EE4F-BB59-B4900C345DBD}" type="presParOf" srcId="{72F789A9-48F3-3443-8009-DB8E7805257C}" destId="{40E3AB3E-6206-1E4A-967A-EA3ECFA12E23}" srcOrd="4" destOrd="0" presId="urn:microsoft.com/office/officeart/2009/3/layout/HorizontalOrganizationChart#70"/>
    <dgm:cxn modelId="{A89E4666-A056-604F-966D-19A3824F72A5}" type="presParOf" srcId="{72F789A9-48F3-3443-8009-DB8E7805257C}" destId="{35EB04E7-7CCB-4C4E-BE6F-620B80D2DE7E}" srcOrd="5" destOrd="0" presId="urn:microsoft.com/office/officeart/2009/3/layout/HorizontalOrganizationChart#70"/>
    <dgm:cxn modelId="{B6FC322D-8155-AB48-949E-86172D55CE93}" type="presParOf" srcId="{35EB04E7-7CCB-4C4E-BE6F-620B80D2DE7E}" destId="{3346101D-B184-4D4B-B977-4A3269D5207E}" srcOrd="0" destOrd="0" presId="urn:microsoft.com/office/officeart/2009/3/layout/HorizontalOrganizationChart#70"/>
    <dgm:cxn modelId="{6BD49666-C344-FA46-985F-D7BF7D2CE7FE}" type="presParOf" srcId="{3346101D-B184-4D4B-B977-4A3269D5207E}" destId="{6E545C8B-4226-CE42-BE9D-2D88B7CE34D8}" srcOrd="0" destOrd="0" presId="urn:microsoft.com/office/officeart/2009/3/layout/HorizontalOrganizationChart#70"/>
    <dgm:cxn modelId="{D809638A-004C-FC49-A93B-8B7459216000}" type="presParOf" srcId="{3346101D-B184-4D4B-B977-4A3269D5207E}" destId="{4E063B5D-0D6E-FA48-B5B0-B45863C50288}" srcOrd="1" destOrd="0" presId="urn:microsoft.com/office/officeart/2009/3/layout/HorizontalOrganizationChart#70"/>
    <dgm:cxn modelId="{403613AF-890A-5F44-8BE3-4B5C5D895D24}" type="presParOf" srcId="{35EB04E7-7CCB-4C4E-BE6F-620B80D2DE7E}" destId="{EFB84D21-3A07-8D4B-BCCA-553E302CCD9C}" srcOrd="1" destOrd="0" presId="urn:microsoft.com/office/officeart/2009/3/layout/HorizontalOrganizationChart#70"/>
    <dgm:cxn modelId="{56A14204-4D23-6E42-A468-886D17F72895}" type="presParOf" srcId="{35EB04E7-7CCB-4C4E-BE6F-620B80D2DE7E}" destId="{21B7A9F0-A743-E145-B4AC-71750AE79EC9}" srcOrd="2" destOrd="0" presId="urn:microsoft.com/office/officeart/2009/3/layout/HorizontalOrganizationChart#70"/>
    <dgm:cxn modelId="{3DE8C140-517E-8641-B7C8-FAF4CBDBA90F}" type="presParOf" srcId="{E4A9CCC8-0232-2845-A3E7-FA5568845A4D}" destId="{83C99B27-DFB8-9D43-A4BF-89D6C1DDCC2D}" srcOrd="2" destOrd="0" presId="urn:microsoft.com/office/officeart/2009/3/layout/HorizontalOrganizationChart#70"/>
    <dgm:cxn modelId="{F1F78BB3-2EC1-0343-98B9-E9FE449EF0C4}" type="presParOf" srcId="{3D466E41-3FF7-704D-A65B-F057DEA9B9E9}" destId="{F50DEC67-F75D-8F42-A5B2-0C6BDE6FE76B}" srcOrd="4" destOrd="0" presId="urn:microsoft.com/office/officeart/2009/3/layout/HorizontalOrganizationChart#70"/>
    <dgm:cxn modelId="{32C85807-376E-3D4A-AF7B-839D067CD295}" type="presParOf" srcId="{3D466E41-3FF7-704D-A65B-F057DEA9B9E9}" destId="{A7E3072A-A7EE-3C4A-944F-F58C649BA7B7}" srcOrd="5" destOrd="0" presId="urn:microsoft.com/office/officeart/2009/3/layout/HorizontalOrganizationChart#70"/>
    <dgm:cxn modelId="{EEDEAE9A-1B10-1B40-BBE5-93E00CA9F19A}" type="presParOf" srcId="{A7E3072A-A7EE-3C4A-944F-F58C649BA7B7}" destId="{FF1EF20B-4D7D-334B-9B02-D5631FE5526A}" srcOrd="0" destOrd="0" presId="urn:microsoft.com/office/officeart/2009/3/layout/HorizontalOrganizationChart#70"/>
    <dgm:cxn modelId="{EA622593-40B3-B04C-933F-FE5CCE8502E7}" type="presParOf" srcId="{FF1EF20B-4D7D-334B-9B02-D5631FE5526A}" destId="{13671697-C0A9-E547-888C-5EBC70C6754F}" srcOrd="0" destOrd="0" presId="urn:microsoft.com/office/officeart/2009/3/layout/HorizontalOrganizationChart#70"/>
    <dgm:cxn modelId="{0A5979A2-2D1B-E442-8865-085CA9AE48B0}" type="presParOf" srcId="{FF1EF20B-4D7D-334B-9B02-D5631FE5526A}" destId="{D218F4D3-95E8-7447-9D7C-9C65C1774ADB}" srcOrd="1" destOrd="0" presId="urn:microsoft.com/office/officeart/2009/3/layout/HorizontalOrganizationChart#70"/>
    <dgm:cxn modelId="{FE128FD4-FA2E-2B4F-A4AF-3F70542B5334}" type="presParOf" srcId="{A7E3072A-A7EE-3C4A-944F-F58C649BA7B7}" destId="{BF2450B0-6BE6-7A4C-8E1E-E7D79393C3D0}" srcOrd="1" destOrd="0" presId="urn:microsoft.com/office/officeart/2009/3/layout/HorizontalOrganizationChart#70"/>
    <dgm:cxn modelId="{B76D5D04-EA8E-DF48-B587-8196F486761C}" type="presParOf" srcId="{A7E3072A-A7EE-3C4A-944F-F58C649BA7B7}" destId="{D305D1EC-88E9-B646-9657-E88D4895264D}" srcOrd="2" destOrd="0" presId="urn:microsoft.com/office/officeart/2009/3/layout/HorizontalOrganizationChart#70"/>
    <dgm:cxn modelId="{EAD97727-0E4C-F547-B096-B2C67802A734}" type="presParOf" srcId="{58C999F5-444A-0349-A69B-813F1D7DFD45}" destId="{57FB1A2C-DA1F-0A43-B052-1C4C6A5D5665}" srcOrd="2" destOrd="0" presId="urn:microsoft.com/office/officeart/2009/3/layout/HorizontalOrganizationChart#7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18.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93" loCatId="" qsTypeId="urn:microsoft.com/office/officeart/2005/8/quickstyle/simple1#103" qsCatId="simple" csTypeId="urn:microsoft.com/office/officeart/2005/8/colors/accent2_1#104" csCatId="accent2" phldr="1"/>
      <dgm:spPr/>
      <dgm:t>
        <a:bodyPr/>
        <a:lstStyle/>
        <a:p>
          <a:endParaRPr lang="zh-CN" altLang="en-US"/>
        </a:p>
      </dgm:t>
    </dgm:pt>
    <dgm:pt modelId="{5DE0D3A6-F19C-DE4A-BC9A-2571F715194D}">
      <dgm:prSet phldrT="[文本]" custT="1"/>
      <dgm:spPr>
        <a:ln>
          <a:solidFill>
            <a:srgbClr val="C00000"/>
          </a:solidFill>
        </a:ln>
      </dgm:spPr>
      <dgm:t>
        <a:bodyPr/>
        <a:lstStyle/>
        <a:p>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在建设中国特色社会主义的进程中</a:t>
          </a:r>
        </a:p>
        <a:p>
          <a:r>
            <a:rPr lang="zh-CN" altLang="en-US" sz="2400" dirty="0" smtClean="0">
              <a:latin typeface="微软雅黑" panose="020B0503020204020204" charset="-122"/>
              <a:ea typeface="微软雅黑" panose="020B0503020204020204" charset="-122"/>
              <a:cs typeface="微软雅黑" panose="020B0503020204020204" charset="-122"/>
            </a:rPr>
            <a:t>为实现共产主义而奋斗</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050A12B3-D358-9A42-9E76-8525AD7339FF}">
      <dgm:prSet custT="1"/>
      <dgm:spPr>
        <a:ln>
          <a:solidFill>
            <a:srgbClr val="C00000"/>
          </a:solidFill>
        </a:ln>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a:ln>
          <a:solidFill>
            <a:srgbClr val="C00000"/>
          </a:solidFill>
        </a:ln>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a:ln>
          <a:solidFill>
            <a:srgbClr val="C00000"/>
          </a:solidFill>
        </a:ln>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a:ln>
          <a:solidFill>
            <a:srgbClr val="C00000"/>
          </a:solidFill>
        </a:ln>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F1F47A6A-5570-2E47-897C-D572F326284D}" type="pres">
      <dgm:prSet presAssocID="{5DE0D3A6-F19C-DE4A-BC9A-2571F715194D}" presName="hierRoot1" presStyleCnt="0">
        <dgm:presLayoutVars>
          <dgm:hierBranch val="init"/>
        </dgm:presLayoutVars>
      </dgm:prSet>
      <dgm:spPr/>
    </dgm:pt>
    <dgm:pt modelId="{A9AC457D-677B-F44C-BAC7-935E66F60CCA}" type="pres">
      <dgm:prSet presAssocID="{5DE0D3A6-F19C-DE4A-BC9A-2571F715194D}" presName="rootComposite1" presStyleCnt="0"/>
      <dgm:spPr/>
    </dgm:pt>
    <dgm:pt modelId="{2E7C19E2-8E8C-704C-AB98-B98EA4C01A3B}" type="pres">
      <dgm:prSet presAssocID="{5DE0D3A6-F19C-DE4A-BC9A-2571F715194D}" presName="rootText1" presStyleLbl="node0" presStyleIdx="0" presStyleCnt="1" custScaleX="154886" custScaleY="218359">
        <dgm:presLayoutVars>
          <dgm:chPref val="3"/>
        </dgm:presLayoutVars>
      </dgm:prSet>
      <dgm:spPr/>
      <dgm:t>
        <a:bodyPr/>
        <a:lstStyle/>
        <a:p>
          <a:endParaRPr lang="zh-CN" altLang="en-US"/>
        </a:p>
      </dgm:t>
    </dgm:pt>
    <dgm:pt modelId="{96FEAD7E-8D58-C54F-BCB6-C7A2ED26C1A0}" type="pres">
      <dgm:prSet presAssocID="{5DE0D3A6-F19C-DE4A-BC9A-2571F715194D}" presName="rootConnector1" presStyleLbl="node1" presStyleIdx="0" presStyleCnt="0"/>
      <dgm:spPr/>
      <dgm:t>
        <a:bodyPr/>
        <a:lstStyle/>
        <a:p>
          <a:endParaRPr lang="zh-CN" altLang="en-US"/>
        </a:p>
      </dgm:t>
    </dgm:pt>
    <dgm:pt modelId="{8E507B69-FD83-6048-8812-8D8C7EFC0FE4}" type="pres">
      <dgm:prSet presAssocID="{5DE0D3A6-F19C-DE4A-BC9A-2571F715194D}" presName="hierChild2" presStyleCnt="0"/>
      <dgm:spPr/>
    </dgm:pt>
    <dgm:pt modelId="{02BA8BF1-7B49-354C-9848-E31FC9215795}" type="pres">
      <dgm:prSet presAssocID="{B6EBF3CF-CDE1-354E-A0CB-D3E19954D76D}" presName="Name64" presStyleLbl="parChTrans1D2" presStyleIdx="0" presStyleCnt="2"/>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2" presStyleIdx="0" presStyleCnt="2" custScaleX="144181"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2" presStyleIdx="0" presStyleCnt="2"/>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2" presStyleIdx="1" presStyleCnt="2"/>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2" presStyleIdx="1" presStyleCnt="2" custScaleX="143116"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2" presStyleIdx="1" presStyleCnt="2"/>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13835513-FE5E-7843-9C2A-44E809CA1082}" type="pres">
      <dgm:prSet presAssocID="{5DE0D3A6-F19C-DE4A-BC9A-2571F715194D}" presName="hierChild3" presStyleCnt="0"/>
      <dgm:spPr/>
    </dgm:pt>
  </dgm:ptLst>
  <dgm:cxnLst>
    <dgm:cxn modelId="{D61F79F3-AD92-3246-9847-325D0D45BC54}" type="presOf" srcId="{B6EBF3CF-CDE1-354E-A0CB-D3E19954D76D}" destId="{02BA8BF1-7B49-354C-9848-E31FC9215795}" srcOrd="0" destOrd="0" presId="urn:microsoft.com/office/officeart/2009/3/layout/HorizontalOrganizationChart#93"/>
    <dgm:cxn modelId="{311BC5A8-4A5A-6043-989F-DAC63AA6376C}" type="presOf" srcId="{91DF7018-163F-A647-8636-C39B3206C662}" destId="{09B9A292-EDAC-E841-8355-7D40C000B802}" srcOrd="0" destOrd="0" presId="urn:microsoft.com/office/officeart/2009/3/layout/HorizontalOrganizationChart#93"/>
    <dgm:cxn modelId="{219ED213-D819-AB4E-B7CC-87E7F40350E6}" type="presOf" srcId="{050A12B3-D358-9A42-9E76-8525AD7339FF}" destId="{C8A9F623-80FC-C240-A8FD-8F79B7178B56}" srcOrd="1" destOrd="0" presId="urn:microsoft.com/office/officeart/2009/3/layout/HorizontalOrganizationChart#93"/>
    <dgm:cxn modelId="{5ED92131-07E1-9D49-97EA-1E5870258342}" srcId="{3185565C-B8D5-B14E-987A-C1E8EBB4CB4F}" destId="{5DE0D3A6-F19C-DE4A-BC9A-2571F715194D}" srcOrd="0" destOrd="0" parTransId="{62B58F82-512E-1141-905D-6150D389ACA4}" sibTransId="{C6B22558-AB52-9943-B0A2-886A6B85F55C}"/>
    <dgm:cxn modelId="{FA96AE81-A77D-9D4D-8729-E15BC1AC259B}" type="presOf" srcId="{91DF7018-163F-A647-8636-C39B3206C662}" destId="{DF4FE6C0-172A-674E-A2F7-7EB35E933083}" srcOrd="1" destOrd="0" presId="urn:microsoft.com/office/officeart/2009/3/layout/HorizontalOrganizationChart#93"/>
    <dgm:cxn modelId="{081C43C2-58C8-9A44-9B4C-76E590228D87}" type="presOf" srcId="{5DE0D3A6-F19C-DE4A-BC9A-2571F715194D}" destId="{2E7C19E2-8E8C-704C-AB98-B98EA4C01A3B}" srcOrd="0" destOrd="0" presId="urn:microsoft.com/office/officeart/2009/3/layout/HorizontalOrganizationChart#93"/>
    <dgm:cxn modelId="{DCE726A7-76D2-C044-853B-D0CC129DFF1C}" type="presOf" srcId="{3185565C-B8D5-B14E-987A-C1E8EBB4CB4F}" destId="{20E37C1B-7B69-014B-BDA8-CB96045A0AF3}" srcOrd="0" destOrd="0" presId="urn:microsoft.com/office/officeart/2009/3/layout/HorizontalOrganizationChart#93"/>
    <dgm:cxn modelId="{5DD652FD-8C07-8944-B295-9EA5326D2C96}" type="presOf" srcId="{050A12B3-D358-9A42-9E76-8525AD7339FF}" destId="{6F0B371E-D2CB-7044-A169-131F9161CE34}" srcOrd="0" destOrd="0" presId="urn:microsoft.com/office/officeart/2009/3/layout/HorizontalOrganizationChart#93"/>
    <dgm:cxn modelId="{426FB128-F862-414B-B293-85386C1F5975}" type="presOf" srcId="{5DE0D3A6-F19C-DE4A-BC9A-2571F715194D}" destId="{96FEAD7E-8D58-C54F-BCB6-C7A2ED26C1A0}" srcOrd="1" destOrd="0" presId="urn:microsoft.com/office/officeart/2009/3/layout/HorizontalOrganizationChart#93"/>
    <dgm:cxn modelId="{F8F34E2B-385E-F34A-B28D-7DC05299017E}" type="presOf" srcId="{48D25307-1DB9-BD4C-88BC-87CDADE8BE70}" destId="{DF8B883A-B569-BC4E-ACF4-B87B1E092BD1}" srcOrd="0" destOrd="0" presId="urn:microsoft.com/office/officeart/2009/3/layout/HorizontalOrganizationChart#93"/>
    <dgm:cxn modelId="{4D49BF0C-1247-B541-9A52-D12691A70A2E}" srcId="{5DE0D3A6-F19C-DE4A-BC9A-2571F715194D}" destId="{050A12B3-D358-9A42-9E76-8525AD7339FF}" srcOrd="0" destOrd="0" parTransId="{B6EBF3CF-CDE1-354E-A0CB-D3E19954D76D}" sibTransId="{900677A5-2559-FE42-9FED-2421BB6EE744}"/>
    <dgm:cxn modelId="{9E126CCA-A59D-8D40-B16F-970477F9053D}" srcId="{5DE0D3A6-F19C-DE4A-BC9A-2571F715194D}" destId="{91DF7018-163F-A647-8636-C39B3206C662}" srcOrd="1" destOrd="0" parTransId="{48D25307-1DB9-BD4C-88BC-87CDADE8BE70}" sibTransId="{FF61C3B2-A42C-1A4C-826C-879DEDDD8936}"/>
    <dgm:cxn modelId="{C0272CF0-12AF-154C-883A-9D26433D95EB}" type="presParOf" srcId="{20E37C1B-7B69-014B-BDA8-CB96045A0AF3}" destId="{F1F47A6A-5570-2E47-897C-D572F326284D}" srcOrd="0" destOrd="0" presId="urn:microsoft.com/office/officeart/2009/3/layout/HorizontalOrganizationChart#93"/>
    <dgm:cxn modelId="{9CFB16EF-6A86-5942-B10B-A1F80C0B53E9}" type="presParOf" srcId="{F1F47A6A-5570-2E47-897C-D572F326284D}" destId="{A9AC457D-677B-F44C-BAC7-935E66F60CCA}" srcOrd="0" destOrd="0" presId="urn:microsoft.com/office/officeart/2009/3/layout/HorizontalOrganizationChart#93"/>
    <dgm:cxn modelId="{89917D5C-83FD-1D40-95AF-48BC1ABD48A7}" type="presParOf" srcId="{A9AC457D-677B-F44C-BAC7-935E66F60CCA}" destId="{2E7C19E2-8E8C-704C-AB98-B98EA4C01A3B}" srcOrd="0" destOrd="0" presId="urn:microsoft.com/office/officeart/2009/3/layout/HorizontalOrganizationChart#93"/>
    <dgm:cxn modelId="{9AA5D939-FB44-8442-8CFA-3B5FEB63ACFE}" type="presParOf" srcId="{A9AC457D-677B-F44C-BAC7-935E66F60CCA}" destId="{96FEAD7E-8D58-C54F-BCB6-C7A2ED26C1A0}" srcOrd="1" destOrd="0" presId="urn:microsoft.com/office/officeart/2009/3/layout/HorizontalOrganizationChart#93"/>
    <dgm:cxn modelId="{B53F6CC3-9BC0-A844-A463-1F52CEF81285}" type="presParOf" srcId="{F1F47A6A-5570-2E47-897C-D572F326284D}" destId="{8E507B69-FD83-6048-8812-8D8C7EFC0FE4}" srcOrd="1" destOrd="0" presId="urn:microsoft.com/office/officeart/2009/3/layout/HorizontalOrganizationChart#93"/>
    <dgm:cxn modelId="{4AEA6316-5A5D-A34C-8CD0-16C3F98E66AB}" type="presParOf" srcId="{8E507B69-FD83-6048-8812-8D8C7EFC0FE4}" destId="{02BA8BF1-7B49-354C-9848-E31FC9215795}" srcOrd="0" destOrd="0" presId="urn:microsoft.com/office/officeart/2009/3/layout/HorizontalOrganizationChart#93"/>
    <dgm:cxn modelId="{76FAA92B-FAF2-C141-9A7F-792B02998427}" type="presParOf" srcId="{8E507B69-FD83-6048-8812-8D8C7EFC0FE4}" destId="{9EBDAFC6-EC92-9E40-9829-6A5580D4695E}" srcOrd="1" destOrd="0" presId="urn:microsoft.com/office/officeart/2009/3/layout/HorizontalOrganizationChart#93"/>
    <dgm:cxn modelId="{47E5278F-D5A0-D542-9E68-B67978369B06}" type="presParOf" srcId="{9EBDAFC6-EC92-9E40-9829-6A5580D4695E}" destId="{DD51906F-66B3-0144-A5D5-9289B88D2BA6}" srcOrd="0" destOrd="0" presId="urn:microsoft.com/office/officeart/2009/3/layout/HorizontalOrganizationChart#93"/>
    <dgm:cxn modelId="{8FC6F9F1-D620-4A47-B5D7-7467DC1D625C}" type="presParOf" srcId="{DD51906F-66B3-0144-A5D5-9289B88D2BA6}" destId="{6F0B371E-D2CB-7044-A169-131F9161CE34}" srcOrd="0" destOrd="0" presId="urn:microsoft.com/office/officeart/2009/3/layout/HorizontalOrganizationChart#93"/>
    <dgm:cxn modelId="{69FD35D0-0B9C-C646-A09B-50CF7992ECD8}" type="presParOf" srcId="{DD51906F-66B3-0144-A5D5-9289B88D2BA6}" destId="{C8A9F623-80FC-C240-A8FD-8F79B7178B56}" srcOrd="1" destOrd="0" presId="urn:microsoft.com/office/officeart/2009/3/layout/HorizontalOrganizationChart#93"/>
    <dgm:cxn modelId="{2FF08A55-9AA5-1141-A79E-77DA9CBBD4F7}" type="presParOf" srcId="{9EBDAFC6-EC92-9E40-9829-6A5580D4695E}" destId="{DC6F140E-6E8A-8942-A252-DFB2BCEBBF51}" srcOrd="1" destOrd="0" presId="urn:microsoft.com/office/officeart/2009/3/layout/HorizontalOrganizationChart#93"/>
    <dgm:cxn modelId="{26C3CE2A-8F04-DF46-B7EC-DF9E198771BD}" type="presParOf" srcId="{9EBDAFC6-EC92-9E40-9829-6A5580D4695E}" destId="{3CBAACFC-9063-6842-B442-B2E2A75F0724}" srcOrd="2" destOrd="0" presId="urn:microsoft.com/office/officeart/2009/3/layout/HorizontalOrganizationChart#93"/>
    <dgm:cxn modelId="{3A470852-FC89-E44E-A7AF-B9EFB6CB805F}" type="presParOf" srcId="{8E507B69-FD83-6048-8812-8D8C7EFC0FE4}" destId="{DF8B883A-B569-BC4E-ACF4-B87B1E092BD1}" srcOrd="2" destOrd="0" presId="urn:microsoft.com/office/officeart/2009/3/layout/HorizontalOrganizationChart#93"/>
    <dgm:cxn modelId="{F8ED6CE6-5544-B14D-974B-F68C19AD4814}" type="presParOf" srcId="{8E507B69-FD83-6048-8812-8D8C7EFC0FE4}" destId="{A152AF8A-E7D3-3640-A64A-B97A3946496E}" srcOrd="3" destOrd="0" presId="urn:microsoft.com/office/officeart/2009/3/layout/HorizontalOrganizationChart#93"/>
    <dgm:cxn modelId="{517DC16F-3E0D-E04E-B39F-C6F1C685A876}" type="presParOf" srcId="{A152AF8A-E7D3-3640-A64A-B97A3946496E}" destId="{270E2731-6491-3B4C-975A-18B1540A3B2B}" srcOrd="0" destOrd="0" presId="urn:microsoft.com/office/officeart/2009/3/layout/HorizontalOrganizationChart#93"/>
    <dgm:cxn modelId="{0C4CA981-CC5A-6548-BA05-3E4F1B01CCDC}" type="presParOf" srcId="{270E2731-6491-3B4C-975A-18B1540A3B2B}" destId="{09B9A292-EDAC-E841-8355-7D40C000B802}" srcOrd="0" destOrd="0" presId="urn:microsoft.com/office/officeart/2009/3/layout/HorizontalOrganizationChart#93"/>
    <dgm:cxn modelId="{09758BE6-D15A-EF4B-90F2-84C894CB5C2E}" type="presParOf" srcId="{270E2731-6491-3B4C-975A-18B1540A3B2B}" destId="{DF4FE6C0-172A-674E-A2F7-7EB35E933083}" srcOrd="1" destOrd="0" presId="urn:microsoft.com/office/officeart/2009/3/layout/HorizontalOrganizationChart#93"/>
    <dgm:cxn modelId="{95B1F6FB-4959-974F-BDDA-1B19B78FE961}" type="presParOf" srcId="{A152AF8A-E7D3-3640-A64A-B97A3946496E}" destId="{5C399261-F997-8E4D-9C34-64706EA70731}" srcOrd="1" destOrd="0" presId="urn:microsoft.com/office/officeart/2009/3/layout/HorizontalOrganizationChart#93"/>
    <dgm:cxn modelId="{CD631FD7-3B61-C447-B802-F7F682560DCD}" type="presParOf" srcId="{A152AF8A-E7D3-3640-A64A-B97A3946496E}" destId="{36435349-1924-7744-8A13-A939F5DDEBB9}" srcOrd="2" destOrd="0" presId="urn:microsoft.com/office/officeart/2009/3/layout/HorizontalOrganizationChart#93"/>
    <dgm:cxn modelId="{90924BE4-827C-1343-9C2C-8927D860549B}" type="presParOf" srcId="{F1F47A6A-5570-2E47-897C-D572F326284D}" destId="{13835513-FE5E-7843-9C2A-44E809CA1082}" srcOrd="2" destOrd="0" presId="urn:microsoft.com/office/officeart/2009/3/layout/HorizontalOrganizationChart#9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5" loCatId="" qsTypeId="urn:microsoft.com/office/officeart/2005/8/quickstyle/simple1#15" qsCatId="simple" csTypeId="urn:microsoft.com/office/officeart/2005/8/colors/accent2_1#15"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F1EC979D-BDF1-214A-9E74-6F01EE105D94}" type="presOf" srcId="{0774BB43-37B4-DC4F-81E4-178EF4A18D34}" destId="{05E3AC22-BCCB-D145-94DE-970DB76ABA3C}" srcOrd="1" destOrd="0" presId="urn:microsoft.com/office/officeart/2009/3/layout/HorizontalOrganizationChart#15"/>
    <dgm:cxn modelId="{C009D273-BBAE-7640-A17C-9E0B0BE9129B}" type="presOf" srcId="{2B179273-2704-3D43-9593-9A14EA887E16}" destId="{C66CCFD0-EBC3-7149-A8D4-80E9D63FB304}" srcOrd="0" destOrd="0" presId="urn:microsoft.com/office/officeart/2009/3/layout/HorizontalOrganizationChart#15"/>
    <dgm:cxn modelId="{99149EDC-66C4-1145-AF8A-3056202FCB11}" type="presOf" srcId="{0572A4C9-B3DE-A943-A31D-6C390134C0DE}" destId="{FEA15BB8-BB7F-6240-A649-8E9B8F3FCE92}" srcOrd="0" destOrd="0" presId="urn:microsoft.com/office/officeart/2009/3/layout/HorizontalOrganizationChart#15"/>
    <dgm:cxn modelId="{78009703-9675-FD47-B6C9-995EDC99318B}" type="presOf" srcId="{E2775487-DF8A-344F-B8D8-6AC7FD999A3D}" destId="{AA1EC854-01A0-3B42-B2B8-01447225C09A}" srcOrd="1" destOrd="0" presId="urn:microsoft.com/office/officeart/2009/3/layout/HorizontalOrganizationChart#15"/>
    <dgm:cxn modelId="{7DD00E74-4405-DA41-BD73-33BCEACAA28F}" srcId="{2B179273-2704-3D43-9593-9A14EA887E16}" destId="{32431CC2-FF1C-1C47-B100-1999122DC494}" srcOrd="4" destOrd="0" parTransId="{60481217-866F-EC4E-9BCA-CCDCA186FDBB}" sibTransId="{8599BEEC-93D9-994B-AE0F-C24D213B9D12}"/>
    <dgm:cxn modelId="{918E5E71-9A31-2948-9AB2-C9A5A6A592A1}" type="presOf" srcId="{C56A63DB-2540-B74A-844D-266E8014420E}" destId="{AB1E20DE-926E-D043-913F-F98B1BCE8D50}" srcOrd="0" destOrd="0" presId="urn:microsoft.com/office/officeart/2009/3/layout/HorizontalOrganizationChart#15"/>
    <dgm:cxn modelId="{CCA253FD-6CCE-DF42-A8AB-98F20CF72C2C}" type="presOf" srcId="{0774BB43-37B4-DC4F-81E4-178EF4A18D34}" destId="{759DA5C7-AB80-6547-BEDD-B6A548F15238}" srcOrd="0" destOrd="0" presId="urn:microsoft.com/office/officeart/2009/3/layout/HorizontalOrganizationChart#15"/>
    <dgm:cxn modelId="{76EF1C1E-3055-3C4B-9F37-67F0ACD4570E}" type="presOf" srcId="{60481217-866F-EC4E-9BCA-CCDCA186FDBB}" destId="{D5B41C15-8B97-2E4E-8953-BB8241D11771}" srcOrd="0" destOrd="0" presId="urn:microsoft.com/office/officeart/2009/3/layout/HorizontalOrganizationChart#15"/>
    <dgm:cxn modelId="{06471810-A78C-624B-AE56-903C3F105030}" type="presOf" srcId="{8DF1DB71-48E7-9642-A49B-251B711B1738}" destId="{592399A9-576A-F948-84DC-39E095494FCC}" srcOrd="0" destOrd="0" presId="urn:microsoft.com/office/officeart/2009/3/layout/HorizontalOrganizationChart#15"/>
    <dgm:cxn modelId="{B5FEBF41-0566-DF4F-9A8D-FF1EDA373CEC}" type="presOf" srcId="{EA8C3C0C-7CD0-5840-B329-C1537917FA6E}" destId="{E5185E33-A69C-A14B-8DB1-4AE618D86EBD}" srcOrd="0" destOrd="0" presId="urn:microsoft.com/office/officeart/2009/3/layout/HorizontalOrganizationChart#15"/>
    <dgm:cxn modelId="{37C8790A-B024-9C40-AA3D-C2259F001C55}" type="presOf" srcId="{C3B1E552-4C86-934A-B9AC-6D80E09981FB}" destId="{0BF10FB6-4937-4545-B2B1-3E203BD6DE8A}" srcOrd="1" destOrd="0" presId="urn:microsoft.com/office/officeart/2009/3/layout/HorizontalOrganizationChart#15"/>
    <dgm:cxn modelId="{1909BD67-2B0F-CD45-9211-6AD8DC350E30}" type="presOf" srcId="{60C86F9E-ECD4-F648-A2BA-C82DE325D55B}" destId="{39CC3071-B54C-4946-BADD-878ECE21822F}" srcOrd="0" destOrd="0" presId="urn:microsoft.com/office/officeart/2009/3/layout/HorizontalOrganizationChart#15"/>
    <dgm:cxn modelId="{F483B264-AEED-B248-92CE-C0C70AB6ADE7}" type="presOf" srcId="{E2775487-DF8A-344F-B8D8-6AC7FD999A3D}" destId="{1F170545-5F3F-A14A-B776-4C6B79BF8AE5}" srcOrd="0" destOrd="0" presId="urn:microsoft.com/office/officeart/2009/3/layout/HorizontalOrganizationChart#15"/>
    <dgm:cxn modelId="{AE62BF2D-97E0-C342-B00A-FDF3EC2FACC8}" type="presOf" srcId="{32431CC2-FF1C-1C47-B100-1999122DC494}" destId="{FEB746DA-611D-7546-9EAF-B8163E4EC36D}" srcOrd="0" destOrd="0" presId="urn:microsoft.com/office/officeart/2009/3/layout/HorizontalOrganizationChart#15"/>
    <dgm:cxn modelId="{A9582D28-D785-1041-942A-A6AAFD67324F}" srcId="{2B179273-2704-3D43-9593-9A14EA887E16}" destId="{C56A63DB-2540-B74A-844D-266E8014420E}" srcOrd="3" destOrd="0" parTransId="{8DF1DB71-48E7-9642-A49B-251B711B1738}" sibTransId="{097887AF-D762-EB4B-A45B-7E6F49C293E7}"/>
    <dgm:cxn modelId="{72494E1D-6E02-B84B-AC81-DCBEA5A2541F}" type="presOf" srcId="{C3B1E552-4C86-934A-B9AC-6D80E09981FB}" destId="{59D41257-D9E9-F943-80BA-3F11804838C7}" srcOrd="0" destOrd="0" presId="urn:microsoft.com/office/officeart/2009/3/layout/HorizontalOrganizationChart#15"/>
    <dgm:cxn modelId="{40BF73C0-8B0A-DC4A-9AAA-E6A01B074A53}" type="presOf" srcId="{32431CC2-FF1C-1C47-B100-1999122DC494}" destId="{398E564E-AB0F-984F-8DC0-A6A3ED798886}" srcOrd="1" destOrd="0" presId="urn:microsoft.com/office/officeart/2009/3/layout/HorizontalOrganizationChart#15"/>
    <dgm:cxn modelId="{A15D02D3-18AB-8641-96FA-5226B3AF6DF8}" type="presOf" srcId="{E9262D6E-5D67-1749-9B3E-98FE22637E0E}" destId="{D01011B3-9247-344D-89EF-A190C3A4E16A}" srcOrd="0" destOrd="0" presId="urn:microsoft.com/office/officeart/2009/3/layout/HorizontalOrganizationChart#15"/>
    <dgm:cxn modelId="{626C5E94-9FCC-DD4C-8D54-D1A8BF7599E1}" type="presOf" srcId="{2B179273-2704-3D43-9593-9A14EA887E16}" destId="{0838EECB-55B7-E045-8B8A-C5CC1ABEBE3D}" srcOrd="1" destOrd="0" presId="urn:microsoft.com/office/officeart/2009/3/layout/HorizontalOrganizationChart#15"/>
    <dgm:cxn modelId="{ACCE1E2D-FFDC-C54D-A662-9FDF6DEB2F6F}" type="presOf" srcId="{C56A63DB-2540-B74A-844D-266E8014420E}" destId="{078E0EB9-8965-3347-A9FE-777BCBAF59A1}" srcOrd="1" destOrd="0" presId="urn:microsoft.com/office/officeart/2009/3/layout/HorizontalOrganizationChart#15"/>
    <dgm:cxn modelId="{478C803F-893F-4248-8C35-F1DECB2F0D2C}" srcId="{E9262D6E-5D67-1749-9B3E-98FE22637E0E}" destId="{2B179273-2704-3D43-9593-9A14EA887E16}" srcOrd="0" destOrd="0" parTransId="{919B3BA2-B184-594C-B712-7BE270D4AC41}" sibTransId="{0D6293B7-76DE-2F47-94E9-C0A3E8F07E6A}"/>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5F7420EF-0DBB-8B45-B5ED-9711F3790A97}" srcId="{2B179273-2704-3D43-9593-9A14EA887E16}" destId="{C3B1E552-4C86-934A-B9AC-6D80E09981FB}" srcOrd="2" destOrd="0" parTransId="{EA8C3C0C-7CD0-5840-B329-C1537917FA6E}" sibTransId="{38AFA7AA-DE82-3941-B5B5-2F38B3BE9093}"/>
    <dgm:cxn modelId="{53422463-1D33-404D-9CFA-93BC154B1EF4}" type="presParOf" srcId="{D01011B3-9247-344D-89EF-A190C3A4E16A}" destId="{522A4F15-5E5B-4343-AC2A-145AD12F5BC8}" srcOrd="0" destOrd="0" presId="urn:microsoft.com/office/officeart/2009/3/layout/HorizontalOrganizationChart#15"/>
    <dgm:cxn modelId="{DA6FA86A-D852-FB45-BE16-E704161DCBED}" type="presParOf" srcId="{522A4F15-5E5B-4343-AC2A-145AD12F5BC8}" destId="{F15FC2B3-F7CC-D546-A82F-D26D0E72EEAC}" srcOrd="0" destOrd="0" presId="urn:microsoft.com/office/officeart/2009/3/layout/HorizontalOrganizationChart#15"/>
    <dgm:cxn modelId="{7208A9E2-64E0-2443-BD6D-433FDB84D404}" type="presParOf" srcId="{F15FC2B3-F7CC-D546-A82F-D26D0E72EEAC}" destId="{C66CCFD0-EBC3-7149-A8D4-80E9D63FB304}" srcOrd="0" destOrd="0" presId="urn:microsoft.com/office/officeart/2009/3/layout/HorizontalOrganizationChart#15"/>
    <dgm:cxn modelId="{38345C1C-F436-154F-820F-EBF537A05060}" type="presParOf" srcId="{F15FC2B3-F7CC-D546-A82F-D26D0E72EEAC}" destId="{0838EECB-55B7-E045-8B8A-C5CC1ABEBE3D}" srcOrd="1" destOrd="0" presId="urn:microsoft.com/office/officeart/2009/3/layout/HorizontalOrganizationChart#15"/>
    <dgm:cxn modelId="{8724ACB4-E62A-C840-BAB3-B21F438CF5CB}" type="presParOf" srcId="{522A4F15-5E5B-4343-AC2A-145AD12F5BC8}" destId="{27EE6AE5-5A1A-3140-892B-66736C64D091}" srcOrd="1" destOrd="0" presId="urn:microsoft.com/office/officeart/2009/3/layout/HorizontalOrganizationChart#15"/>
    <dgm:cxn modelId="{633E11DC-97C7-9341-B338-76301A62B94D}" type="presParOf" srcId="{27EE6AE5-5A1A-3140-892B-66736C64D091}" destId="{39CC3071-B54C-4946-BADD-878ECE21822F}" srcOrd="0" destOrd="0" presId="urn:microsoft.com/office/officeart/2009/3/layout/HorizontalOrganizationChart#15"/>
    <dgm:cxn modelId="{FF3B425C-D9F6-C547-B58D-438E66EDA277}" type="presParOf" srcId="{27EE6AE5-5A1A-3140-892B-66736C64D091}" destId="{A87CA5F6-E563-254D-8019-8E43BDB9E430}" srcOrd="1" destOrd="0" presId="urn:microsoft.com/office/officeart/2009/3/layout/HorizontalOrganizationChart#15"/>
    <dgm:cxn modelId="{DA56EFA6-0D77-0F47-B27B-AE727FC45C54}" type="presParOf" srcId="{A87CA5F6-E563-254D-8019-8E43BDB9E430}" destId="{2121AAF9-47A7-D34F-83AA-AD09384DD22B}" srcOrd="0" destOrd="0" presId="urn:microsoft.com/office/officeart/2009/3/layout/HorizontalOrganizationChart#15"/>
    <dgm:cxn modelId="{0A586174-1441-1E41-A66E-6708C17C1AD8}" type="presParOf" srcId="{2121AAF9-47A7-D34F-83AA-AD09384DD22B}" destId="{1F170545-5F3F-A14A-B776-4C6B79BF8AE5}" srcOrd="0" destOrd="0" presId="urn:microsoft.com/office/officeart/2009/3/layout/HorizontalOrganizationChart#15"/>
    <dgm:cxn modelId="{11A09AAE-909D-B64E-838E-375C83CC25A2}" type="presParOf" srcId="{2121AAF9-47A7-D34F-83AA-AD09384DD22B}" destId="{AA1EC854-01A0-3B42-B2B8-01447225C09A}" srcOrd="1" destOrd="0" presId="urn:microsoft.com/office/officeart/2009/3/layout/HorizontalOrganizationChart#15"/>
    <dgm:cxn modelId="{4B2045CB-C999-6F46-910D-1C7D16AC7A5C}" type="presParOf" srcId="{A87CA5F6-E563-254D-8019-8E43BDB9E430}" destId="{94FBC40C-5DCB-C24B-BDC8-1CDCFD2977CA}" srcOrd="1" destOrd="0" presId="urn:microsoft.com/office/officeart/2009/3/layout/HorizontalOrganizationChart#15"/>
    <dgm:cxn modelId="{E7BE98A8-BF7A-2F42-B4FE-E3A4B1C43940}" type="presParOf" srcId="{A87CA5F6-E563-254D-8019-8E43BDB9E430}" destId="{924395FB-44C8-1B4E-B957-03E49C5D33DB}" srcOrd="2" destOrd="0" presId="urn:microsoft.com/office/officeart/2009/3/layout/HorizontalOrganizationChart#15"/>
    <dgm:cxn modelId="{2975AD72-02F0-3949-977C-B4E01ACFF6E4}" type="presParOf" srcId="{27EE6AE5-5A1A-3140-892B-66736C64D091}" destId="{FEA15BB8-BB7F-6240-A649-8E9B8F3FCE92}" srcOrd="2" destOrd="0" presId="urn:microsoft.com/office/officeart/2009/3/layout/HorizontalOrganizationChart#15"/>
    <dgm:cxn modelId="{19131216-FF7D-F146-9EDA-6E33A956B8A7}" type="presParOf" srcId="{27EE6AE5-5A1A-3140-892B-66736C64D091}" destId="{DBD5B863-3310-A146-80BE-76595AEC574F}" srcOrd="3" destOrd="0" presId="urn:microsoft.com/office/officeart/2009/3/layout/HorizontalOrganizationChart#15"/>
    <dgm:cxn modelId="{52216055-28B6-E54B-98E2-5ECB6B0C02B2}" type="presParOf" srcId="{DBD5B863-3310-A146-80BE-76595AEC574F}" destId="{8B508A1B-FECB-4A48-86F4-79662C0296D9}" srcOrd="0" destOrd="0" presId="urn:microsoft.com/office/officeart/2009/3/layout/HorizontalOrganizationChart#15"/>
    <dgm:cxn modelId="{5BF279F5-CB21-784B-ACDF-D7E77783D6BC}" type="presParOf" srcId="{8B508A1B-FECB-4A48-86F4-79662C0296D9}" destId="{759DA5C7-AB80-6547-BEDD-B6A548F15238}" srcOrd="0" destOrd="0" presId="urn:microsoft.com/office/officeart/2009/3/layout/HorizontalOrganizationChart#15"/>
    <dgm:cxn modelId="{98262EE2-92D7-7C44-A4AB-2CFFC4E8EA07}" type="presParOf" srcId="{8B508A1B-FECB-4A48-86F4-79662C0296D9}" destId="{05E3AC22-BCCB-D145-94DE-970DB76ABA3C}" srcOrd="1" destOrd="0" presId="urn:microsoft.com/office/officeart/2009/3/layout/HorizontalOrganizationChart#15"/>
    <dgm:cxn modelId="{5405E399-7BF0-0B44-A603-791662E543B5}" type="presParOf" srcId="{DBD5B863-3310-A146-80BE-76595AEC574F}" destId="{7DFFB080-5E62-D143-A36B-5E78DDF3B740}" srcOrd="1" destOrd="0" presId="urn:microsoft.com/office/officeart/2009/3/layout/HorizontalOrganizationChart#15"/>
    <dgm:cxn modelId="{F05DFE5C-CF76-004F-8146-7B020909031C}" type="presParOf" srcId="{DBD5B863-3310-A146-80BE-76595AEC574F}" destId="{6929E8D5-9FEF-7644-AF7A-52F023AE7FE9}" srcOrd="2" destOrd="0" presId="urn:microsoft.com/office/officeart/2009/3/layout/HorizontalOrganizationChart#15"/>
    <dgm:cxn modelId="{7B77E043-2AFF-5541-BB62-C7010E439E20}" type="presParOf" srcId="{27EE6AE5-5A1A-3140-892B-66736C64D091}" destId="{E5185E33-A69C-A14B-8DB1-4AE618D86EBD}" srcOrd="4" destOrd="0" presId="urn:microsoft.com/office/officeart/2009/3/layout/HorizontalOrganizationChart#15"/>
    <dgm:cxn modelId="{B43AF40B-AD8D-4A44-810F-707808D839F0}" type="presParOf" srcId="{27EE6AE5-5A1A-3140-892B-66736C64D091}" destId="{9C501E13-1C3D-C34C-9444-38ED53A28DAD}" srcOrd="5" destOrd="0" presId="urn:microsoft.com/office/officeart/2009/3/layout/HorizontalOrganizationChart#15"/>
    <dgm:cxn modelId="{1B127A18-A165-E241-A8CA-F7ACED4E06DA}" type="presParOf" srcId="{9C501E13-1C3D-C34C-9444-38ED53A28DAD}" destId="{D21B1B66-1004-B846-8462-E980A4497C48}" srcOrd="0" destOrd="0" presId="urn:microsoft.com/office/officeart/2009/3/layout/HorizontalOrganizationChart#15"/>
    <dgm:cxn modelId="{A180045D-6481-2740-B7BA-4B3D6A8ED9A4}" type="presParOf" srcId="{D21B1B66-1004-B846-8462-E980A4497C48}" destId="{59D41257-D9E9-F943-80BA-3F11804838C7}" srcOrd="0" destOrd="0" presId="urn:microsoft.com/office/officeart/2009/3/layout/HorizontalOrganizationChart#15"/>
    <dgm:cxn modelId="{4559F9D0-8551-4940-9633-AB9DA46C45A6}" type="presParOf" srcId="{D21B1B66-1004-B846-8462-E980A4497C48}" destId="{0BF10FB6-4937-4545-B2B1-3E203BD6DE8A}" srcOrd="1" destOrd="0" presId="urn:microsoft.com/office/officeart/2009/3/layout/HorizontalOrganizationChart#15"/>
    <dgm:cxn modelId="{B7173086-5171-9949-A65A-DB8A7427562F}" type="presParOf" srcId="{9C501E13-1C3D-C34C-9444-38ED53A28DAD}" destId="{8F1B0309-21A9-8849-B53A-EA3DFCD4C4F0}" srcOrd="1" destOrd="0" presId="urn:microsoft.com/office/officeart/2009/3/layout/HorizontalOrganizationChart#15"/>
    <dgm:cxn modelId="{CBF0D7E2-6AF4-004F-9D30-60AB3AD0E567}" type="presParOf" srcId="{9C501E13-1C3D-C34C-9444-38ED53A28DAD}" destId="{22615910-1D52-C34A-95A6-872F0B23C7DF}" srcOrd="2" destOrd="0" presId="urn:microsoft.com/office/officeart/2009/3/layout/HorizontalOrganizationChart#15"/>
    <dgm:cxn modelId="{AE57A87E-1E80-6240-A37C-226409449465}" type="presParOf" srcId="{27EE6AE5-5A1A-3140-892B-66736C64D091}" destId="{592399A9-576A-F948-84DC-39E095494FCC}" srcOrd="6" destOrd="0" presId="urn:microsoft.com/office/officeart/2009/3/layout/HorizontalOrganizationChart#15"/>
    <dgm:cxn modelId="{324EA27F-942E-3E48-B1E7-DA2F067C49CB}" type="presParOf" srcId="{27EE6AE5-5A1A-3140-892B-66736C64D091}" destId="{CE9AFFBE-26A9-5642-889D-A6AE33D4B085}" srcOrd="7" destOrd="0" presId="urn:microsoft.com/office/officeart/2009/3/layout/HorizontalOrganizationChart#15"/>
    <dgm:cxn modelId="{C0EE4B51-BE77-7946-9978-427B081DEAA2}" type="presParOf" srcId="{CE9AFFBE-26A9-5642-889D-A6AE33D4B085}" destId="{EA435581-C6D6-5249-99A1-6BA121C879BA}" srcOrd="0" destOrd="0" presId="urn:microsoft.com/office/officeart/2009/3/layout/HorizontalOrganizationChart#15"/>
    <dgm:cxn modelId="{DE6DAF3E-91E8-5F46-9C23-5A5D007AD78B}" type="presParOf" srcId="{EA435581-C6D6-5249-99A1-6BA121C879BA}" destId="{AB1E20DE-926E-D043-913F-F98B1BCE8D50}" srcOrd="0" destOrd="0" presId="urn:microsoft.com/office/officeart/2009/3/layout/HorizontalOrganizationChart#15"/>
    <dgm:cxn modelId="{547D7576-733A-2A4C-89F7-46D5FD964DCD}" type="presParOf" srcId="{EA435581-C6D6-5249-99A1-6BA121C879BA}" destId="{078E0EB9-8965-3347-A9FE-777BCBAF59A1}" srcOrd="1" destOrd="0" presId="urn:microsoft.com/office/officeart/2009/3/layout/HorizontalOrganizationChart#15"/>
    <dgm:cxn modelId="{1C16F0F3-753A-9F44-BAA1-EC094E5B6E8A}" type="presParOf" srcId="{CE9AFFBE-26A9-5642-889D-A6AE33D4B085}" destId="{E08B2666-EF99-4348-B311-4C310DA0B24C}" srcOrd="1" destOrd="0" presId="urn:microsoft.com/office/officeart/2009/3/layout/HorizontalOrganizationChart#15"/>
    <dgm:cxn modelId="{06D098CD-C0B6-2441-B275-3C87626AE286}" type="presParOf" srcId="{CE9AFFBE-26A9-5642-889D-A6AE33D4B085}" destId="{9E6AFEFB-5257-1246-ABCE-3D448D1E1C41}" srcOrd="2" destOrd="0" presId="urn:microsoft.com/office/officeart/2009/3/layout/HorizontalOrganizationChart#15"/>
    <dgm:cxn modelId="{B5AE3F75-020E-0A48-AB17-A3111F88A66B}" type="presParOf" srcId="{27EE6AE5-5A1A-3140-892B-66736C64D091}" destId="{D5B41C15-8B97-2E4E-8953-BB8241D11771}" srcOrd="8" destOrd="0" presId="urn:microsoft.com/office/officeart/2009/3/layout/HorizontalOrganizationChart#15"/>
    <dgm:cxn modelId="{3A6AFC70-800B-4E4D-8690-B1C5EA943C9B}" type="presParOf" srcId="{27EE6AE5-5A1A-3140-892B-66736C64D091}" destId="{DEC1EF73-ECFD-8F42-954E-349A2B317E0B}" srcOrd="9" destOrd="0" presId="urn:microsoft.com/office/officeart/2009/3/layout/HorizontalOrganizationChart#15"/>
    <dgm:cxn modelId="{67B6F39A-0A9D-194E-8FB3-530D1B9E8AC6}" type="presParOf" srcId="{DEC1EF73-ECFD-8F42-954E-349A2B317E0B}" destId="{2848BF66-6C88-1E45-AD2A-F7E2D971DC68}" srcOrd="0" destOrd="0" presId="urn:microsoft.com/office/officeart/2009/3/layout/HorizontalOrganizationChart#15"/>
    <dgm:cxn modelId="{5CD85AD0-388D-3D4C-8789-F7A644F35892}" type="presParOf" srcId="{2848BF66-6C88-1E45-AD2A-F7E2D971DC68}" destId="{FEB746DA-611D-7546-9EAF-B8163E4EC36D}" srcOrd="0" destOrd="0" presId="urn:microsoft.com/office/officeart/2009/3/layout/HorizontalOrganizationChart#15"/>
    <dgm:cxn modelId="{7618FE86-A06D-904C-9391-840C2FF7557E}" type="presParOf" srcId="{2848BF66-6C88-1E45-AD2A-F7E2D971DC68}" destId="{398E564E-AB0F-984F-8DC0-A6A3ED798886}" srcOrd="1" destOrd="0" presId="urn:microsoft.com/office/officeart/2009/3/layout/HorizontalOrganizationChart#15"/>
    <dgm:cxn modelId="{2E148088-35C4-174C-A080-5CD848A7F845}" type="presParOf" srcId="{DEC1EF73-ECFD-8F42-954E-349A2B317E0B}" destId="{92413F5C-5079-B445-AFDC-455212E9B5DD}" srcOrd="1" destOrd="0" presId="urn:microsoft.com/office/officeart/2009/3/layout/HorizontalOrganizationChart#15"/>
    <dgm:cxn modelId="{9BE8A987-C185-DB4B-9F30-ADE89774AB64}" type="presParOf" srcId="{DEC1EF73-ECFD-8F42-954E-349A2B317E0B}" destId="{AEE40536-DA15-B94E-A7DF-407DB9094E8F}" srcOrd="2" destOrd="0" presId="urn:microsoft.com/office/officeart/2009/3/layout/HorizontalOrganizationChart#15"/>
    <dgm:cxn modelId="{71F93ADB-2951-B14B-BEF9-C79BA618148C}" type="presParOf" srcId="{522A4F15-5E5B-4343-AC2A-145AD12F5BC8}" destId="{C67A4154-AA7D-8744-A523-45364D3CDCAE}" srcOrd="2" destOrd="0" presId="urn:microsoft.com/office/officeart/2009/3/layout/HorizontalOrganizationChart#1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6" loCatId="" qsTypeId="urn:microsoft.com/office/officeart/2005/8/quickstyle/simple1#16" qsCatId="simple" csTypeId="urn:microsoft.com/office/officeart/2005/8/colors/accent2_1#1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09D9ADE-1779-C44D-9E37-45F06A1A7820}" srcId="{2B179273-2704-3D43-9593-9A14EA887E16}" destId="{0774BB43-37B4-DC4F-81E4-178EF4A18D34}" srcOrd="1" destOrd="0" parTransId="{0572A4C9-B3DE-A943-A31D-6C390134C0DE}" sibTransId="{BCBC775E-A257-0341-AB0E-3D385C1B89F2}"/>
    <dgm:cxn modelId="{FB7DD7B8-3984-4844-9F72-CDFD84A524CA}" type="presOf" srcId="{C56A63DB-2540-B74A-844D-266E8014420E}" destId="{078E0EB9-8965-3347-A9FE-777BCBAF59A1}" srcOrd="1" destOrd="0" presId="urn:microsoft.com/office/officeart/2009/3/layout/HorizontalOrganizationChart#16"/>
    <dgm:cxn modelId="{FB03C910-301F-7D4C-A5B3-6C408C5EFA1F}" srcId="{2B179273-2704-3D43-9593-9A14EA887E16}" destId="{E2775487-DF8A-344F-B8D8-6AC7FD999A3D}" srcOrd="0" destOrd="0" parTransId="{60C86F9E-ECD4-F648-A2BA-C82DE325D55B}" sibTransId="{B12D8443-882A-3C40-A196-5434328AD660}"/>
    <dgm:cxn modelId="{D09AF48B-1772-E34C-9348-FBD9F0283B2D}" type="presOf" srcId="{0774BB43-37B4-DC4F-81E4-178EF4A18D34}" destId="{05E3AC22-BCCB-D145-94DE-970DB76ABA3C}" srcOrd="1" destOrd="0" presId="urn:microsoft.com/office/officeart/2009/3/layout/HorizontalOrganizationChart#16"/>
    <dgm:cxn modelId="{F1909738-6862-F345-AAC7-40DF6E177F89}" type="presOf" srcId="{8DF1DB71-48E7-9642-A49B-251B711B1738}" destId="{592399A9-576A-F948-84DC-39E095494FCC}" srcOrd="0" destOrd="0" presId="urn:microsoft.com/office/officeart/2009/3/layout/HorizontalOrganizationChart#16"/>
    <dgm:cxn modelId="{5F7420EF-0DBB-8B45-B5ED-9711F3790A97}" srcId="{2B179273-2704-3D43-9593-9A14EA887E16}" destId="{C3B1E552-4C86-934A-B9AC-6D80E09981FB}" srcOrd="2" destOrd="0" parTransId="{EA8C3C0C-7CD0-5840-B329-C1537917FA6E}" sibTransId="{38AFA7AA-DE82-3941-B5B5-2F38B3BE9093}"/>
    <dgm:cxn modelId="{7D5120EE-7272-E047-A3EB-2287B787B15C}" type="presOf" srcId="{2B179273-2704-3D43-9593-9A14EA887E16}" destId="{C66CCFD0-EBC3-7149-A8D4-80E9D63FB304}" srcOrd="0" destOrd="0" presId="urn:microsoft.com/office/officeart/2009/3/layout/HorizontalOrganizationChart#16"/>
    <dgm:cxn modelId="{478C803F-893F-4248-8C35-F1DECB2F0D2C}" srcId="{E9262D6E-5D67-1749-9B3E-98FE22637E0E}" destId="{2B179273-2704-3D43-9593-9A14EA887E16}" srcOrd="0" destOrd="0" parTransId="{919B3BA2-B184-594C-B712-7BE270D4AC41}" sibTransId="{0D6293B7-76DE-2F47-94E9-C0A3E8F07E6A}"/>
    <dgm:cxn modelId="{1065237F-4750-DB4A-8399-71311C07E054}" type="presOf" srcId="{C3B1E552-4C86-934A-B9AC-6D80E09981FB}" destId="{59D41257-D9E9-F943-80BA-3F11804838C7}" srcOrd="0" destOrd="0" presId="urn:microsoft.com/office/officeart/2009/3/layout/HorizontalOrganizationChart#16"/>
    <dgm:cxn modelId="{10A44D7B-E28C-F841-9FA7-372450C2E9C5}" type="presOf" srcId="{0572A4C9-B3DE-A943-A31D-6C390134C0DE}" destId="{FEA15BB8-BB7F-6240-A649-8E9B8F3FCE92}" srcOrd="0" destOrd="0" presId="urn:microsoft.com/office/officeart/2009/3/layout/HorizontalOrganizationChart#16"/>
    <dgm:cxn modelId="{3D678E12-1AFC-E74C-A86A-6E662ED833A2}" type="presOf" srcId="{EA8C3C0C-7CD0-5840-B329-C1537917FA6E}" destId="{E5185E33-A69C-A14B-8DB1-4AE618D86EBD}" srcOrd="0" destOrd="0" presId="urn:microsoft.com/office/officeart/2009/3/layout/HorizontalOrganizationChart#16"/>
    <dgm:cxn modelId="{1898FE76-7CDD-5740-8070-46AEF69E8650}" type="presOf" srcId="{32431CC2-FF1C-1C47-B100-1999122DC494}" destId="{FEB746DA-611D-7546-9EAF-B8163E4EC36D}" srcOrd="0" destOrd="0" presId="urn:microsoft.com/office/officeart/2009/3/layout/HorizontalOrganizationChart#16"/>
    <dgm:cxn modelId="{A9582D28-D785-1041-942A-A6AAFD67324F}" srcId="{2B179273-2704-3D43-9593-9A14EA887E16}" destId="{C56A63DB-2540-B74A-844D-266E8014420E}" srcOrd="3" destOrd="0" parTransId="{8DF1DB71-48E7-9642-A49B-251B711B1738}" sibTransId="{097887AF-D762-EB4B-A45B-7E6F49C293E7}"/>
    <dgm:cxn modelId="{63CA238E-F5EA-5141-8F98-3FCD1AAFE55D}" type="presOf" srcId="{C3B1E552-4C86-934A-B9AC-6D80E09981FB}" destId="{0BF10FB6-4937-4545-B2B1-3E203BD6DE8A}" srcOrd="1" destOrd="0" presId="urn:microsoft.com/office/officeart/2009/3/layout/HorizontalOrganizationChart#16"/>
    <dgm:cxn modelId="{A87A42A2-46AD-8943-B2D0-3409E9AE9406}" type="presOf" srcId="{E2775487-DF8A-344F-B8D8-6AC7FD999A3D}" destId="{1F170545-5F3F-A14A-B776-4C6B79BF8AE5}" srcOrd="0" destOrd="0" presId="urn:microsoft.com/office/officeart/2009/3/layout/HorizontalOrganizationChart#16"/>
    <dgm:cxn modelId="{160EEB40-672F-FA4C-BAF7-1627BF72D009}" type="presOf" srcId="{0774BB43-37B4-DC4F-81E4-178EF4A18D34}" destId="{759DA5C7-AB80-6547-BEDD-B6A548F15238}" srcOrd="0" destOrd="0" presId="urn:microsoft.com/office/officeart/2009/3/layout/HorizontalOrganizationChart#16"/>
    <dgm:cxn modelId="{1A88902B-5617-BB46-B500-7AC50693D13E}" type="presOf" srcId="{60C86F9E-ECD4-F648-A2BA-C82DE325D55B}" destId="{39CC3071-B54C-4946-BADD-878ECE21822F}" srcOrd="0" destOrd="0" presId="urn:microsoft.com/office/officeart/2009/3/layout/HorizontalOrganizationChart#16"/>
    <dgm:cxn modelId="{8B60AFE5-A37B-8A42-92D1-A031E03D2D1A}" type="presOf" srcId="{32431CC2-FF1C-1C47-B100-1999122DC494}" destId="{398E564E-AB0F-984F-8DC0-A6A3ED798886}" srcOrd="1" destOrd="0" presId="urn:microsoft.com/office/officeart/2009/3/layout/HorizontalOrganizationChart#16"/>
    <dgm:cxn modelId="{1F8C26B8-DC9D-8246-8C9B-AAF70EF9BB66}" type="presOf" srcId="{2B179273-2704-3D43-9593-9A14EA887E16}" destId="{0838EECB-55B7-E045-8B8A-C5CC1ABEBE3D}" srcOrd="1" destOrd="0" presId="urn:microsoft.com/office/officeart/2009/3/layout/HorizontalOrganizationChart#16"/>
    <dgm:cxn modelId="{0DC05F2D-A680-9742-9034-FADEC25B6C0A}" type="presOf" srcId="{60481217-866F-EC4E-9BCA-CCDCA186FDBB}" destId="{D5B41C15-8B97-2E4E-8953-BB8241D11771}" srcOrd="0" destOrd="0" presId="urn:microsoft.com/office/officeart/2009/3/layout/HorizontalOrganizationChart#16"/>
    <dgm:cxn modelId="{5EA4E641-B361-634D-8AF1-A35258F39E64}" type="presOf" srcId="{E9262D6E-5D67-1749-9B3E-98FE22637E0E}" destId="{D01011B3-9247-344D-89EF-A190C3A4E16A}" srcOrd="0" destOrd="0" presId="urn:microsoft.com/office/officeart/2009/3/layout/HorizontalOrganizationChart#16"/>
    <dgm:cxn modelId="{FB4ECF11-95FC-B840-9D8D-9D536CB00734}" type="presOf" srcId="{C56A63DB-2540-B74A-844D-266E8014420E}" destId="{AB1E20DE-926E-D043-913F-F98B1BCE8D50}" srcOrd="0" destOrd="0" presId="urn:microsoft.com/office/officeart/2009/3/layout/HorizontalOrganizationChart#16"/>
    <dgm:cxn modelId="{EB67757F-F814-C54A-A060-AE69B9052199}" type="presOf" srcId="{E2775487-DF8A-344F-B8D8-6AC7FD999A3D}" destId="{AA1EC854-01A0-3B42-B2B8-01447225C09A}" srcOrd="1" destOrd="0" presId="urn:microsoft.com/office/officeart/2009/3/layout/HorizontalOrganizationChart#16"/>
    <dgm:cxn modelId="{734C9765-ED7D-FF4D-9B46-3402929EFE14}" type="presParOf" srcId="{D01011B3-9247-344D-89EF-A190C3A4E16A}" destId="{522A4F15-5E5B-4343-AC2A-145AD12F5BC8}" srcOrd="0" destOrd="0" presId="urn:microsoft.com/office/officeart/2009/3/layout/HorizontalOrganizationChart#16"/>
    <dgm:cxn modelId="{BDA4D497-CDF6-DF41-8461-36A46CE420A2}" type="presParOf" srcId="{522A4F15-5E5B-4343-AC2A-145AD12F5BC8}" destId="{F15FC2B3-F7CC-D546-A82F-D26D0E72EEAC}" srcOrd="0" destOrd="0" presId="urn:microsoft.com/office/officeart/2009/3/layout/HorizontalOrganizationChart#16"/>
    <dgm:cxn modelId="{E516D13F-5CC3-AF45-AF05-EDDBD0CA578B}" type="presParOf" srcId="{F15FC2B3-F7CC-D546-A82F-D26D0E72EEAC}" destId="{C66CCFD0-EBC3-7149-A8D4-80E9D63FB304}" srcOrd="0" destOrd="0" presId="urn:microsoft.com/office/officeart/2009/3/layout/HorizontalOrganizationChart#16"/>
    <dgm:cxn modelId="{133CD9F2-2076-A043-8821-E2DCDAAFB443}" type="presParOf" srcId="{F15FC2B3-F7CC-D546-A82F-D26D0E72EEAC}" destId="{0838EECB-55B7-E045-8B8A-C5CC1ABEBE3D}" srcOrd="1" destOrd="0" presId="urn:microsoft.com/office/officeart/2009/3/layout/HorizontalOrganizationChart#16"/>
    <dgm:cxn modelId="{F60B661E-74B1-A24E-8E20-3EF3687F3675}" type="presParOf" srcId="{522A4F15-5E5B-4343-AC2A-145AD12F5BC8}" destId="{27EE6AE5-5A1A-3140-892B-66736C64D091}" srcOrd="1" destOrd="0" presId="urn:microsoft.com/office/officeart/2009/3/layout/HorizontalOrganizationChart#16"/>
    <dgm:cxn modelId="{1B3FD8E0-B1D2-5844-852C-50BD5BFF5BD4}" type="presParOf" srcId="{27EE6AE5-5A1A-3140-892B-66736C64D091}" destId="{39CC3071-B54C-4946-BADD-878ECE21822F}" srcOrd="0" destOrd="0" presId="urn:microsoft.com/office/officeart/2009/3/layout/HorizontalOrganizationChart#16"/>
    <dgm:cxn modelId="{FD1F1973-6234-AE4C-B78A-0770DFC5456E}" type="presParOf" srcId="{27EE6AE5-5A1A-3140-892B-66736C64D091}" destId="{A87CA5F6-E563-254D-8019-8E43BDB9E430}" srcOrd="1" destOrd="0" presId="urn:microsoft.com/office/officeart/2009/3/layout/HorizontalOrganizationChart#16"/>
    <dgm:cxn modelId="{A39E3804-46F6-054F-8C72-52A1444F99D5}" type="presParOf" srcId="{A87CA5F6-E563-254D-8019-8E43BDB9E430}" destId="{2121AAF9-47A7-D34F-83AA-AD09384DD22B}" srcOrd="0" destOrd="0" presId="urn:microsoft.com/office/officeart/2009/3/layout/HorizontalOrganizationChart#16"/>
    <dgm:cxn modelId="{F925E1A9-BDBE-5C4A-AB61-0CBB235FB4CF}" type="presParOf" srcId="{2121AAF9-47A7-D34F-83AA-AD09384DD22B}" destId="{1F170545-5F3F-A14A-B776-4C6B79BF8AE5}" srcOrd="0" destOrd="0" presId="urn:microsoft.com/office/officeart/2009/3/layout/HorizontalOrganizationChart#16"/>
    <dgm:cxn modelId="{CF327D44-C149-2742-B7F5-890AF2C98CAB}" type="presParOf" srcId="{2121AAF9-47A7-D34F-83AA-AD09384DD22B}" destId="{AA1EC854-01A0-3B42-B2B8-01447225C09A}" srcOrd="1" destOrd="0" presId="urn:microsoft.com/office/officeart/2009/3/layout/HorizontalOrganizationChart#16"/>
    <dgm:cxn modelId="{BC7740F2-8937-5C49-A1B6-8EFE88E67EB8}" type="presParOf" srcId="{A87CA5F6-E563-254D-8019-8E43BDB9E430}" destId="{94FBC40C-5DCB-C24B-BDC8-1CDCFD2977CA}" srcOrd="1" destOrd="0" presId="urn:microsoft.com/office/officeart/2009/3/layout/HorizontalOrganizationChart#16"/>
    <dgm:cxn modelId="{3226AA2E-4160-CA4E-A9EE-9E0D1EECDADB}" type="presParOf" srcId="{A87CA5F6-E563-254D-8019-8E43BDB9E430}" destId="{924395FB-44C8-1B4E-B957-03E49C5D33DB}" srcOrd="2" destOrd="0" presId="urn:microsoft.com/office/officeart/2009/3/layout/HorizontalOrganizationChart#16"/>
    <dgm:cxn modelId="{E197949A-20AB-3A4F-8C93-82494C9AAECC}" type="presParOf" srcId="{27EE6AE5-5A1A-3140-892B-66736C64D091}" destId="{FEA15BB8-BB7F-6240-A649-8E9B8F3FCE92}" srcOrd="2" destOrd="0" presId="urn:microsoft.com/office/officeart/2009/3/layout/HorizontalOrganizationChart#16"/>
    <dgm:cxn modelId="{AB0ED3B6-7387-7A4D-9C41-1F1269F1EB2E}" type="presParOf" srcId="{27EE6AE5-5A1A-3140-892B-66736C64D091}" destId="{DBD5B863-3310-A146-80BE-76595AEC574F}" srcOrd="3" destOrd="0" presId="urn:microsoft.com/office/officeart/2009/3/layout/HorizontalOrganizationChart#16"/>
    <dgm:cxn modelId="{CBC49A30-D466-0840-9A6C-EF3F35050B10}" type="presParOf" srcId="{DBD5B863-3310-A146-80BE-76595AEC574F}" destId="{8B508A1B-FECB-4A48-86F4-79662C0296D9}" srcOrd="0" destOrd="0" presId="urn:microsoft.com/office/officeart/2009/3/layout/HorizontalOrganizationChart#16"/>
    <dgm:cxn modelId="{E7546D37-C19D-7D43-BA8C-CE222EF51285}" type="presParOf" srcId="{8B508A1B-FECB-4A48-86F4-79662C0296D9}" destId="{759DA5C7-AB80-6547-BEDD-B6A548F15238}" srcOrd="0" destOrd="0" presId="urn:microsoft.com/office/officeart/2009/3/layout/HorizontalOrganizationChart#16"/>
    <dgm:cxn modelId="{FB9F01D4-677A-F041-B3FD-C2C4BB457C9A}" type="presParOf" srcId="{8B508A1B-FECB-4A48-86F4-79662C0296D9}" destId="{05E3AC22-BCCB-D145-94DE-970DB76ABA3C}" srcOrd="1" destOrd="0" presId="urn:microsoft.com/office/officeart/2009/3/layout/HorizontalOrganizationChart#16"/>
    <dgm:cxn modelId="{9A688FB6-C33F-8347-BD34-52F24B92109E}" type="presParOf" srcId="{DBD5B863-3310-A146-80BE-76595AEC574F}" destId="{7DFFB080-5E62-D143-A36B-5E78DDF3B740}" srcOrd="1" destOrd="0" presId="urn:microsoft.com/office/officeart/2009/3/layout/HorizontalOrganizationChart#16"/>
    <dgm:cxn modelId="{E731D7A6-F1EC-4444-B4CD-DD110E8B87C8}" type="presParOf" srcId="{DBD5B863-3310-A146-80BE-76595AEC574F}" destId="{6929E8D5-9FEF-7644-AF7A-52F023AE7FE9}" srcOrd="2" destOrd="0" presId="urn:microsoft.com/office/officeart/2009/3/layout/HorizontalOrganizationChart#16"/>
    <dgm:cxn modelId="{32EC15CD-0265-1443-B3BA-ED7CDAB608D1}" type="presParOf" srcId="{27EE6AE5-5A1A-3140-892B-66736C64D091}" destId="{E5185E33-A69C-A14B-8DB1-4AE618D86EBD}" srcOrd="4" destOrd="0" presId="urn:microsoft.com/office/officeart/2009/3/layout/HorizontalOrganizationChart#16"/>
    <dgm:cxn modelId="{36267535-78D7-DA4B-A2EB-23FD39FDDE59}" type="presParOf" srcId="{27EE6AE5-5A1A-3140-892B-66736C64D091}" destId="{9C501E13-1C3D-C34C-9444-38ED53A28DAD}" srcOrd="5" destOrd="0" presId="urn:microsoft.com/office/officeart/2009/3/layout/HorizontalOrganizationChart#16"/>
    <dgm:cxn modelId="{A52B5E55-B556-5E41-BD4B-39561550FD9C}" type="presParOf" srcId="{9C501E13-1C3D-C34C-9444-38ED53A28DAD}" destId="{D21B1B66-1004-B846-8462-E980A4497C48}" srcOrd="0" destOrd="0" presId="urn:microsoft.com/office/officeart/2009/3/layout/HorizontalOrganizationChart#16"/>
    <dgm:cxn modelId="{A0CBF32B-2BEC-C949-9B79-7337ED0AEB82}" type="presParOf" srcId="{D21B1B66-1004-B846-8462-E980A4497C48}" destId="{59D41257-D9E9-F943-80BA-3F11804838C7}" srcOrd="0" destOrd="0" presId="urn:microsoft.com/office/officeart/2009/3/layout/HorizontalOrganizationChart#16"/>
    <dgm:cxn modelId="{C0BF332F-95E8-E441-BB97-BFB0AC5D220C}" type="presParOf" srcId="{D21B1B66-1004-B846-8462-E980A4497C48}" destId="{0BF10FB6-4937-4545-B2B1-3E203BD6DE8A}" srcOrd="1" destOrd="0" presId="urn:microsoft.com/office/officeart/2009/3/layout/HorizontalOrganizationChart#16"/>
    <dgm:cxn modelId="{D1DA4540-3413-0649-B72D-713C3823D1BA}" type="presParOf" srcId="{9C501E13-1C3D-C34C-9444-38ED53A28DAD}" destId="{8F1B0309-21A9-8849-B53A-EA3DFCD4C4F0}" srcOrd="1" destOrd="0" presId="urn:microsoft.com/office/officeart/2009/3/layout/HorizontalOrganizationChart#16"/>
    <dgm:cxn modelId="{29881DBE-6599-C744-869B-4FE04C5DA042}" type="presParOf" srcId="{9C501E13-1C3D-C34C-9444-38ED53A28DAD}" destId="{22615910-1D52-C34A-95A6-872F0B23C7DF}" srcOrd="2" destOrd="0" presId="urn:microsoft.com/office/officeart/2009/3/layout/HorizontalOrganizationChart#16"/>
    <dgm:cxn modelId="{BBB9BE46-F597-DE40-843C-3534BBE0D205}" type="presParOf" srcId="{27EE6AE5-5A1A-3140-892B-66736C64D091}" destId="{592399A9-576A-F948-84DC-39E095494FCC}" srcOrd="6" destOrd="0" presId="urn:microsoft.com/office/officeart/2009/3/layout/HorizontalOrganizationChart#16"/>
    <dgm:cxn modelId="{200A5394-3367-1B4D-8675-909C537EB8E8}" type="presParOf" srcId="{27EE6AE5-5A1A-3140-892B-66736C64D091}" destId="{CE9AFFBE-26A9-5642-889D-A6AE33D4B085}" srcOrd="7" destOrd="0" presId="urn:microsoft.com/office/officeart/2009/3/layout/HorizontalOrganizationChart#16"/>
    <dgm:cxn modelId="{87304889-661A-8241-956A-85C9C7577F44}" type="presParOf" srcId="{CE9AFFBE-26A9-5642-889D-A6AE33D4B085}" destId="{EA435581-C6D6-5249-99A1-6BA121C879BA}" srcOrd="0" destOrd="0" presId="urn:microsoft.com/office/officeart/2009/3/layout/HorizontalOrganizationChart#16"/>
    <dgm:cxn modelId="{83BB852B-BABE-CF4D-969F-D484FA345C26}" type="presParOf" srcId="{EA435581-C6D6-5249-99A1-6BA121C879BA}" destId="{AB1E20DE-926E-D043-913F-F98B1BCE8D50}" srcOrd="0" destOrd="0" presId="urn:microsoft.com/office/officeart/2009/3/layout/HorizontalOrganizationChart#16"/>
    <dgm:cxn modelId="{6E517823-A85D-D049-91ED-CF3AED95DA01}" type="presParOf" srcId="{EA435581-C6D6-5249-99A1-6BA121C879BA}" destId="{078E0EB9-8965-3347-A9FE-777BCBAF59A1}" srcOrd="1" destOrd="0" presId="urn:microsoft.com/office/officeart/2009/3/layout/HorizontalOrganizationChart#16"/>
    <dgm:cxn modelId="{9A2F8419-B22D-AB41-A93A-40672A0625B7}" type="presParOf" srcId="{CE9AFFBE-26A9-5642-889D-A6AE33D4B085}" destId="{E08B2666-EF99-4348-B311-4C310DA0B24C}" srcOrd="1" destOrd="0" presId="urn:microsoft.com/office/officeart/2009/3/layout/HorizontalOrganizationChart#16"/>
    <dgm:cxn modelId="{9034C80E-E0D9-5842-B711-6097EB19768A}" type="presParOf" srcId="{CE9AFFBE-26A9-5642-889D-A6AE33D4B085}" destId="{9E6AFEFB-5257-1246-ABCE-3D448D1E1C41}" srcOrd="2" destOrd="0" presId="urn:microsoft.com/office/officeart/2009/3/layout/HorizontalOrganizationChart#16"/>
    <dgm:cxn modelId="{80E10FEA-F9A3-D54C-BCF6-4823FBACE044}" type="presParOf" srcId="{27EE6AE5-5A1A-3140-892B-66736C64D091}" destId="{D5B41C15-8B97-2E4E-8953-BB8241D11771}" srcOrd="8" destOrd="0" presId="urn:microsoft.com/office/officeart/2009/3/layout/HorizontalOrganizationChart#16"/>
    <dgm:cxn modelId="{98EDE72A-FFD2-484A-81ED-9A3D18179D7F}" type="presParOf" srcId="{27EE6AE5-5A1A-3140-892B-66736C64D091}" destId="{DEC1EF73-ECFD-8F42-954E-349A2B317E0B}" srcOrd="9" destOrd="0" presId="urn:microsoft.com/office/officeart/2009/3/layout/HorizontalOrganizationChart#16"/>
    <dgm:cxn modelId="{4403F76C-676C-034C-BB5D-B23D660F1504}" type="presParOf" srcId="{DEC1EF73-ECFD-8F42-954E-349A2B317E0B}" destId="{2848BF66-6C88-1E45-AD2A-F7E2D971DC68}" srcOrd="0" destOrd="0" presId="urn:microsoft.com/office/officeart/2009/3/layout/HorizontalOrganizationChart#16"/>
    <dgm:cxn modelId="{7D93C3DF-1046-EC45-8CB1-A4E7D3D45E1C}" type="presParOf" srcId="{2848BF66-6C88-1E45-AD2A-F7E2D971DC68}" destId="{FEB746DA-611D-7546-9EAF-B8163E4EC36D}" srcOrd="0" destOrd="0" presId="urn:microsoft.com/office/officeart/2009/3/layout/HorizontalOrganizationChart#16"/>
    <dgm:cxn modelId="{28C7DA4B-47FB-8247-B70C-D0A571BDBDE0}" type="presParOf" srcId="{2848BF66-6C88-1E45-AD2A-F7E2D971DC68}" destId="{398E564E-AB0F-984F-8DC0-A6A3ED798886}" srcOrd="1" destOrd="0" presId="urn:microsoft.com/office/officeart/2009/3/layout/HorizontalOrganizationChart#16"/>
    <dgm:cxn modelId="{DF117F2D-98C1-C44F-92E1-02D3D5498D28}" type="presParOf" srcId="{DEC1EF73-ECFD-8F42-954E-349A2B317E0B}" destId="{92413F5C-5079-B445-AFDC-455212E9B5DD}" srcOrd="1" destOrd="0" presId="urn:microsoft.com/office/officeart/2009/3/layout/HorizontalOrganizationChart#16"/>
    <dgm:cxn modelId="{68D25309-FF0C-134B-AC5B-5C945B7A2626}" type="presParOf" srcId="{DEC1EF73-ECFD-8F42-954E-349A2B317E0B}" destId="{AEE40536-DA15-B94E-A7DF-407DB9094E8F}" srcOrd="2" destOrd="0" presId="urn:microsoft.com/office/officeart/2009/3/layout/HorizontalOrganizationChart#16"/>
    <dgm:cxn modelId="{0CF5C632-1754-0348-9D98-36386A21F8D1}" type="presParOf" srcId="{522A4F15-5E5B-4343-AC2A-145AD12F5BC8}" destId="{C67A4154-AA7D-8744-A523-45364D3CDCAE}" srcOrd="2" destOrd="0" presId="urn:microsoft.com/office/officeart/2009/3/layout/HorizontalOrganizationChart#1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7" loCatId="" qsTypeId="urn:microsoft.com/office/officeart/2005/8/quickstyle/simple1#17" qsCatId="simple" csTypeId="urn:microsoft.com/office/officeart/2005/8/colors/accent2_1#17"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D1108C92-980B-754F-9C47-E1CDF326DC91}" type="presOf" srcId="{2B179273-2704-3D43-9593-9A14EA887E16}" destId="{C66CCFD0-EBC3-7149-A8D4-80E9D63FB304}" srcOrd="0" destOrd="0" presId="urn:microsoft.com/office/officeart/2009/3/layout/HorizontalOrganizationChart#17"/>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C1E13F44-FB48-3E46-9728-EFC55D99302F}" type="presOf" srcId="{32431CC2-FF1C-1C47-B100-1999122DC494}" destId="{398E564E-AB0F-984F-8DC0-A6A3ED798886}" srcOrd="1" destOrd="0" presId="urn:microsoft.com/office/officeart/2009/3/layout/HorizontalOrganizationChart#17"/>
    <dgm:cxn modelId="{21F2F9EF-784D-0F47-AAD2-F0EEF55B57FC}" type="presOf" srcId="{8DF1DB71-48E7-9642-A49B-251B711B1738}" destId="{592399A9-576A-F948-84DC-39E095494FCC}" srcOrd="0" destOrd="0" presId="urn:microsoft.com/office/officeart/2009/3/layout/HorizontalOrganizationChart#17"/>
    <dgm:cxn modelId="{5F7420EF-0DBB-8B45-B5ED-9711F3790A97}" srcId="{2B179273-2704-3D43-9593-9A14EA887E16}" destId="{C3B1E552-4C86-934A-B9AC-6D80E09981FB}" srcOrd="2" destOrd="0" parTransId="{EA8C3C0C-7CD0-5840-B329-C1537917FA6E}" sibTransId="{38AFA7AA-DE82-3941-B5B5-2F38B3BE9093}"/>
    <dgm:cxn modelId="{A9582D28-D785-1041-942A-A6AAFD67324F}" srcId="{2B179273-2704-3D43-9593-9A14EA887E16}" destId="{C56A63DB-2540-B74A-844D-266E8014420E}" srcOrd="3" destOrd="0" parTransId="{8DF1DB71-48E7-9642-A49B-251B711B1738}" sibTransId="{097887AF-D762-EB4B-A45B-7E6F49C293E7}"/>
    <dgm:cxn modelId="{64373119-006C-4049-94FB-18E2A83E5491}" type="presOf" srcId="{0774BB43-37B4-DC4F-81E4-178EF4A18D34}" destId="{05E3AC22-BCCB-D145-94DE-970DB76ABA3C}" srcOrd="1" destOrd="0" presId="urn:microsoft.com/office/officeart/2009/3/layout/HorizontalOrganizationChart#17"/>
    <dgm:cxn modelId="{22D4DEEA-BB93-A547-9BF9-654D964FCE30}" type="presOf" srcId="{E9262D6E-5D67-1749-9B3E-98FE22637E0E}" destId="{D01011B3-9247-344D-89EF-A190C3A4E16A}" srcOrd="0" destOrd="0" presId="urn:microsoft.com/office/officeart/2009/3/layout/HorizontalOrganizationChart#17"/>
    <dgm:cxn modelId="{964B842D-81B4-C64F-A4F4-5C2A83C41C05}" type="presOf" srcId="{C56A63DB-2540-B74A-844D-266E8014420E}" destId="{078E0EB9-8965-3347-A9FE-777BCBAF59A1}" srcOrd="1" destOrd="0" presId="urn:microsoft.com/office/officeart/2009/3/layout/HorizontalOrganizationChart#17"/>
    <dgm:cxn modelId="{8BB612C3-8E07-4441-83F3-EDAE1AC1FF3C}" type="presOf" srcId="{E2775487-DF8A-344F-B8D8-6AC7FD999A3D}" destId="{AA1EC854-01A0-3B42-B2B8-01447225C09A}" srcOrd="1" destOrd="0" presId="urn:microsoft.com/office/officeart/2009/3/layout/HorizontalOrganizationChart#17"/>
    <dgm:cxn modelId="{F09D9ADE-1779-C44D-9E37-45F06A1A7820}" srcId="{2B179273-2704-3D43-9593-9A14EA887E16}" destId="{0774BB43-37B4-DC4F-81E4-178EF4A18D34}" srcOrd="1" destOrd="0" parTransId="{0572A4C9-B3DE-A943-A31D-6C390134C0DE}" sibTransId="{BCBC775E-A257-0341-AB0E-3D385C1B89F2}"/>
    <dgm:cxn modelId="{FB8B3DC3-1C98-1D43-9245-BA78EE52E9C3}" type="presOf" srcId="{EA8C3C0C-7CD0-5840-B329-C1537917FA6E}" destId="{E5185E33-A69C-A14B-8DB1-4AE618D86EBD}" srcOrd="0" destOrd="0" presId="urn:microsoft.com/office/officeart/2009/3/layout/HorizontalOrganizationChart#17"/>
    <dgm:cxn modelId="{10D6EAEE-0002-9641-8968-A427C30BE500}" type="presOf" srcId="{C56A63DB-2540-B74A-844D-266E8014420E}" destId="{AB1E20DE-926E-D043-913F-F98B1BCE8D50}" srcOrd="0" destOrd="0" presId="urn:microsoft.com/office/officeart/2009/3/layout/HorizontalOrganizationChart#17"/>
    <dgm:cxn modelId="{1F549E73-36B9-654F-805F-B20BE9999AB5}" type="presOf" srcId="{2B179273-2704-3D43-9593-9A14EA887E16}" destId="{0838EECB-55B7-E045-8B8A-C5CC1ABEBE3D}" srcOrd="1" destOrd="0" presId="urn:microsoft.com/office/officeart/2009/3/layout/HorizontalOrganizationChart#17"/>
    <dgm:cxn modelId="{FB03C910-301F-7D4C-A5B3-6C408C5EFA1F}" srcId="{2B179273-2704-3D43-9593-9A14EA887E16}" destId="{E2775487-DF8A-344F-B8D8-6AC7FD999A3D}" srcOrd="0" destOrd="0" parTransId="{60C86F9E-ECD4-F648-A2BA-C82DE325D55B}" sibTransId="{B12D8443-882A-3C40-A196-5434328AD660}"/>
    <dgm:cxn modelId="{B1F4BA92-726F-DA40-94CB-CE70A326F67D}" type="presOf" srcId="{60C86F9E-ECD4-F648-A2BA-C82DE325D55B}" destId="{39CC3071-B54C-4946-BADD-878ECE21822F}" srcOrd="0" destOrd="0" presId="urn:microsoft.com/office/officeart/2009/3/layout/HorizontalOrganizationChart#17"/>
    <dgm:cxn modelId="{CFB587B5-972A-F448-8AAA-6447725C2A4E}" type="presOf" srcId="{0774BB43-37B4-DC4F-81E4-178EF4A18D34}" destId="{759DA5C7-AB80-6547-BEDD-B6A548F15238}" srcOrd="0" destOrd="0" presId="urn:microsoft.com/office/officeart/2009/3/layout/HorizontalOrganizationChart#17"/>
    <dgm:cxn modelId="{C00F9C92-B763-CE49-B6B4-77991D3B999F}" type="presOf" srcId="{32431CC2-FF1C-1C47-B100-1999122DC494}" destId="{FEB746DA-611D-7546-9EAF-B8163E4EC36D}" srcOrd="0" destOrd="0" presId="urn:microsoft.com/office/officeart/2009/3/layout/HorizontalOrganizationChart#17"/>
    <dgm:cxn modelId="{3372FE56-0DD7-AF43-8BC9-37346798922F}" type="presOf" srcId="{60481217-866F-EC4E-9BCA-CCDCA186FDBB}" destId="{D5B41C15-8B97-2E4E-8953-BB8241D11771}" srcOrd="0" destOrd="0" presId="urn:microsoft.com/office/officeart/2009/3/layout/HorizontalOrganizationChart#17"/>
    <dgm:cxn modelId="{E384CB4C-F056-DC4D-9849-157303B207EF}" type="presOf" srcId="{E2775487-DF8A-344F-B8D8-6AC7FD999A3D}" destId="{1F170545-5F3F-A14A-B776-4C6B79BF8AE5}" srcOrd="0" destOrd="0" presId="urn:microsoft.com/office/officeart/2009/3/layout/HorizontalOrganizationChart#17"/>
    <dgm:cxn modelId="{14A0854C-EC13-844D-9EBF-48840CC4C7DF}" type="presOf" srcId="{C3B1E552-4C86-934A-B9AC-6D80E09981FB}" destId="{59D41257-D9E9-F943-80BA-3F11804838C7}" srcOrd="0" destOrd="0" presId="urn:microsoft.com/office/officeart/2009/3/layout/HorizontalOrganizationChart#17"/>
    <dgm:cxn modelId="{BABE8DBB-48A2-D54E-BC2B-60CAEB4BA30A}" type="presOf" srcId="{0572A4C9-B3DE-A943-A31D-6C390134C0DE}" destId="{FEA15BB8-BB7F-6240-A649-8E9B8F3FCE92}" srcOrd="0" destOrd="0" presId="urn:microsoft.com/office/officeart/2009/3/layout/HorizontalOrganizationChart#17"/>
    <dgm:cxn modelId="{0927B51D-9D38-D249-81AF-1D36CEEECB38}" type="presOf" srcId="{C3B1E552-4C86-934A-B9AC-6D80E09981FB}" destId="{0BF10FB6-4937-4545-B2B1-3E203BD6DE8A}" srcOrd="1" destOrd="0" presId="urn:microsoft.com/office/officeart/2009/3/layout/HorizontalOrganizationChart#17"/>
    <dgm:cxn modelId="{F89B4F5D-DF4D-DF42-B961-E2DA2ABF2A2C}" type="presParOf" srcId="{D01011B3-9247-344D-89EF-A190C3A4E16A}" destId="{522A4F15-5E5B-4343-AC2A-145AD12F5BC8}" srcOrd="0" destOrd="0" presId="urn:microsoft.com/office/officeart/2009/3/layout/HorizontalOrganizationChart#17"/>
    <dgm:cxn modelId="{A8700868-F718-D246-94D2-B7CEFC9AEA78}" type="presParOf" srcId="{522A4F15-5E5B-4343-AC2A-145AD12F5BC8}" destId="{F15FC2B3-F7CC-D546-A82F-D26D0E72EEAC}" srcOrd="0" destOrd="0" presId="urn:microsoft.com/office/officeart/2009/3/layout/HorizontalOrganizationChart#17"/>
    <dgm:cxn modelId="{942AF7F6-45D4-414E-9213-F7A00C330C0D}" type="presParOf" srcId="{F15FC2B3-F7CC-D546-A82F-D26D0E72EEAC}" destId="{C66CCFD0-EBC3-7149-A8D4-80E9D63FB304}" srcOrd="0" destOrd="0" presId="urn:microsoft.com/office/officeart/2009/3/layout/HorizontalOrganizationChart#17"/>
    <dgm:cxn modelId="{29B7C587-C6D2-3541-B75B-5A9EB432639F}" type="presParOf" srcId="{F15FC2B3-F7CC-D546-A82F-D26D0E72EEAC}" destId="{0838EECB-55B7-E045-8B8A-C5CC1ABEBE3D}" srcOrd="1" destOrd="0" presId="urn:microsoft.com/office/officeart/2009/3/layout/HorizontalOrganizationChart#17"/>
    <dgm:cxn modelId="{2CEAF0B8-3523-504B-83D4-FF854C28B2C7}" type="presParOf" srcId="{522A4F15-5E5B-4343-AC2A-145AD12F5BC8}" destId="{27EE6AE5-5A1A-3140-892B-66736C64D091}" srcOrd="1" destOrd="0" presId="urn:microsoft.com/office/officeart/2009/3/layout/HorizontalOrganizationChart#17"/>
    <dgm:cxn modelId="{552755F4-2559-5147-A323-2D850ED4B331}" type="presParOf" srcId="{27EE6AE5-5A1A-3140-892B-66736C64D091}" destId="{39CC3071-B54C-4946-BADD-878ECE21822F}" srcOrd="0" destOrd="0" presId="urn:microsoft.com/office/officeart/2009/3/layout/HorizontalOrganizationChart#17"/>
    <dgm:cxn modelId="{86E70B2C-5D8A-A741-A425-C511DC01014A}" type="presParOf" srcId="{27EE6AE5-5A1A-3140-892B-66736C64D091}" destId="{A87CA5F6-E563-254D-8019-8E43BDB9E430}" srcOrd="1" destOrd="0" presId="urn:microsoft.com/office/officeart/2009/3/layout/HorizontalOrganizationChart#17"/>
    <dgm:cxn modelId="{3AB84586-39FD-9846-A53A-174949B63527}" type="presParOf" srcId="{A87CA5F6-E563-254D-8019-8E43BDB9E430}" destId="{2121AAF9-47A7-D34F-83AA-AD09384DD22B}" srcOrd="0" destOrd="0" presId="urn:microsoft.com/office/officeart/2009/3/layout/HorizontalOrganizationChart#17"/>
    <dgm:cxn modelId="{FE5D7174-36D4-2544-B52C-9260C84BD8C8}" type="presParOf" srcId="{2121AAF9-47A7-D34F-83AA-AD09384DD22B}" destId="{1F170545-5F3F-A14A-B776-4C6B79BF8AE5}" srcOrd="0" destOrd="0" presId="urn:microsoft.com/office/officeart/2009/3/layout/HorizontalOrganizationChart#17"/>
    <dgm:cxn modelId="{186574BE-E0D8-DB40-B314-847031CC5B26}" type="presParOf" srcId="{2121AAF9-47A7-D34F-83AA-AD09384DD22B}" destId="{AA1EC854-01A0-3B42-B2B8-01447225C09A}" srcOrd="1" destOrd="0" presId="urn:microsoft.com/office/officeart/2009/3/layout/HorizontalOrganizationChart#17"/>
    <dgm:cxn modelId="{55040219-13BA-2147-943C-2492C7F6CA04}" type="presParOf" srcId="{A87CA5F6-E563-254D-8019-8E43BDB9E430}" destId="{94FBC40C-5DCB-C24B-BDC8-1CDCFD2977CA}" srcOrd="1" destOrd="0" presId="urn:microsoft.com/office/officeart/2009/3/layout/HorizontalOrganizationChart#17"/>
    <dgm:cxn modelId="{8DF0A532-D5D8-7243-835A-5D76A57EE4E2}" type="presParOf" srcId="{A87CA5F6-E563-254D-8019-8E43BDB9E430}" destId="{924395FB-44C8-1B4E-B957-03E49C5D33DB}" srcOrd="2" destOrd="0" presId="urn:microsoft.com/office/officeart/2009/3/layout/HorizontalOrganizationChart#17"/>
    <dgm:cxn modelId="{0DB121F0-40C0-8C46-9F3E-067BB7D14F13}" type="presParOf" srcId="{27EE6AE5-5A1A-3140-892B-66736C64D091}" destId="{FEA15BB8-BB7F-6240-A649-8E9B8F3FCE92}" srcOrd="2" destOrd="0" presId="urn:microsoft.com/office/officeart/2009/3/layout/HorizontalOrganizationChart#17"/>
    <dgm:cxn modelId="{126DC38F-83D0-7544-8057-EEDA3F1486E4}" type="presParOf" srcId="{27EE6AE5-5A1A-3140-892B-66736C64D091}" destId="{DBD5B863-3310-A146-80BE-76595AEC574F}" srcOrd="3" destOrd="0" presId="urn:microsoft.com/office/officeart/2009/3/layout/HorizontalOrganizationChart#17"/>
    <dgm:cxn modelId="{57EC2102-96C3-0748-8C1E-AE4BF92D4A4F}" type="presParOf" srcId="{DBD5B863-3310-A146-80BE-76595AEC574F}" destId="{8B508A1B-FECB-4A48-86F4-79662C0296D9}" srcOrd="0" destOrd="0" presId="urn:microsoft.com/office/officeart/2009/3/layout/HorizontalOrganizationChart#17"/>
    <dgm:cxn modelId="{456B6B13-7A9A-0646-889C-C43A4CA0C302}" type="presParOf" srcId="{8B508A1B-FECB-4A48-86F4-79662C0296D9}" destId="{759DA5C7-AB80-6547-BEDD-B6A548F15238}" srcOrd="0" destOrd="0" presId="urn:microsoft.com/office/officeart/2009/3/layout/HorizontalOrganizationChart#17"/>
    <dgm:cxn modelId="{4EFD7765-45BF-B243-8063-565C135BF3FE}" type="presParOf" srcId="{8B508A1B-FECB-4A48-86F4-79662C0296D9}" destId="{05E3AC22-BCCB-D145-94DE-970DB76ABA3C}" srcOrd="1" destOrd="0" presId="urn:microsoft.com/office/officeart/2009/3/layout/HorizontalOrganizationChart#17"/>
    <dgm:cxn modelId="{F8F1ED78-C28F-A849-B896-02F27F2DAF73}" type="presParOf" srcId="{DBD5B863-3310-A146-80BE-76595AEC574F}" destId="{7DFFB080-5E62-D143-A36B-5E78DDF3B740}" srcOrd="1" destOrd="0" presId="urn:microsoft.com/office/officeart/2009/3/layout/HorizontalOrganizationChart#17"/>
    <dgm:cxn modelId="{4A45B7A7-7534-F440-8766-775EE381320D}" type="presParOf" srcId="{DBD5B863-3310-A146-80BE-76595AEC574F}" destId="{6929E8D5-9FEF-7644-AF7A-52F023AE7FE9}" srcOrd="2" destOrd="0" presId="urn:microsoft.com/office/officeart/2009/3/layout/HorizontalOrganizationChart#17"/>
    <dgm:cxn modelId="{578195A6-0650-0D41-AF55-0287A21A5B51}" type="presParOf" srcId="{27EE6AE5-5A1A-3140-892B-66736C64D091}" destId="{E5185E33-A69C-A14B-8DB1-4AE618D86EBD}" srcOrd="4" destOrd="0" presId="urn:microsoft.com/office/officeart/2009/3/layout/HorizontalOrganizationChart#17"/>
    <dgm:cxn modelId="{3F25CD39-4126-6F4D-A0C0-7D63653CC280}" type="presParOf" srcId="{27EE6AE5-5A1A-3140-892B-66736C64D091}" destId="{9C501E13-1C3D-C34C-9444-38ED53A28DAD}" srcOrd="5" destOrd="0" presId="urn:microsoft.com/office/officeart/2009/3/layout/HorizontalOrganizationChart#17"/>
    <dgm:cxn modelId="{73EA5BD7-5E66-7149-96A2-671CCDC3D768}" type="presParOf" srcId="{9C501E13-1C3D-C34C-9444-38ED53A28DAD}" destId="{D21B1B66-1004-B846-8462-E980A4497C48}" srcOrd="0" destOrd="0" presId="urn:microsoft.com/office/officeart/2009/3/layout/HorizontalOrganizationChart#17"/>
    <dgm:cxn modelId="{E480F330-62B0-9149-B930-B929ECD5318C}" type="presParOf" srcId="{D21B1B66-1004-B846-8462-E980A4497C48}" destId="{59D41257-D9E9-F943-80BA-3F11804838C7}" srcOrd="0" destOrd="0" presId="urn:microsoft.com/office/officeart/2009/3/layout/HorizontalOrganizationChart#17"/>
    <dgm:cxn modelId="{F616D144-492D-184E-AC3B-2A73BD770F93}" type="presParOf" srcId="{D21B1B66-1004-B846-8462-E980A4497C48}" destId="{0BF10FB6-4937-4545-B2B1-3E203BD6DE8A}" srcOrd="1" destOrd="0" presId="urn:microsoft.com/office/officeart/2009/3/layout/HorizontalOrganizationChart#17"/>
    <dgm:cxn modelId="{1107F471-0569-DE4A-854D-03BC94D91E64}" type="presParOf" srcId="{9C501E13-1C3D-C34C-9444-38ED53A28DAD}" destId="{8F1B0309-21A9-8849-B53A-EA3DFCD4C4F0}" srcOrd="1" destOrd="0" presId="urn:microsoft.com/office/officeart/2009/3/layout/HorizontalOrganizationChart#17"/>
    <dgm:cxn modelId="{1CBE6E54-2F5A-AE4A-9BD2-8BE87B54A569}" type="presParOf" srcId="{9C501E13-1C3D-C34C-9444-38ED53A28DAD}" destId="{22615910-1D52-C34A-95A6-872F0B23C7DF}" srcOrd="2" destOrd="0" presId="urn:microsoft.com/office/officeart/2009/3/layout/HorizontalOrganizationChart#17"/>
    <dgm:cxn modelId="{3FB02094-BF9D-7A4F-A62B-51438F7075DF}" type="presParOf" srcId="{27EE6AE5-5A1A-3140-892B-66736C64D091}" destId="{592399A9-576A-F948-84DC-39E095494FCC}" srcOrd="6" destOrd="0" presId="urn:microsoft.com/office/officeart/2009/3/layout/HorizontalOrganizationChart#17"/>
    <dgm:cxn modelId="{692C6CC7-F2CB-034D-B2E3-5D92ECED7851}" type="presParOf" srcId="{27EE6AE5-5A1A-3140-892B-66736C64D091}" destId="{CE9AFFBE-26A9-5642-889D-A6AE33D4B085}" srcOrd="7" destOrd="0" presId="urn:microsoft.com/office/officeart/2009/3/layout/HorizontalOrganizationChart#17"/>
    <dgm:cxn modelId="{BA473583-7E69-AE43-8412-26E785C13806}" type="presParOf" srcId="{CE9AFFBE-26A9-5642-889D-A6AE33D4B085}" destId="{EA435581-C6D6-5249-99A1-6BA121C879BA}" srcOrd="0" destOrd="0" presId="urn:microsoft.com/office/officeart/2009/3/layout/HorizontalOrganizationChart#17"/>
    <dgm:cxn modelId="{48F039B0-C972-D14A-ACFB-37F10A379853}" type="presParOf" srcId="{EA435581-C6D6-5249-99A1-6BA121C879BA}" destId="{AB1E20DE-926E-D043-913F-F98B1BCE8D50}" srcOrd="0" destOrd="0" presId="urn:microsoft.com/office/officeart/2009/3/layout/HorizontalOrganizationChart#17"/>
    <dgm:cxn modelId="{0877B7DB-B6DE-7D49-89A2-8D279AF1C4A6}" type="presParOf" srcId="{EA435581-C6D6-5249-99A1-6BA121C879BA}" destId="{078E0EB9-8965-3347-A9FE-777BCBAF59A1}" srcOrd="1" destOrd="0" presId="urn:microsoft.com/office/officeart/2009/3/layout/HorizontalOrganizationChart#17"/>
    <dgm:cxn modelId="{4356854C-705A-624A-B130-3F1762E71F30}" type="presParOf" srcId="{CE9AFFBE-26A9-5642-889D-A6AE33D4B085}" destId="{E08B2666-EF99-4348-B311-4C310DA0B24C}" srcOrd="1" destOrd="0" presId="urn:microsoft.com/office/officeart/2009/3/layout/HorizontalOrganizationChart#17"/>
    <dgm:cxn modelId="{5B4B5C2D-7B60-FB40-A05E-07C32548635E}" type="presParOf" srcId="{CE9AFFBE-26A9-5642-889D-A6AE33D4B085}" destId="{9E6AFEFB-5257-1246-ABCE-3D448D1E1C41}" srcOrd="2" destOrd="0" presId="urn:microsoft.com/office/officeart/2009/3/layout/HorizontalOrganizationChart#17"/>
    <dgm:cxn modelId="{957BCD76-C39A-6041-84B7-F2C70DCFB6D3}" type="presParOf" srcId="{27EE6AE5-5A1A-3140-892B-66736C64D091}" destId="{D5B41C15-8B97-2E4E-8953-BB8241D11771}" srcOrd="8" destOrd="0" presId="urn:microsoft.com/office/officeart/2009/3/layout/HorizontalOrganizationChart#17"/>
    <dgm:cxn modelId="{CD448A6A-CF3C-3B42-8962-492A895A5A49}" type="presParOf" srcId="{27EE6AE5-5A1A-3140-892B-66736C64D091}" destId="{DEC1EF73-ECFD-8F42-954E-349A2B317E0B}" srcOrd="9" destOrd="0" presId="urn:microsoft.com/office/officeart/2009/3/layout/HorizontalOrganizationChart#17"/>
    <dgm:cxn modelId="{0A8A64D1-8512-1143-B9B6-CA04EBCA660C}" type="presParOf" srcId="{DEC1EF73-ECFD-8F42-954E-349A2B317E0B}" destId="{2848BF66-6C88-1E45-AD2A-F7E2D971DC68}" srcOrd="0" destOrd="0" presId="urn:microsoft.com/office/officeart/2009/3/layout/HorizontalOrganizationChart#17"/>
    <dgm:cxn modelId="{4FFA06C4-D408-0348-A76B-DF2D50B93FFB}" type="presParOf" srcId="{2848BF66-6C88-1E45-AD2A-F7E2D971DC68}" destId="{FEB746DA-611D-7546-9EAF-B8163E4EC36D}" srcOrd="0" destOrd="0" presId="urn:microsoft.com/office/officeart/2009/3/layout/HorizontalOrganizationChart#17"/>
    <dgm:cxn modelId="{2E03C3EC-1FA5-6D46-813E-422A909B0004}" type="presParOf" srcId="{2848BF66-6C88-1E45-AD2A-F7E2D971DC68}" destId="{398E564E-AB0F-984F-8DC0-A6A3ED798886}" srcOrd="1" destOrd="0" presId="urn:microsoft.com/office/officeart/2009/3/layout/HorizontalOrganizationChart#17"/>
    <dgm:cxn modelId="{B8F5F31A-3327-5C43-9505-3DF607CE896F}" type="presParOf" srcId="{DEC1EF73-ECFD-8F42-954E-349A2B317E0B}" destId="{92413F5C-5079-B445-AFDC-455212E9B5DD}" srcOrd="1" destOrd="0" presId="urn:microsoft.com/office/officeart/2009/3/layout/HorizontalOrganizationChart#17"/>
    <dgm:cxn modelId="{8B4AEEB3-DCA5-1546-8634-0DC94B0B2E2C}" type="presParOf" srcId="{DEC1EF73-ECFD-8F42-954E-349A2B317E0B}" destId="{AEE40536-DA15-B94E-A7DF-407DB9094E8F}" srcOrd="2" destOrd="0" presId="urn:microsoft.com/office/officeart/2009/3/layout/HorizontalOrganizationChart#17"/>
    <dgm:cxn modelId="{0375A70D-E301-F44A-A435-110896D1A80D}" type="presParOf" srcId="{522A4F15-5E5B-4343-AC2A-145AD12F5BC8}" destId="{C67A4154-AA7D-8744-A523-45364D3CDCAE}" srcOrd="2" destOrd="0" presId="urn:microsoft.com/office/officeart/2009/3/layout/HorizontalOrganizationChart#1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5.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8" loCatId="" qsTypeId="urn:microsoft.com/office/officeart/2005/8/quickstyle/simple1#18" qsCatId="simple" csTypeId="urn:microsoft.com/office/officeart/2005/8/colors/accent2_1#18"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7A774EDB-83F8-9B49-A4C1-98B3BF2DC955}" type="presOf" srcId="{E9262D6E-5D67-1749-9B3E-98FE22637E0E}" destId="{D01011B3-9247-344D-89EF-A190C3A4E16A}" srcOrd="0" destOrd="0" presId="urn:microsoft.com/office/officeart/2009/3/layout/HorizontalOrganizationChart#18"/>
    <dgm:cxn modelId="{27F1CC20-CE44-DC46-BA63-3B36F5FADF6D}" type="presOf" srcId="{0572A4C9-B3DE-A943-A31D-6C390134C0DE}" destId="{FEA15BB8-BB7F-6240-A649-8E9B8F3FCE92}" srcOrd="0" destOrd="0" presId="urn:microsoft.com/office/officeart/2009/3/layout/HorizontalOrganizationChart#18"/>
    <dgm:cxn modelId="{F09D9ADE-1779-C44D-9E37-45F06A1A7820}" srcId="{2B179273-2704-3D43-9593-9A14EA887E16}" destId="{0774BB43-37B4-DC4F-81E4-178EF4A18D34}" srcOrd="1" destOrd="0" parTransId="{0572A4C9-B3DE-A943-A31D-6C390134C0DE}" sibTransId="{BCBC775E-A257-0341-AB0E-3D385C1B89F2}"/>
    <dgm:cxn modelId="{C68CB2BB-DB94-084E-8052-689D588F6D64}" type="presOf" srcId="{60481217-866F-EC4E-9BCA-CCDCA186FDBB}" destId="{D5B41C15-8B97-2E4E-8953-BB8241D11771}" srcOrd="0" destOrd="0" presId="urn:microsoft.com/office/officeart/2009/3/layout/HorizontalOrganizationChart#18"/>
    <dgm:cxn modelId="{FB03C910-301F-7D4C-A5B3-6C408C5EFA1F}" srcId="{2B179273-2704-3D43-9593-9A14EA887E16}" destId="{E2775487-DF8A-344F-B8D8-6AC7FD999A3D}" srcOrd="0" destOrd="0" parTransId="{60C86F9E-ECD4-F648-A2BA-C82DE325D55B}" sibTransId="{B12D8443-882A-3C40-A196-5434328AD660}"/>
    <dgm:cxn modelId="{703A31B3-DB41-544F-9319-B8395B245364}" type="presOf" srcId="{2B179273-2704-3D43-9593-9A14EA887E16}" destId="{C66CCFD0-EBC3-7149-A8D4-80E9D63FB304}" srcOrd="0" destOrd="0" presId="urn:microsoft.com/office/officeart/2009/3/layout/HorizontalOrganizationChart#18"/>
    <dgm:cxn modelId="{F8F53F98-B935-464B-96FA-527398904DA3}" type="presOf" srcId="{C56A63DB-2540-B74A-844D-266E8014420E}" destId="{AB1E20DE-926E-D043-913F-F98B1BCE8D50}" srcOrd="0" destOrd="0" presId="urn:microsoft.com/office/officeart/2009/3/layout/HorizontalOrganizationChart#18"/>
    <dgm:cxn modelId="{5F7420EF-0DBB-8B45-B5ED-9711F3790A97}" srcId="{2B179273-2704-3D43-9593-9A14EA887E16}" destId="{C3B1E552-4C86-934A-B9AC-6D80E09981FB}" srcOrd="2" destOrd="0" parTransId="{EA8C3C0C-7CD0-5840-B329-C1537917FA6E}" sibTransId="{38AFA7AA-DE82-3941-B5B5-2F38B3BE9093}"/>
    <dgm:cxn modelId="{CDE4C393-7BBC-1942-91D4-E8791605BB93}" type="presOf" srcId="{32431CC2-FF1C-1C47-B100-1999122DC494}" destId="{398E564E-AB0F-984F-8DC0-A6A3ED798886}" srcOrd="1" destOrd="0" presId="urn:microsoft.com/office/officeart/2009/3/layout/HorizontalOrganizationChart#18"/>
    <dgm:cxn modelId="{478C803F-893F-4248-8C35-F1DECB2F0D2C}" srcId="{E9262D6E-5D67-1749-9B3E-98FE22637E0E}" destId="{2B179273-2704-3D43-9593-9A14EA887E16}" srcOrd="0" destOrd="0" parTransId="{919B3BA2-B184-594C-B712-7BE270D4AC41}" sibTransId="{0D6293B7-76DE-2F47-94E9-C0A3E8F07E6A}"/>
    <dgm:cxn modelId="{9801A868-102C-894F-8390-0A1AE10BE315}" type="presOf" srcId="{0774BB43-37B4-DC4F-81E4-178EF4A18D34}" destId="{05E3AC22-BCCB-D145-94DE-970DB76ABA3C}" srcOrd="1" destOrd="0" presId="urn:microsoft.com/office/officeart/2009/3/layout/HorizontalOrganizationChart#18"/>
    <dgm:cxn modelId="{D6CA06F9-09BE-B645-A7EF-55E808342EB0}" type="presOf" srcId="{EA8C3C0C-7CD0-5840-B329-C1537917FA6E}" destId="{E5185E33-A69C-A14B-8DB1-4AE618D86EBD}" srcOrd="0" destOrd="0" presId="urn:microsoft.com/office/officeart/2009/3/layout/HorizontalOrganizationChart#18"/>
    <dgm:cxn modelId="{5F5A49CF-4215-DB4F-A874-F3A0980C6B10}" type="presOf" srcId="{32431CC2-FF1C-1C47-B100-1999122DC494}" destId="{FEB746DA-611D-7546-9EAF-B8163E4EC36D}" srcOrd="0" destOrd="0" presId="urn:microsoft.com/office/officeart/2009/3/layout/HorizontalOrganizationChart#18"/>
    <dgm:cxn modelId="{A9582D28-D785-1041-942A-A6AAFD67324F}" srcId="{2B179273-2704-3D43-9593-9A14EA887E16}" destId="{C56A63DB-2540-B74A-844D-266E8014420E}" srcOrd="3" destOrd="0" parTransId="{8DF1DB71-48E7-9642-A49B-251B711B1738}" sibTransId="{097887AF-D762-EB4B-A45B-7E6F49C293E7}"/>
    <dgm:cxn modelId="{BC859480-4A5F-E44D-B259-3B47832EA3BC}" type="presOf" srcId="{0774BB43-37B4-DC4F-81E4-178EF4A18D34}" destId="{759DA5C7-AB80-6547-BEDD-B6A548F15238}" srcOrd="0" destOrd="0" presId="urn:microsoft.com/office/officeart/2009/3/layout/HorizontalOrganizationChart#18"/>
    <dgm:cxn modelId="{49144872-CF1F-E34C-91D4-C5454562BB2D}" type="presOf" srcId="{C56A63DB-2540-B74A-844D-266E8014420E}" destId="{078E0EB9-8965-3347-A9FE-777BCBAF59A1}" srcOrd="1" destOrd="0" presId="urn:microsoft.com/office/officeart/2009/3/layout/HorizontalOrganizationChart#18"/>
    <dgm:cxn modelId="{078BAD18-6859-1B43-B36B-B65226631E2A}" type="presOf" srcId="{2B179273-2704-3D43-9593-9A14EA887E16}" destId="{0838EECB-55B7-E045-8B8A-C5CC1ABEBE3D}" srcOrd="1" destOrd="0" presId="urn:microsoft.com/office/officeart/2009/3/layout/HorizontalOrganizationChart#18"/>
    <dgm:cxn modelId="{3A467E04-E63A-8242-B8C4-0D188DF48A63}" type="presOf" srcId="{C3B1E552-4C86-934A-B9AC-6D80E09981FB}" destId="{0BF10FB6-4937-4545-B2B1-3E203BD6DE8A}" srcOrd="1" destOrd="0" presId="urn:microsoft.com/office/officeart/2009/3/layout/HorizontalOrganizationChart#18"/>
    <dgm:cxn modelId="{DA900E52-2FAA-EA4E-BBF5-9C35F5CFAA8D}" type="presOf" srcId="{E2775487-DF8A-344F-B8D8-6AC7FD999A3D}" destId="{1F170545-5F3F-A14A-B776-4C6B79BF8AE5}" srcOrd="0" destOrd="0" presId="urn:microsoft.com/office/officeart/2009/3/layout/HorizontalOrganizationChart#18"/>
    <dgm:cxn modelId="{F4F3B21E-364F-3B43-9A85-F3414E0EBF7A}" type="presOf" srcId="{C3B1E552-4C86-934A-B9AC-6D80E09981FB}" destId="{59D41257-D9E9-F943-80BA-3F11804838C7}" srcOrd="0" destOrd="0" presId="urn:microsoft.com/office/officeart/2009/3/layout/HorizontalOrganizationChart#18"/>
    <dgm:cxn modelId="{01F09F72-C940-2246-A7AA-21A79AA0789D}" type="presOf" srcId="{60C86F9E-ECD4-F648-A2BA-C82DE325D55B}" destId="{39CC3071-B54C-4946-BADD-878ECE21822F}" srcOrd="0" destOrd="0" presId="urn:microsoft.com/office/officeart/2009/3/layout/HorizontalOrganizationChart#18"/>
    <dgm:cxn modelId="{C47D5CCA-6BB4-2E40-8DE0-336598C9635D}" type="presOf" srcId="{E2775487-DF8A-344F-B8D8-6AC7FD999A3D}" destId="{AA1EC854-01A0-3B42-B2B8-01447225C09A}" srcOrd="1" destOrd="0" presId="urn:microsoft.com/office/officeart/2009/3/layout/HorizontalOrganizationChart#18"/>
    <dgm:cxn modelId="{234B5EEA-4758-3F43-BD8D-D251AB70ADB5}" type="presOf" srcId="{8DF1DB71-48E7-9642-A49B-251B711B1738}" destId="{592399A9-576A-F948-84DC-39E095494FCC}" srcOrd="0" destOrd="0" presId="urn:microsoft.com/office/officeart/2009/3/layout/HorizontalOrganizationChart#18"/>
    <dgm:cxn modelId="{5F05A59F-5775-404E-A7C7-9B34F91CDCF0}" type="presParOf" srcId="{D01011B3-9247-344D-89EF-A190C3A4E16A}" destId="{522A4F15-5E5B-4343-AC2A-145AD12F5BC8}" srcOrd="0" destOrd="0" presId="urn:microsoft.com/office/officeart/2009/3/layout/HorizontalOrganizationChart#18"/>
    <dgm:cxn modelId="{86169BA5-1FBB-724B-8BBA-FD35A1EC8F44}" type="presParOf" srcId="{522A4F15-5E5B-4343-AC2A-145AD12F5BC8}" destId="{F15FC2B3-F7CC-D546-A82F-D26D0E72EEAC}" srcOrd="0" destOrd="0" presId="urn:microsoft.com/office/officeart/2009/3/layout/HorizontalOrganizationChart#18"/>
    <dgm:cxn modelId="{272B7A1A-47BC-EE4D-A4D8-C6001FF87F6D}" type="presParOf" srcId="{F15FC2B3-F7CC-D546-A82F-D26D0E72EEAC}" destId="{C66CCFD0-EBC3-7149-A8D4-80E9D63FB304}" srcOrd="0" destOrd="0" presId="urn:microsoft.com/office/officeart/2009/3/layout/HorizontalOrganizationChart#18"/>
    <dgm:cxn modelId="{77AB2406-6EA4-8944-AD48-A5C06D790274}" type="presParOf" srcId="{F15FC2B3-F7CC-D546-A82F-D26D0E72EEAC}" destId="{0838EECB-55B7-E045-8B8A-C5CC1ABEBE3D}" srcOrd="1" destOrd="0" presId="urn:microsoft.com/office/officeart/2009/3/layout/HorizontalOrganizationChart#18"/>
    <dgm:cxn modelId="{503B67EF-A5F3-B249-8955-337FBFD6F443}" type="presParOf" srcId="{522A4F15-5E5B-4343-AC2A-145AD12F5BC8}" destId="{27EE6AE5-5A1A-3140-892B-66736C64D091}" srcOrd="1" destOrd="0" presId="urn:microsoft.com/office/officeart/2009/3/layout/HorizontalOrganizationChart#18"/>
    <dgm:cxn modelId="{0D9C7B0A-0165-B642-8522-969FA311F839}" type="presParOf" srcId="{27EE6AE5-5A1A-3140-892B-66736C64D091}" destId="{39CC3071-B54C-4946-BADD-878ECE21822F}" srcOrd="0" destOrd="0" presId="urn:microsoft.com/office/officeart/2009/3/layout/HorizontalOrganizationChart#18"/>
    <dgm:cxn modelId="{3ACBA0FC-8C1F-CE44-B9DD-9D49977194FA}" type="presParOf" srcId="{27EE6AE5-5A1A-3140-892B-66736C64D091}" destId="{A87CA5F6-E563-254D-8019-8E43BDB9E430}" srcOrd="1" destOrd="0" presId="urn:microsoft.com/office/officeart/2009/3/layout/HorizontalOrganizationChart#18"/>
    <dgm:cxn modelId="{CE8EBB19-9261-4544-8273-88AD9A87F421}" type="presParOf" srcId="{A87CA5F6-E563-254D-8019-8E43BDB9E430}" destId="{2121AAF9-47A7-D34F-83AA-AD09384DD22B}" srcOrd="0" destOrd="0" presId="urn:microsoft.com/office/officeart/2009/3/layout/HorizontalOrganizationChart#18"/>
    <dgm:cxn modelId="{6437C80E-0042-8D4E-8571-74F462C05A87}" type="presParOf" srcId="{2121AAF9-47A7-D34F-83AA-AD09384DD22B}" destId="{1F170545-5F3F-A14A-B776-4C6B79BF8AE5}" srcOrd="0" destOrd="0" presId="urn:microsoft.com/office/officeart/2009/3/layout/HorizontalOrganizationChart#18"/>
    <dgm:cxn modelId="{C1D74E26-3161-6A4E-9122-08B2FBA2151A}" type="presParOf" srcId="{2121AAF9-47A7-D34F-83AA-AD09384DD22B}" destId="{AA1EC854-01A0-3B42-B2B8-01447225C09A}" srcOrd="1" destOrd="0" presId="urn:microsoft.com/office/officeart/2009/3/layout/HorizontalOrganizationChart#18"/>
    <dgm:cxn modelId="{F88AE4C8-1809-7D43-A40C-0FE6494D2B76}" type="presParOf" srcId="{A87CA5F6-E563-254D-8019-8E43BDB9E430}" destId="{94FBC40C-5DCB-C24B-BDC8-1CDCFD2977CA}" srcOrd="1" destOrd="0" presId="urn:microsoft.com/office/officeart/2009/3/layout/HorizontalOrganizationChart#18"/>
    <dgm:cxn modelId="{CAF56124-333F-3E42-B874-FF8FBB988942}" type="presParOf" srcId="{A87CA5F6-E563-254D-8019-8E43BDB9E430}" destId="{924395FB-44C8-1B4E-B957-03E49C5D33DB}" srcOrd="2" destOrd="0" presId="urn:microsoft.com/office/officeart/2009/3/layout/HorizontalOrganizationChart#18"/>
    <dgm:cxn modelId="{FBB2004D-4E12-664F-8AF9-180F02E464AA}" type="presParOf" srcId="{27EE6AE5-5A1A-3140-892B-66736C64D091}" destId="{FEA15BB8-BB7F-6240-A649-8E9B8F3FCE92}" srcOrd="2" destOrd="0" presId="urn:microsoft.com/office/officeart/2009/3/layout/HorizontalOrganizationChart#18"/>
    <dgm:cxn modelId="{B510A658-D55D-224D-9313-3EA28A1D586F}" type="presParOf" srcId="{27EE6AE5-5A1A-3140-892B-66736C64D091}" destId="{DBD5B863-3310-A146-80BE-76595AEC574F}" srcOrd="3" destOrd="0" presId="urn:microsoft.com/office/officeart/2009/3/layout/HorizontalOrganizationChart#18"/>
    <dgm:cxn modelId="{5CAC677D-0580-8F43-9168-EF36AD34B3C2}" type="presParOf" srcId="{DBD5B863-3310-A146-80BE-76595AEC574F}" destId="{8B508A1B-FECB-4A48-86F4-79662C0296D9}" srcOrd="0" destOrd="0" presId="urn:microsoft.com/office/officeart/2009/3/layout/HorizontalOrganizationChart#18"/>
    <dgm:cxn modelId="{31AA7EB4-F5A5-A64E-B584-30C5682F4A28}" type="presParOf" srcId="{8B508A1B-FECB-4A48-86F4-79662C0296D9}" destId="{759DA5C7-AB80-6547-BEDD-B6A548F15238}" srcOrd="0" destOrd="0" presId="urn:microsoft.com/office/officeart/2009/3/layout/HorizontalOrganizationChart#18"/>
    <dgm:cxn modelId="{56025630-ED76-FA40-8849-06A905B77D34}" type="presParOf" srcId="{8B508A1B-FECB-4A48-86F4-79662C0296D9}" destId="{05E3AC22-BCCB-D145-94DE-970DB76ABA3C}" srcOrd="1" destOrd="0" presId="urn:microsoft.com/office/officeart/2009/3/layout/HorizontalOrganizationChart#18"/>
    <dgm:cxn modelId="{D068426C-8D52-8646-B000-2A928E5997C7}" type="presParOf" srcId="{DBD5B863-3310-A146-80BE-76595AEC574F}" destId="{7DFFB080-5E62-D143-A36B-5E78DDF3B740}" srcOrd="1" destOrd="0" presId="urn:microsoft.com/office/officeart/2009/3/layout/HorizontalOrganizationChart#18"/>
    <dgm:cxn modelId="{0F01EC2B-70B4-DE48-980E-A0E5A3F8D709}" type="presParOf" srcId="{DBD5B863-3310-A146-80BE-76595AEC574F}" destId="{6929E8D5-9FEF-7644-AF7A-52F023AE7FE9}" srcOrd="2" destOrd="0" presId="urn:microsoft.com/office/officeart/2009/3/layout/HorizontalOrganizationChart#18"/>
    <dgm:cxn modelId="{B6ACD29A-4010-E940-9847-C0FD52A40AE5}" type="presParOf" srcId="{27EE6AE5-5A1A-3140-892B-66736C64D091}" destId="{E5185E33-A69C-A14B-8DB1-4AE618D86EBD}" srcOrd="4" destOrd="0" presId="urn:microsoft.com/office/officeart/2009/3/layout/HorizontalOrganizationChart#18"/>
    <dgm:cxn modelId="{2C74F504-3C29-EB4C-AA9F-F4E90851D8F2}" type="presParOf" srcId="{27EE6AE5-5A1A-3140-892B-66736C64D091}" destId="{9C501E13-1C3D-C34C-9444-38ED53A28DAD}" srcOrd="5" destOrd="0" presId="urn:microsoft.com/office/officeart/2009/3/layout/HorizontalOrganizationChart#18"/>
    <dgm:cxn modelId="{C1CE5AE8-D16A-5945-8B49-5D0381E9A2BC}" type="presParOf" srcId="{9C501E13-1C3D-C34C-9444-38ED53A28DAD}" destId="{D21B1B66-1004-B846-8462-E980A4497C48}" srcOrd="0" destOrd="0" presId="urn:microsoft.com/office/officeart/2009/3/layout/HorizontalOrganizationChart#18"/>
    <dgm:cxn modelId="{3C405C90-123E-B642-A779-05B050BCE854}" type="presParOf" srcId="{D21B1B66-1004-B846-8462-E980A4497C48}" destId="{59D41257-D9E9-F943-80BA-3F11804838C7}" srcOrd="0" destOrd="0" presId="urn:microsoft.com/office/officeart/2009/3/layout/HorizontalOrganizationChart#18"/>
    <dgm:cxn modelId="{12F46586-B7AF-6242-9EB7-A163A9F33130}" type="presParOf" srcId="{D21B1B66-1004-B846-8462-E980A4497C48}" destId="{0BF10FB6-4937-4545-B2B1-3E203BD6DE8A}" srcOrd="1" destOrd="0" presId="urn:microsoft.com/office/officeart/2009/3/layout/HorizontalOrganizationChart#18"/>
    <dgm:cxn modelId="{2B9B6E4C-E00F-4C4E-A470-06426204146A}" type="presParOf" srcId="{9C501E13-1C3D-C34C-9444-38ED53A28DAD}" destId="{8F1B0309-21A9-8849-B53A-EA3DFCD4C4F0}" srcOrd="1" destOrd="0" presId="urn:microsoft.com/office/officeart/2009/3/layout/HorizontalOrganizationChart#18"/>
    <dgm:cxn modelId="{4581E5CA-6A38-BF42-8904-3BA2A4593793}" type="presParOf" srcId="{9C501E13-1C3D-C34C-9444-38ED53A28DAD}" destId="{22615910-1D52-C34A-95A6-872F0B23C7DF}" srcOrd="2" destOrd="0" presId="urn:microsoft.com/office/officeart/2009/3/layout/HorizontalOrganizationChart#18"/>
    <dgm:cxn modelId="{D9C75CC9-E07B-1D43-97D0-00D6B7D8DAAA}" type="presParOf" srcId="{27EE6AE5-5A1A-3140-892B-66736C64D091}" destId="{592399A9-576A-F948-84DC-39E095494FCC}" srcOrd="6" destOrd="0" presId="urn:microsoft.com/office/officeart/2009/3/layout/HorizontalOrganizationChart#18"/>
    <dgm:cxn modelId="{5B134042-5F83-B34D-8CBA-DF2505203F03}" type="presParOf" srcId="{27EE6AE5-5A1A-3140-892B-66736C64D091}" destId="{CE9AFFBE-26A9-5642-889D-A6AE33D4B085}" srcOrd="7" destOrd="0" presId="urn:microsoft.com/office/officeart/2009/3/layout/HorizontalOrganizationChart#18"/>
    <dgm:cxn modelId="{617C9A77-7D4C-664A-8EA3-4B9036FB15C2}" type="presParOf" srcId="{CE9AFFBE-26A9-5642-889D-A6AE33D4B085}" destId="{EA435581-C6D6-5249-99A1-6BA121C879BA}" srcOrd="0" destOrd="0" presId="urn:microsoft.com/office/officeart/2009/3/layout/HorizontalOrganizationChart#18"/>
    <dgm:cxn modelId="{6F6B95E2-56F9-AE4E-9358-DF1928772D4A}" type="presParOf" srcId="{EA435581-C6D6-5249-99A1-6BA121C879BA}" destId="{AB1E20DE-926E-D043-913F-F98B1BCE8D50}" srcOrd="0" destOrd="0" presId="urn:microsoft.com/office/officeart/2009/3/layout/HorizontalOrganizationChart#18"/>
    <dgm:cxn modelId="{C127EFC7-E285-3F4D-A4F3-AFF4D1924C1C}" type="presParOf" srcId="{EA435581-C6D6-5249-99A1-6BA121C879BA}" destId="{078E0EB9-8965-3347-A9FE-777BCBAF59A1}" srcOrd="1" destOrd="0" presId="urn:microsoft.com/office/officeart/2009/3/layout/HorizontalOrganizationChart#18"/>
    <dgm:cxn modelId="{DF2D4E30-9BB5-4F45-9832-5F8DD98B317E}" type="presParOf" srcId="{CE9AFFBE-26A9-5642-889D-A6AE33D4B085}" destId="{E08B2666-EF99-4348-B311-4C310DA0B24C}" srcOrd="1" destOrd="0" presId="urn:microsoft.com/office/officeart/2009/3/layout/HorizontalOrganizationChart#18"/>
    <dgm:cxn modelId="{271B2FBA-47AE-CE45-9649-7DFE987614C7}" type="presParOf" srcId="{CE9AFFBE-26A9-5642-889D-A6AE33D4B085}" destId="{9E6AFEFB-5257-1246-ABCE-3D448D1E1C41}" srcOrd="2" destOrd="0" presId="urn:microsoft.com/office/officeart/2009/3/layout/HorizontalOrganizationChart#18"/>
    <dgm:cxn modelId="{D9540A5A-1236-C144-A9CD-620519A4F7EF}" type="presParOf" srcId="{27EE6AE5-5A1A-3140-892B-66736C64D091}" destId="{D5B41C15-8B97-2E4E-8953-BB8241D11771}" srcOrd="8" destOrd="0" presId="urn:microsoft.com/office/officeart/2009/3/layout/HorizontalOrganizationChart#18"/>
    <dgm:cxn modelId="{7F6BC67E-F677-B442-A24A-1C6B747A92D5}" type="presParOf" srcId="{27EE6AE5-5A1A-3140-892B-66736C64D091}" destId="{DEC1EF73-ECFD-8F42-954E-349A2B317E0B}" srcOrd="9" destOrd="0" presId="urn:microsoft.com/office/officeart/2009/3/layout/HorizontalOrganizationChart#18"/>
    <dgm:cxn modelId="{D969A8C7-92FB-B045-A0A0-8EB5A8EB21D8}" type="presParOf" srcId="{DEC1EF73-ECFD-8F42-954E-349A2B317E0B}" destId="{2848BF66-6C88-1E45-AD2A-F7E2D971DC68}" srcOrd="0" destOrd="0" presId="urn:microsoft.com/office/officeart/2009/3/layout/HorizontalOrganizationChart#18"/>
    <dgm:cxn modelId="{E8600F0F-A621-F948-901A-C119C34AC895}" type="presParOf" srcId="{2848BF66-6C88-1E45-AD2A-F7E2D971DC68}" destId="{FEB746DA-611D-7546-9EAF-B8163E4EC36D}" srcOrd="0" destOrd="0" presId="urn:microsoft.com/office/officeart/2009/3/layout/HorizontalOrganizationChart#18"/>
    <dgm:cxn modelId="{5787E79C-FEC7-4C48-8449-8323213B8040}" type="presParOf" srcId="{2848BF66-6C88-1E45-AD2A-F7E2D971DC68}" destId="{398E564E-AB0F-984F-8DC0-A6A3ED798886}" srcOrd="1" destOrd="0" presId="urn:microsoft.com/office/officeart/2009/3/layout/HorizontalOrganizationChart#18"/>
    <dgm:cxn modelId="{8C1B799D-884D-2A40-B0E1-1AC48131266D}" type="presParOf" srcId="{DEC1EF73-ECFD-8F42-954E-349A2B317E0B}" destId="{92413F5C-5079-B445-AFDC-455212E9B5DD}" srcOrd="1" destOrd="0" presId="urn:microsoft.com/office/officeart/2009/3/layout/HorizontalOrganizationChart#18"/>
    <dgm:cxn modelId="{7D4F28E7-4227-B649-AA49-BEC87A17BCB0}" type="presParOf" srcId="{DEC1EF73-ECFD-8F42-954E-349A2B317E0B}" destId="{AEE40536-DA15-B94E-A7DF-407DB9094E8F}" srcOrd="2" destOrd="0" presId="urn:microsoft.com/office/officeart/2009/3/layout/HorizontalOrganizationChart#18"/>
    <dgm:cxn modelId="{DE211081-E110-8048-B331-6839AD3B99DB}" type="presParOf" srcId="{522A4F15-5E5B-4343-AC2A-145AD12F5BC8}" destId="{C67A4154-AA7D-8744-A523-45364D3CDCAE}" srcOrd="2" destOrd="0" presId="urn:microsoft.com/office/officeart/2009/3/layout/HorizontalOrganizationChart#1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6.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9" loCatId="" qsTypeId="urn:microsoft.com/office/officeart/2005/8/quickstyle/simple1#19" qsCatId="simple" csTypeId="urn:microsoft.com/office/officeart/2005/8/colors/accent2_1#19"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solidFill>
          <a:srgbClr val="FF0000"/>
        </a:solid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A027C8C0-44E3-E941-BA79-438C89F91125}" type="presOf" srcId="{0774BB43-37B4-DC4F-81E4-178EF4A18D34}" destId="{759DA5C7-AB80-6547-BEDD-B6A548F15238}" srcOrd="0" destOrd="0" presId="urn:microsoft.com/office/officeart/2009/3/layout/HorizontalOrganizationChart#19"/>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CA9D3DC7-E445-894F-9C2A-FD08C2B492A2}" type="presOf" srcId="{C56A63DB-2540-B74A-844D-266E8014420E}" destId="{078E0EB9-8965-3347-A9FE-777BCBAF59A1}" srcOrd="1" destOrd="0" presId="urn:microsoft.com/office/officeart/2009/3/layout/HorizontalOrganizationChart#19"/>
    <dgm:cxn modelId="{2AA70AC5-A579-BF4A-8D80-AC884FED2AAB}" type="presOf" srcId="{E9262D6E-5D67-1749-9B3E-98FE22637E0E}" destId="{D01011B3-9247-344D-89EF-A190C3A4E16A}" srcOrd="0" destOrd="0" presId="urn:microsoft.com/office/officeart/2009/3/layout/HorizontalOrganizationChart#19"/>
    <dgm:cxn modelId="{10494EA3-0CAC-E441-BE02-972427B2385E}" type="presOf" srcId="{E2775487-DF8A-344F-B8D8-6AC7FD999A3D}" destId="{AA1EC854-01A0-3B42-B2B8-01447225C09A}" srcOrd="1" destOrd="0" presId="urn:microsoft.com/office/officeart/2009/3/layout/HorizontalOrganizationChart#19"/>
    <dgm:cxn modelId="{D059FC38-D649-9C4F-9BC8-344A6B438C8A}" type="presOf" srcId="{32431CC2-FF1C-1C47-B100-1999122DC494}" destId="{398E564E-AB0F-984F-8DC0-A6A3ED798886}" srcOrd="1" destOrd="0" presId="urn:microsoft.com/office/officeart/2009/3/layout/HorizontalOrganizationChart#19"/>
    <dgm:cxn modelId="{5F7420EF-0DBB-8B45-B5ED-9711F3790A97}" srcId="{2B179273-2704-3D43-9593-9A14EA887E16}" destId="{C3B1E552-4C86-934A-B9AC-6D80E09981FB}" srcOrd="2" destOrd="0" parTransId="{EA8C3C0C-7CD0-5840-B329-C1537917FA6E}" sibTransId="{38AFA7AA-DE82-3941-B5B5-2F38B3BE9093}"/>
    <dgm:cxn modelId="{7C3D4C55-4F4F-D844-917A-0C1D73DFAA72}" type="presOf" srcId="{8DF1DB71-48E7-9642-A49B-251B711B1738}" destId="{592399A9-576A-F948-84DC-39E095494FCC}" srcOrd="0" destOrd="0" presId="urn:microsoft.com/office/officeart/2009/3/layout/HorizontalOrganizationChart#19"/>
    <dgm:cxn modelId="{70782313-D980-4A47-8B1F-76662DE9BEF3}" type="presOf" srcId="{60C86F9E-ECD4-F648-A2BA-C82DE325D55B}" destId="{39CC3071-B54C-4946-BADD-878ECE21822F}" srcOrd="0" destOrd="0" presId="urn:microsoft.com/office/officeart/2009/3/layout/HorizontalOrganizationChart#19"/>
    <dgm:cxn modelId="{A9582D28-D785-1041-942A-A6AAFD67324F}" srcId="{2B179273-2704-3D43-9593-9A14EA887E16}" destId="{C56A63DB-2540-B74A-844D-266E8014420E}" srcOrd="3" destOrd="0" parTransId="{8DF1DB71-48E7-9642-A49B-251B711B1738}" sibTransId="{097887AF-D762-EB4B-A45B-7E6F49C293E7}"/>
    <dgm:cxn modelId="{5810B1C7-A0B2-1C42-9D9C-36AFBFAC9507}" type="presOf" srcId="{C56A63DB-2540-B74A-844D-266E8014420E}" destId="{AB1E20DE-926E-D043-913F-F98B1BCE8D50}" srcOrd="0" destOrd="0" presId="urn:microsoft.com/office/officeart/2009/3/layout/HorizontalOrganizationChart#19"/>
    <dgm:cxn modelId="{96DADB56-E9B9-3748-8351-B6703EC3EEBB}" type="presOf" srcId="{2B179273-2704-3D43-9593-9A14EA887E16}" destId="{C66CCFD0-EBC3-7149-A8D4-80E9D63FB304}" srcOrd="0" destOrd="0" presId="urn:microsoft.com/office/officeart/2009/3/layout/HorizontalOrganizationChart#19"/>
    <dgm:cxn modelId="{EC491BF5-AA6B-804F-870F-34F72585BD05}" type="presOf" srcId="{0774BB43-37B4-DC4F-81E4-178EF4A18D34}" destId="{05E3AC22-BCCB-D145-94DE-970DB76ABA3C}" srcOrd="1" destOrd="0" presId="urn:microsoft.com/office/officeart/2009/3/layout/HorizontalOrganizationChart#19"/>
    <dgm:cxn modelId="{9D383FD2-ECA3-E14B-9FB9-66C77A70C74F}" type="presOf" srcId="{EA8C3C0C-7CD0-5840-B329-C1537917FA6E}" destId="{E5185E33-A69C-A14B-8DB1-4AE618D86EBD}" srcOrd="0" destOrd="0" presId="urn:microsoft.com/office/officeart/2009/3/layout/HorizontalOrganizationChart#19"/>
    <dgm:cxn modelId="{76C5892E-9438-044D-BB35-ECE608B8FB76}" type="presOf" srcId="{32431CC2-FF1C-1C47-B100-1999122DC494}" destId="{FEB746DA-611D-7546-9EAF-B8163E4EC36D}" srcOrd="0" destOrd="0" presId="urn:microsoft.com/office/officeart/2009/3/layout/HorizontalOrganizationChart#19"/>
    <dgm:cxn modelId="{F09D9ADE-1779-C44D-9E37-45F06A1A7820}" srcId="{2B179273-2704-3D43-9593-9A14EA887E16}" destId="{0774BB43-37B4-DC4F-81E4-178EF4A18D34}" srcOrd="1" destOrd="0" parTransId="{0572A4C9-B3DE-A943-A31D-6C390134C0DE}" sibTransId="{BCBC775E-A257-0341-AB0E-3D385C1B89F2}"/>
    <dgm:cxn modelId="{71EACDCC-CD03-2743-913E-FF351812C9B9}" type="presOf" srcId="{0572A4C9-B3DE-A943-A31D-6C390134C0DE}" destId="{FEA15BB8-BB7F-6240-A649-8E9B8F3FCE92}" srcOrd="0" destOrd="0" presId="urn:microsoft.com/office/officeart/2009/3/layout/HorizontalOrganizationChart#19"/>
    <dgm:cxn modelId="{8E1B28FB-C437-9144-BB8C-2853D84BA7E7}" type="presOf" srcId="{C3B1E552-4C86-934A-B9AC-6D80E09981FB}" destId="{59D41257-D9E9-F943-80BA-3F11804838C7}" srcOrd="0" destOrd="0" presId="urn:microsoft.com/office/officeart/2009/3/layout/HorizontalOrganizationChart#19"/>
    <dgm:cxn modelId="{FB03C910-301F-7D4C-A5B3-6C408C5EFA1F}" srcId="{2B179273-2704-3D43-9593-9A14EA887E16}" destId="{E2775487-DF8A-344F-B8D8-6AC7FD999A3D}" srcOrd="0" destOrd="0" parTransId="{60C86F9E-ECD4-F648-A2BA-C82DE325D55B}" sibTransId="{B12D8443-882A-3C40-A196-5434328AD660}"/>
    <dgm:cxn modelId="{A0F79F9F-B69F-3E4A-8DAC-DF65541B0D28}" type="presOf" srcId="{E2775487-DF8A-344F-B8D8-6AC7FD999A3D}" destId="{1F170545-5F3F-A14A-B776-4C6B79BF8AE5}" srcOrd="0" destOrd="0" presId="urn:microsoft.com/office/officeart/2009/3/layout/HorizontalOrganizationChart#19"/>
    <dgm:cxn modelId="{83FEA984-1045-4046-ABC5-4268B074F84F}" type="presOf" srcId="{C3B1E552-4C86-934A-B9AC-6D80E09981FB}" destId="{0BF10FB6-4937-4545-B2B1-3E203BD6DE8A}" srcOrd="1" destOrd="0" presId="urn:microsoft.com/office/officeart/2009/3/layout/HorizontalOrganizationChart#19"/>
    <dgm:cxn modelId="{64074663-8C4B-9540-AD07-A8510C860A09}" type="presOf" srcId="{60481217-866F-EC4E-9BCA-CCDCA186FDBB}" destId="{D5B41C15-8B97-2E4E-8953-BB8241D11771}" srcOrd="0" destOrd="0" presId="urn:microsoft.com/office/officeart/2009/3/layout/HorizontalOrganizationChart#19"/>
    <dgm:cxn modelId="{4D1D8494-F30A-C04C-8B5F-143CF311B30F}" type="presOf" srcId="{2B179273-2704-3D43-9593-9A14EA887E16}" destId="{0838EECB-55B7-E045-8B8A-C5CC1ABEBE3D}" srcOrd="1" destOrd="0" presId="urn:microsoft.com/office/officeart/2009/3/layout/HorizontalOrganizationChart#19"/>
    <dgm:cxn modelId="{6442D574-9AA7-BD43-AED6-C27439F5B1C2}" type="presParOf" srcId="{D01011B3-9247-344D-89EF-A190C3A4E16A}" destId="{522A4F15-5E5B-4343-AC2A-145AD12F5BC8}" srcOrd="0" destOrd="0" presId="urn:microsoft.com/office/officeart/2009/3/layout/HorizontalOrganizationChart#19"/>
    <dgm:cxn modelId="{A65449C4-19F5-FE48-ACDE-2C1C45BB0ACC}" type="presParOf" srcId="{522A4F15-5E5B-4343-AC2A-145AD12F5BC8}" destId="{F15FC2B3-F7CC-D546-A82F-D26D0E72EEAC}" srcOrd="0" destOrd="0" presId="urn:microsoft.com/office/officeart/2009/3/layout/HorizontalOrganizationChart#19"/>
    <dgm:cxn modelId="{3715F58D-846A-304B-8B57-6E64313A2ADC}" type="presParOf" srcId="{F15FC2B3-F7CC-D546-A82F-D26D0E72EEAC}" destId="{C66CCFD0-EBC3-7149-A8D4-80E9D63FB304}" srcOrd="0" destOrd="0" presId="urn:microsoft.com/office/officeart/2009/3/layout/HorizontalOrganizationChart#19"/>
    <dgm:cxn modelId="{CA929696-4E36-0644-9651-D91DC97B8F38}" type="presParOf" srcId="{F15FC2B3-F7CC-D546-A82F-D26D0E72EEAC}" destId="{0838EECB-55B7-E045-8B8A-C5CC1ABEBE3D}" srcOrd="1" destOrd="0" presId="urn:microsoft.com/office/officeart/2009/3/layout/HorizontalOrganizationChart#19"/>
    <dgm:cxn modelId="{F3ADC5AD-1704-8C46-91FA-91F9B973B3D0}" type="presParOf" srcId="{522A4F15-5E5B-4343-AC2A-145AD12F5BC8}" destId="{27EE6AE5-5A1A-3140-892B-66736C64D091}" srcOrd="1" destOrd="0" presId="urn:microsoft.com/office/officeart/2009/3/layout/HorizontalOrganizationChart#19"/>
    <dgm:cxn modelId="{63CCD953-BEFB-E947-BDD4-3BBCC7C5CD5B}" type="presParOf" srcId="{27EE6AE5-5A1A-3140-892B-66736C64D091}" destId="{39CC3071-B54C-4946-BADD-878ECE21822F}" srcOrd="0" destOrd="0" presId="urn:microsoft.com/office/officeart/2009/3/layout/HorizontalOrganizationChart#19"/>
    <dgm:cxn modelId="{F651FC60-D096-5D4D-94D0-81334EBB698C}" type="presParOf" srcId="{27EE6AE5-5A1A-3140-892B-66736C64D091}" destId="{A87CA5F6-E563-254D-8019-8E43BDB9E430}" srcOrd="1" destOrd="0" presId="urn:microsoft.com/office/officeart/2009/3/layout/HorizontalOrganizationChart#19"/>
    <dgm:cxn modelId="{08CB5993-D5EE-964A-AFBD-D997185EF25A}" type="presParOf" srcId="{A87CA5F6-E563-254D-8019-8E43BDB9E430}" destId="{2121AAF9-47A7-D34F-83AA-AD09384DD22B}" srcOrd="0" destOrd="0" presId="urn:microsoft.com/office/officeart/2009/3/layout/HorizontalOrganizationChart#19"/>
    <dgm:cxn modelId="{8230EC2A-411C-C243-8DE1-4F6D5A92019A}" type="presParOf" srcId="{2121AAF9-47A7-D34F-83AA-AD09384DD22B}" destId="{1F170545-5F3F-A14A-B776-4C6B79BF8AE5}" srcOrd="0" destOrd="0" presId="urn:microsoft.com/office/officeart/2009/3/layout/HorizontalOrganizationChart#19"/>
    <dgm:cxn modelId="{E9ECEC70-76A5-9A4E-84A6-109C53132175}" type="presParOf" srcId="{2121AAF9-47A7-D34F-83AA-AD09384DD22B}" destId="{AA1EC854-01A0-3B42-B2B8-01447225C09A}" srcOrd="1" destOrd="0" presId="urn:microsoft.com/office/officeart/2009/3/layout/HorizontalOrganizationChart#19"/>
    <dgm:cxn modelId="{3A57B295-CFFA-A345-953A-A20F30DE7A25}" type="presParOf" srcId="{A87CA5F6-E563-254D-8019-8E43BDB9E430}" destId="{94FBC40C-5DCB-C24B-BDC8-1CDCFD2977CA}" srcOrd="1" destOrd="0" presId="urn:microsoft.com/office/officeart/2009/3/layout/HorizontalOrganizationChart#19"/>
    <dgm:cxn modelId="{127FF879-CFE3-9D44-9728-A1255716B404}" type="presParOf" srcId="{A87CA5F6-E563-254D-8019-8E43BDB9E430}" destId="{924395FB-44C8-1B4E-B957-03E49C5D33DB}" srcOrd="2" destOrd="0" presId="urn:microsoft.com/office/officeart/2009/3/layout/HorizontalOrganizationChart#19"/>
    <dgm:cxn modelId="{7A1B298E-4FA5-1940-8D2B-68F9A4471785}" type="presParOf" srcId="{27EE6AE5-5A1A-3140-892B-66736C64D091}" destId="{FEA15BB8-BB7F-6240-A649-8E9B8F3FCE92}" srcOrd="2" destOrd="0" presId="urn:microsoft.com/office/officeart/2009/3/layout/HorizontalOrganizationChart#19"/>
    <dgm:cxn modelId="{D0C682D6-CEFC-764E-BB4D-D54D2A8C4D4B}" type="presParOf" srcId="{27EE6AE5-5A1A-3140-892B-66736C64D091}" destId="{DBD5B863-3310-A146-80BE-76595AEC574F}" srcOrd="3" destOrd="0" presId="urn:microsoft.com/office/officeart/2009/3/layout/HorizontalOrganizationChart#19"/>
    <dgm:cxn modelId="{6034D87B-3A23-3844-991E-6FE65B3B090A}" type="presParOf" srcId="{DBD5B863-3310-A146-80BE-76595AEC574F}" destId="{8B508A1B-FECB-4A48-86F4-79662C0296D9}" srcOrd="0" destOrd="0" presId="urn:microsoft.com/office/officeart/2009/3/layout/HorizontalOrganizationChart#19"/>
    <dgm:cxn modelId="{3638B8F5-ABB0-7942-852E-BC57427F2642}" type="presParOf" srcId="{8B508A1B-FECB-4A48-86F4-79662C0296D9}" destId="{759DA5C7-AB80-6547-BEDD-B6A548F15238}" srcOrd="0" destOrd="0" presId="urn:microsoft.com/office/officeart/2009/3/layout/HorizontalOrganizationChart#19"/>
    <dgm:cxn modelId="{DE0614A3-707D-AC43-98C0-405F91209B13}" type="presParOf" srcId="{8B508A1B-FECB-4A48-86F4-79662C0296D9}" destId="{05E3AC22-BCCB-D145-94DE-970DB76ABA3C}" srcOrd="1" destOrd="0" presId="urn:microsoft.com/office/officeart/2009/3/layout/HorizontalOrganizationChart#19"/>
    <dgm:cxn modelId="{F11E503D-3B65-C44C-A82B-FB000B18D88D}" type="presParOf" srcId="{DBD5B863-3310-A146-80BE-76595AEC574F}" destId="{7DFFB080-5E62-D143-A36B-5E78DDF3B740}" srcOrd="1" destOrd="0" presId="urn:microsoft.com/office/officeart/2009/3/layout/HorizontalOrganizationChart#19"/>
    <dgm:cxn modelId="{3043CED2-195E-A94C-8073-EAF5314F0CB0}" type="presParOf" srcId="{DBD5B863-3310-A146-80BE-76595AEC574F}" destId="{6929E8D5-9FEF-7644-AF7A-52F023AE7FE9}" srcOrd="2" destOrd="0" presId="urn:microsoft.com/office/officeart/2009/3/layout/HorizontalOrganizationChart#19"/>
    <dgm:cxn modelId="{FFF68AE2-41F2-3347-9170-06C6DDD6FE62}" type="presParOf" srcId="{27EE6AE5-5A1A-3140-892B-66736C64D091}" destId="{E5185E33-A69C-A14B-8DB1-4AE618D86EBD}" srcOrd="4" destOrd="0" presId="urn:microsoft.com/office/officeart/2009/3/layout/HorizontalOrganizationChart#19"/>
    <dgm:cxn modelId="{82543804-5629-8942-B7C7-8332682A1889}" type="presParOf" srcId="{27EE6AE5-5A1A-3140-892B-66736C64D091}" destId="{9C501E13-1C3D-C34C-9444-38ED53A28DAD}" srcOrd="5" destOrd="0" presId="urn:microsoft.com/office/officeart/2009/3/layout/HorizontalOrganizationChart#19"/>
    <dgm:cxn modelId="{F87CF44F-DD8A-2448-AD2F-D9665F01FEA9}" type="presParOf" srcId="{9C501E13-1C3D-C34C-9444-38ED53A28DAD}" destId="{D21B1B66-1004-B846-8462-E980A4497C48}" srcOrd="0" destOrd="0" presId="urn:microsoft.com/office/officeart/2009/3/layout/HorizontalOrganizationChart#19"/>
    <dgm:cxn modelId="{F2666675-8DD2-464D-AA17-2B1067EF3FE9}" type="presParOf" srcId="{D21B1B66-1004-B846-8462-E980A4497C48}" destId="{59D41257-D9E9-F943-80BA-3F11804838C7}" srcOrd="0" destOrd="0" presId="urn:microsoft.com/office/officeart/2009/3/layout/HorizontalOrganizationChart#19"/>
    <dgm:cxn modelId="{CB9994A5-F2CE-5B44-96F2-ED252056DEC8}" type="presParOf" srcId="{D21B1B66-1004-B846-8462-E980A4497C48}" destId="{0BF10FB6-4937-4545-B2B1-3E203BD6DE8A}" srcOrd="1" destOrd="0" presId="urn:microsoft.com/office/officeart/2009/3/layout/HorizontalOrganizationChart#19"/>
    <dgm:cxn modelId="{3832BCD2-B648-8349-B133-A5E8C5B8D98C}" type="presParOf" srcId="{9C501E13-1C3D-C34C-9444-38ED53A28DAD}" destId="{8F1B0309-21A9-8849-B53A-EA3DFCD4C4F0}" srcOrd="1" destOrd="0" presId="urn:microsoft.com/office/officeart/2009/3/layout/HorizontalOrganizationChart#19"/>
    <dgm:cxn modelId="{CD67E02B-9231-DB49-9378-7FA56693E971}" type="presParOf" srcId="{9C501E13-1C3D-C34C-9444-38ED53A28DAD}" destId="{22615910-1D52-C34A-95A6-872F0B23C7DF}" srcOrd="2" destOrd="0" presId="urn:microsoft.com/office/officeart/2009/3/layout/HorizontalOrganizationChart#19"/>
    <dgm:cxn modelId="{A8D78282-6353-3846-93EB-72A36502283C}" type="presParOf" srcId="{27EE6AE5-5A1A-3140-892B-66736C64D091}" destId="{592399A9-576A-F948-84DC-39E095494FCC}" srcOrd="6" destOrd="0" presId="urn:microsoft.com/office/officeart/2009/3/layout/HorizontalOrganizationChart#19"/>
    <dgm:cxn modelId="{2E889CB2-1078-6D41-839D-7983B910B191}" type="presParOf" srcId="{27EE6AE5-5A1A-3140-892B-66736C64D091}" destId="{CE9AFFBE-26A9-5642-889D-A6AE33D4B085}" srcOrd="7" destOrd="0" presId="urn:microsoft.com/office/officeart/2009/3/layout/HorizontalOrganizationChart#19"/>
    <dgm:cxn modelId="{34FEC495-5B01-E04C-9B83-77139E38CFC4}" type="presParOf" srcId="{CE9AFFBE-26A9-5642-889D-A6AE33D4B085}" destId="{EA435581-C6D6-5249-99A1-6BA121C879BA}" srcOrd="0" destOrd="0" presId="urn:microsoft.com/office/officeart/2009/3/layout/HorizontalOrganizationChart#19"/>
    <dgm:cxn modelId="{5C4DDFA6-62C4-854D-A0D7-D7DF8F085ADE}" type="presParOf" srcId="{EA435581-C6D6-5249-99A1-6BA121C879BA}" destId="{AB1E20DE-926E-D043-913F-F98B1BCE8D50}" srcOrd="0" destOrd="0" presId="urn:microsoft.com/office/officeart/2009/3/layout/HorizontalOrganizationChart#19"/>
    <dgm:cxn modelId="{617AF7D8-5208-F041-B8C5-F431C1A6A638}" type="presParOf" srcId="{EA435581-C6D6-5249-99A1-6BA121C879BA}" destId="{078E0EB9-8965-3347-A9FE-777BCBAF59A1}" srcOrd="1" destOrd="0" presId="urn:microsoft.com/office/officeart/2009/3/layout/HorizontalOrganizationChart#19"/>
    <dgm:cxn modelId="{41A25837-F873-5448-9EDF-75FF9BC90CCC}" type="presParOf" srcId="{CE9AFFBE-26A9-5642-889D-A6AE33D4B085}" destId="{E08B2666-EF99-4348-B311-4C310DA0B24C}" srcOrd="1" destOrd="0" presId="urn:microsoft.com/office/officeart/2009/3/layout/HorizontalOrganizationChart#19"/>
    <dgm:cxn modelId="{3AE2FFCC-8859-C343-AE01-BC6134913416}" type="presParOf" srcId="{CE9AFFBE-26A9-5642-889D-A6AE33D4B085}" destId="{9E6AFEFB-5257-1246-ABCE-3D448D1E1C41}" srcOrd="2" destOrd="0" presId="urn:microsoft.com/office/officeart/2009/3/layout/HorizontalOrganizationChart#19"/>
    <dgm:cxn modelId="{D836F687-24A1-4848-9988-500829126F01}" type="presParOf" srcId="{27EE6AE5-5A1A-3140-892B-66736C64D091}" destId="{D5B41C15-8B97-2E4E-8953-BB8241D11771}" srcOrd="8" destOrd="0" presId="urn:microsoft.com/office/officeart/2009/3/layout/HorizontalOrganizationChart#19"/>
    <dgm:cxn modelId="{F7962772-90A1-7048-A4A1-A3132E452077}" type="presParOf" srcId="{27EE6AE5-5A1A-3140-892B-66736C64D091}" destId="{DEC1EF73-ECFD-8F42-954E-349A2B317E0B}" srcOrd="9" destOrd="0" presId="urn:microsoft.com/office/officeart/2009/3/layout/HorizontalOrganizationChart#19"/>
    <dgm:cxn modelId="{BDDA8ACA-3747-F849-80AE-EECC67677856}" type="presParOf" srcId="{DEC1EF73-ECFD-8F42-954E-349A2B317E0B}" destId="{2848BF66-6C88-1E45-AD2A-F7E2D971DC68}" srcOrd="0" destOrd="0" presId="urn:microsoft.com/office/officeart/2009/3/layout/HorizontalOrganizationChart#19"/>
    <dgm:cxn modelId="{5CAE3F29-FECB-6844-AEB2-2301927F44EE}" type="presParOf" srcId="{2848BF66-6C88-1E45-AD2A-F7E2D971DC68}" destId="{FEB746DA-611D-7546-9EAF-B8163E4EC36D}" srcOrd="0" destOrd="0" presId="urn:microsoft.com/office/officeart/2009/3/layout/HorizontalOrganizationChart#19"/>
    <dgm:cxn modelId="{8CFC3CB4-B4E3-8342-A790-F2A7E2B79205}" type="presParOf" srcId="{2848BF66-6C88-1E45-AD2A-F7E2D971DC68}" destId="{398E564E-AB0F-984F-8DC0-A6A3ED798886}" srcOrd="1" destOrd="0" presId="urn:microsoft.com/office/officeart/2009/3/layout/HorizontalOrganizationChart#19"/>
    <dgm:cxn modelId="{98A9ADE9-2658-2547-9458-2260D8329297}" type="presParOf" srcId="{DEC1EF73-ECFD-8F42-954E-349A2B317E0B}" destId="{92413F5C-5079-B445-AFDC-455212E9B5DD}" srcOrd="1" destOrd="0" presId="urn:microsoft.com/office/officeart/2009/3/layout/HorizontalOrganizationChart#19"/>
    <dgm:cxn modelId="{B6B3821C-BA5B-E64E-9E35-E62384DC0B4C}" type="presParOf" srcId="{DEC1EF73-ECFD-8F42-954E-349A2B317E0B}" destId="{AEE40536-DA15-B94E-A7DF-407DB9094E8F}" srcOrd="2" destOrd="0" presId="urn:microsoft.com/office/officeart/2009/3/layout/HorizontalOrganizationChart#19"/>
    <dgm:cxn modelId="{FBE80A92-3AE5-714A-933F-DAEE542B629A}" type="presParOf" srcId="{522A4F15-5E5B-4343-AC2A-145AD12F5BC8}" destId="{C67A4154-AA7D-8744-A523-45364D3CDCAE}" srcOrd="2" destOrd="0" presId="urn:microsoft.com/office/officeart/2009/3/layout/HorizontalOrganizationChart#1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7.xml><?xml version="1.0" encoding="utf-8"?>
<dgm:dataModel xmlns:dgm="http://schemas.openxmlformats.org/drawingml/2006/diagram" xmlns:a="http://schemas.openxmlformats.org/drawingml/2006/main">
  <dgm:ptLst>
    <dgm:pt modelId="{C55DDBA8-09E9-5F45-AB8D-588C1787FFE0}" type="doc">
      <dgm:prSet loTypeId="urn:microsoft.com/office/officeart/2005/8/layout/hProcess9#1" loCatId="" qsTypeId="urn:microsoft.com/office/officeart/2005/8/quickstyle/simple4#1" qsCatId="simple" csTypeId="urn:microsoft.com/office/officeart/2005/8/colors/accent2_1#20" csCatId="accent2" phldr="1"/>
      <dgm:spPr/>
    </dgm:pt>
    <dgm:pt modelId="{FD7C05D3-952D-6348-9CC3-ABEF8310554C}">
      <dgm:prSet phldrT="[文本]"/>
      <dgm:spPr/>
      <dgm:t>
        <a:bodyPr/>
        <a:lstStyle/>
        <a:p>
          <a:r>
            <a:rPr lang="en-US" altLang="zh-CN" dirty="0" smtClean="0"/>
            <a:t>1921</a:t>
          </a:r>
          <a:r>
            <a:rPr lang="zh-CN" altLang="en-US" dirty="0" smtClean="0"/>
            <a:t>共产党成立</a:t>
          </a:r>
          <a:endParaRPr lang="zh-CN" altLang="en-US" dirty="0"/>
        </a:p>
      </dgm:t>
    </dgm:pt>
    <dgm:pt modelId="{182690AF-DBCA-DC42-AF05-51B8B5304AF3}" type="parTrans" cxnId="{87BF6B8F-C08C-444E-9EA7-27A947F602CE}">
      <dgm:prSet/>
      <dgm:spPr/>
      <dgm:t>
        <a:bodyPr/>
        <a:lstStyle/>
        <a:p>
          <a:endParaRPr lang="zh-CN" altLang="en-US"/>
        </a:p>
      </dgm:t>
    </dgm:pt>
    <dgm:pt modelId="{7CB09966-E100-E74D-9A63-86CABE95E6F8}" type="sibTrans" cxnId="{87BF6B8F-C08C-444E-9EA7-27A947F602CE}">
      <dgm:prSet/>
      <dgm:spPr/>
      <dgm:t>
        <a:bodyPr/>
        <a:lstStyle/>
        <a:p>
          <a:endParaRPr lang="zh-CN" altLang="en-US"/>
        </a:p>
      </dgm:t>
    </dgm:pt>
    <dgm:pt modelId="{665B5BCB-8B12-2044-ABD2-00218CF5C5A7}">
      <dgm:prSet phldrT="[文本]"/>
      <dgm:spPr/>
      <dgm:t>
        <a:bodyPr/>
        <a:lstStyle/>
        <a:p>
          <a:r>
            <a:rPr lang="en-US" altLang="zh-CN" dirty="0" smtClean="0"/>
            <a:t>《</a:t>
          </a:r>
          <a:r>
            <a:rPr lang="zh-CN" altLang="en-US" dirty="0" smtClean="0"/>
            <a:t>论十大关系</a:t>
          </a:r>
          <a:r>
            <a:rPr lang="en-US" altLang="zh-CN" dirty="0" smtClean="0"/>
            <a:t>》《</a:t>
          </a:r>
          <a:r>
            <a:rPr lang="zh-CN" altLang="en-US" dirty="0" smtClean="0"/>
            <a:t>关于正确处理人民内部矛盾的问题</a:t>
          </a:r>
          <a:r>
            <a:rPr lang="en-US" altLang="zh-CN" dirty="0" smtClean="0"/>
            <a:t>》</a:t>
          </a:r>
          <a:endParaRPr lang="zh-CN" altLang="en-US" dirty="0"/>
        </a:p>
      </dgm:t>
    </dgm:pt>
    <dgm:pt modelId="{4898E0F4-5217-BC4C-8165-78DEE2936E85}" type="parTrans" cxnId="{F54774C7-A80E-3447-8E90-A35F53198310}">
      <dgm:prSet/>
      <dgm:spPr/>
      <dgm:t>
        <a:bodyPr/>
        <a:lstStyle/>
        <a:p>
          <a:endParaRPr lang="zh-CN" altLang="en-US"/>
        </a:p>
      </dgm:t>
    </dgm:pt>
    <dgm:pt modelId="{334F8A2E-174B-4140-A98E-B3F4A973191F}" type="sibTrans" cxnId="{F54774C7-A80E-3447-8E90-A35F53198310}">
      <dgm:prSet/>
      <dgm:spPr/>
      <dgm:t>
        <a:bodyPr/>
        <a:lstStyle/>
        <a:p>
          <a:endParaRPr lang="zh-CN" altLang="en-US"/>
        </a:p>
      </dgm:t>
    </dgm:pt>
    <dgm:pt modelId="{649DDA74-76BD-FA49-B6D5-A87F0A7F6D31}">
      <dgm:prSet phldrT="[文本]"/>
      <dgm:spPr/>
      <dgm:t>
        <a:bodyPr/>
        <a:lstStyle/>
        <a:p>
          <a:r>
            <a:rPr lang="en-US" altLang="zh-CN" dirty="0" smtClean="0"/>
            <a:t>1978</a:t>
          </a:r>
          <a:r>
            <a:rPr lang="zh-CN" altLang="en-US" dirty="0" smtClean="0"/>
            <a:t>年十一届三中全会“解放思想，实事求是”</a:t>
          </a:r>
          <a:endParaRPr lang="zh-CN" altLang="en-US" dirty="0"/>
        </a:p>
      </dgm:t>
    </dgm:pt>
    <dgm:pt modelId="{42B57BD6-2F28-804B-9953-0E92939194A4}" type="parTrans" cxnId="{1068D75C-6582-BA4C-A81A-7387DFAA3D5A}">
      <dgm:prSet/>
      <dgm:spPr/>
      <dgm:t>
        <a:bodyPr/>
        <a:lstStyle/>
        <a:p>
          <a:endParaRPr lang="zh-CN" altLang="en-US"/>
        </a:p>
      </dgm:t>
    </dgm:pt>
    <dgm:pt modelId="{BD33AC55-5309-3349-A6BC-3F653DBB7BED}" type="sibTrans" cxnId="{1068D75C-6582-BA4C-A81A-7387DFAA3D5A}">
      <dgm:prSet/>
      <dgm:spPr/>
      <dgm:t>
        <a:bodyPr/>
        <a:lstStyle/>
        <a:p>
          <a:endParaRPr lang="zh-CN" altLang="en-US"/>
        </a:p>
      </dgm:t>
    </dgm:pt>
    <dgm:pt modelId="{D41313CE-EFEF-534C-BBC6-1ADC394DAD28}">
      <dgm:prSet/>
      <dgm:spPr/>
      <dgm:t>
        <a:bodyPr/>
        <a:lstStyle/>
        <a:p>
          <a:r>
            <a:rPr lang="en-US" altLang="zh-CN" dirty="0" smtClean="0"/>
            <a:t>1992</a:t>
          </a:r>
          <a:r>
            <a:rPr lang="zh-CN" altLang="en-US" dirty="0" smtClean="0"/>
            <a:t>邓小平南方谈话和党的十四大“社会主义市场经济体制”</a:t>
          </a:r>
          <a:endParaRPr lang="zh-CN" altLang="en-US" dirty="0"/>
        </a:p>
      </dgm:t>
    </dgm:pt>
    <dgm:pt modelId="{1B6CBC29-1532-BF42-9D4C-D436FAB2389A}" type="parTrans" cxnId="{69B1F00B-00D9-5F4A-807C-8E860E011592}">
      <dgm:prSet/>
      <dgm:spPr/>
      <dgm:t>
        <a:bodyPr/>
        <a:lstStyle/>
        <a:p>
          <a:endParaRPr lang="zh-CN" altLang="en-US"/>
        </a:p>
      </dgm:t>
    </dgm:pt>
    <dgm:pt modelId="{9F1E83D5-9B22-F14A-B464-37E0066B6253}" type="sibTrans" cxnId="{69B1F00B-00D9-5F4A-807C-8E860E011592}">
      <dgm:prSet/>
      <dgm:spPr/>
      <dgm:t>
        <a:bodyPr/>
        <a:lstStyle/>
        <a:p>
          <a:endParaRPr lang="zh-CN" altLang="en-US"/>
        </a:p>
      </dgm:t>
    </dgm:pt>
    <dgm:pt modelId="{3880DC21-E0AA-634A-A304-8E9833332E60}" type="pres">
      <dgm:prSet presAssocID="{C55DDBA8-09E9-5F45-AB8D-588C1787FFE0}" presName="CompostProcess" presStyleCnt="0">
        <dgm:presLayoutVars>
          <dgm:dir/>
          <dgm:resizeHandles val="exact"/>
        </dgm:presLayoutVars>
      </dgm:prSet>
      <dgm:spPr/>
    </dgm:pt>
    <dgm:pt modelId="{BC116106-5AB2-5248-A136-F212BED0ACC4}" type="pres">
      <dgm:prSet presAssocID="{C55DDBA8-09E9-5F45-AB8D-588C1787FFE0}" presName="arrow" presStyleLbl="bgShp" presStyleIdx="0" presStyleCnt="1"/>
      <dgm:spPr/>
    </dgm:pt>
    <dgm:pt modelId="{15882F4F-ADF3-4648-ACFD-14B999D1B706}" type="pres">
      <dgm:prSet presAssocID="{C55DDBA8-09E9-5F45-AB8D-588C1787FFE0}" presName="linearProcess" presStyleCnt="0"/>
      <dgm:spPr/>
    </dgm:pt>
    <dgm:pt modelId="{7D419559-3CD2-2049-B2A2-73D6538BA544}" type="pres">
      <dgm:prSet presAssocID="{FD7C05D3-952D-6348-9CC3-ABEF8310554C}" presName="textNode" presStyleLbl="node1" presStyleIdx="0" presStyleCnt="4">
        <dgm:presLayoutVars>
          <dgm:bulletEnabled val="1"/>
        </dgm:presLayoutVars>
      </dgm:prSet>
      <dgm:spPr/>
      <dgm:t>
        <a:bodyPr/>
        <a:lstStyle/>
        <a:p>
          <a:endParaRPr lang="zh-CN" altLang="en-US"/>
        </a:p>
      </dgm:t>
    </dgm:pt>
    <dgm:pt modelId="{2F199C07-52B1-0742-B3E8-C0AE9FD0ADD9}" type="pres">
      <dgm:prSet presAssocID="{7CB09966-E100-E74D-9A63-86CABE95E6F8}" presName="sibTrans" presStyleCnt="0"/>
      <dgm:spPr/>
    </dgm:pt>
    <dgm:pt modelId="{9F305634-0261-E340-ADC7-55694F0D06C2}" type="pres">
      <dgm:prSet presAssocID="{665B5BCB-8B12-2044-ABD2-00218CF5C5A7}" presName="textNode" presStyleLbl="node1" presStyleIdx="1" presStyleCnt="4">
        <dgm:presLayoutVars>
          <dgm:bulletEnabled val="1"/>
        </dgm:presLayoutVars>
      </dgm:prSet>
      <dgm:spPr/>
      <dgm:t>
        <a:bodyPr/>
        <a:lstStyle/>
        <a:p>
          <a:endParaRPr lang="zh-CN" altLang="en-US"/>
        </a:p>
      </dgm:t>
    </dgm:pt>
    <dgm:pt modelId="{EEAB87E6-4C5A-FA48-A8A1-BFAB16569951}" type="pres">
      <dgm:prSet presAssocID="{334F8A2E-174B-4140-A98E-B3F4A973191F}" presName="sibTrans" presStyleCnt="0"/>
      <dgm:spPr/>
    </dgm:pt>
    <dgm:pt modelId="{5983303E-1EA9-9740-AD9C-40AF730CA6EE}" type="pres">
      <dgm:prSet presAssocID="{649DDA74-76BD-FA49-B6D5-A87F0A7F6D31}" presName="textNode" presStyleLbl="node1" presStyleIdx="2" presStyleCnt="4">
        <dgm:presLayoutVars>
          <dgm:bulletEnabled val="1"/>
        </dgm:presLayoutVars>
      </dgm:prSet>
      <dgm:spPr/>
      <dgm:t>
        <a:bodyPr/>
        <a:lstStyle/>
        <a:p>
          <a:endParaRPr lang="zh-CN" altLang="en-US"/>
        </a:p>
      </dgm:t>
    </dgm:pt>
    <dgm:pt modelId="{B33FCBBC-0735-DD4D-AB74-B63E0BF2D1EE}" type="pres">
      <dgm:prSet presAssocID="{BD33AC55-5309-3349-A6BC-3F653DBB7BED}" presName="sibTrans" presStyleCnt="0"/>
      <dgm:spPr/>
    </dgm:pt>
    <dgm:pt modelId="{71F9C444-8956-024F-AC89-93AB838D871B}" type="pres">
      <dgm:prSet presAssocID="{D41313CE-EFEF-534C-BBC6-1ADC394DAD28}" presName="textNode" presStyleLbl="node1" presStyleIdx="3" presStyleCnt="4">
        <dgm:presLayoutVars>
          <dgm:bulletEnabled val="1"/>
        </dgm:presLayoutVars>
      </dgm:prSet>
      <dgm:spPr/>
      <dgm:t>
        <a:bodyPr/>
        <a:lstStyle/>
        <a:p>
          <a:endParaRPr lang="zh-CN" altLang="en-US"/>
        </a:p>
      </dgm:t>
    </dgm:pt>
  </dgm:ptLst>
  <dgm:cxnLst>
    <dgm:cxn modelId="{87BF6B8F-C08C-444E-9EA7-27A947F602CE}" srcId="{C55DDBA8-09E9-5F45-AB8D-588C1787FFE0}" destId="{FD7C05D3-952D-6348-9CC3-ABEF8310554C}" srcOrd="0" destOrd="0" parTransId="{182690AF-DBCA-DC42-AF05-51B8B5304AF3}" sibTransId="{7CB09966-E100-E74D-9A63-86CABE95E6F8}"/>
    <dgm:cxn modelId="{69B1F00B-00D9-5F4A-807C-8E860E011592}" srcId="{C55DDBA8-09E9-5F45-AB8D-588C1787FFE0}" destId="{D41313CE-EFEF-534C-BBC6-1ADC394DAD28}" srcOrd="3" destOrd="0" parTransId="{1B6CBC29-1532-BF42-9D4C-D436FAB2389A}" sibTransId="{9F1E83D5-9B22-F14A-B464-37E0066B6253}"/>
    <dgm:cxn modelId="{5378E3AB-50EE-5C4A-8E98-84C6B44CFB2E}" type="presOf" srcId="{649DDA74-76BD-FA49-B6D5-A87F0A7F6D31}" destId="{5983303E-1EA9-9740-AD9C-40AF730CA6EE}" srcOrd="0" destOrd="0" presId="urn:microsoft.com/office/officeart/2005/8/layout/hProcess9#1"/>
    <dgm:cxn modelId="{F54774C7-A80E-3447-8E90-A35F53198310}" srcId="{C55DDBA8-09E9-5F45-AB8D-588C1787FFE0}" destId="{665B5BCB-8B12-2044-ABD2-00218CF5C5A7}" srcOrd="1" destOrd="0" parTransId="{4898E0F4-5217-BC4C-8165-78DEE2936E85}" sibTransId="{334F8A2E-174B-4140-A98E-B3F4A973191F}"/>
    <dgm:cxn modelId="{B2A13325-F3FD-BA44-BC53-4ABA2C826A2F}" type="presOf" srcId="{D41313CE-EFEF-534C-BBC6-1ADC394DAD28}" destId="{71F9C444-8956-024F-AC89-93AB838D871B}" srcOrd="0" destOrd="0" presId="urn:microsoft.com/office/officeart/2005/8/layout/hProcess9#1"/>
    <dgm:cxn modelId="{59CC64A4-691B-C54C-9993-1238359AB2DB}" type="presOf" srcId="{FD7C05D3-952D-6348-9CC3-ABEF8310554C}" destId="{7D419559-3CD2-2049-B2A2-73D6538BA544}" srcOrd="0" destOrd="0" presId="urn:microsoft.com/office/officeart/2005/8/layout/hProcess9#1"/>
    <dgm:cxn modelId="{0BD6D346-975D-7843-892E-734C7C159D36}" type="presOf" srcId="{C55DDBA8-09E9-5F45-AB8D-588C1787FFE0}" destId="{3880DC21-E0AA-634A-A304-8E9833332E60}" srcOrd="0" destOrd="0" presId="urn:microsoft.com/office/officeart/2005/8/layout/hProcess9#1"/>
    <dgm:cxn modelId="{7BF87E68-0D0C-764F-A33C-F7074ED8FB65}" type="presOf" srcId="{665B5BCB-8B12-2044-ABD2-00218CF5C5A7}" destId="{9F305634-0261-E340-ADC7-55694F0D06C2}" srcOrd="0" destOrd="0" presId="urn:microsoft.com/office/officeart/2005/8/layout/hProcess9#1"/>
    <dgm:cxn modelId="{1068D75C-6582-BA4C-A81A-7387DFAA3D5A}" srcId="{C55DDBA8-09E9-5F45-AB8D-588C1787FFE0}" destId="{649DDA74-76BD-FA49-B6D5-A87F0A7F6D31}" srcOrd="2" destOrd="0" parTransId="{42B57BD6-2F28-804B-9953-0E92939194A4}" sibTransId="{BD33AC55-5309-3349-A6BC-3F653DBB7BED}"/>
    <dgm:cxn modelId="{203195B0-2D3A-C34E-A37E-6169C7A83BF8}" type="presParOf" srcId="{3880DC21-E0AA-634A-A304-8E9833332E60}" destId="{BC116106-5AB2-5248-A136-F212BED0ACC4}" srcOrd="0" destOrd="0" presId="urn:microsoft.com/office/officeart/2005/8/layout/hProcess9#1"/>
    <dgm:cxn modelId="{02B32DBA-2CA8-7942-AB6F-9F10BC3B2CC0}" type="presParOf" srcId="{3880DC21-E0AA-634A-A304-8E9833332E60}" destId="{15882F4F-ADF3-4648-ACFD-14B999D1B706}" srcOrd="1" destOrd="0" presId="urn:microsoft.com/office/officeart/2005/8/layout/hProcess9#1"/>
    <dgm:cxn modelId="{2F7C68F7-4382-D540-95DD-6F622A71342F}" type="presParOf" srcId="{15882F4F-ADF3-4648-ACFD-14B999D1B706}" destId="{7D419559-3CD2-2049-B2A2-73D6538BA544}" srcOrd="0" destOrd="0" presId="urn:microsoft.com/office/officeart/2005/8/layout/hProcess9#1"/>
    <dgm:cxn modelId="{4C25C983-6A96-D845-BD94-C2D9815D1612}" type="presParOf" srcId="{15882F4F-ADF3-4648-ACFD-14B999D1B706}" destId="{2F199C07-52B1-0742-B3E8-C0AE9FD0ADD9}" srcOrd="1" destOrd="0" presId="urn:microsoft.com/office/officeart/2005/8/layout/hProcess9#1"/>
    <dgm:cxn modelId="{2F76913B-89EA-A447-A367-36DCA6AA0420}" type="presParOf" srcId="{15882F4F-ADF3-4648-ACFD-14B999D1B706}" destId="{9F305634-0261-E340-ADC7-55694F0D06C2}" srcOrd="2" destOrd="0" presId="urn:microsoft.com/office/officeart/2005/8/layout/hProcess9#1"/>
    <dgm:cxn modelId="{59DB7D24-6E81-8742-B70C-A16148A05C69}" type="presParOf" srcId="{15882F4F-ADF3-4648-ACFD-14B999D1B706}" destId="{EEAB87E6-4C5A-FA48-A8A1-BFAB16569951}" srcOrd="3" destOrd="0" presId="urn:microsoft.com/office/officeart/2005/8/layout/hProcess9#1"/>
    <dgm:cxn modelId="{EEA887A8-5944-8E46-B924-3184B90C7CD9}" type="presParOf" srcId="{15882F4F-ADF3-4648-ACFD-14B999D1B706}" destId="{5983303E-1EA9-9740-AD9C-40AF730CA6EE}" srcOrd="4" destOrd="0" presId="urn:microsoft.com/office/officeart/2005/8/layout/hProcess9#1"/>
    <dgm:cxn modelId="{DEB9AD20-73A7-DE42-B8C3-A65F1444E849}" type="presParOf" srcId="{15882F4F-ADF3-4648-ACFD-14B999D1B706}" destId="{B33FCBBC-0735-DD4D-AB74-B63E0BF2D1EE}" srcOrd="5" destOrd="0" presId="urn:microsoft.com/office/officeart/2005/8/layout/hProcess9#1"/>
    <dgm:cxn modelId="{B4D5956C-F7F6-4249-B5C5-D2786091D15D}" type="presParOf" srcId="{15882F4F-ADF3-4648-ACFD-14B999D1B706}" destId="{71F9C444-8956-024F-AC89-93AB838D871B}" srcOrd="6" destOrd="0" presId="urn:microsoft.com/office/officeart/2005/8/layout/hProcess9#1"/>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18.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0" loCatId="" qsTypeId="urn:microsoft.com/office/officeart/2005/8/quickstyle/simple1#20" qsCatId="simple" csTypeId="urn:microsoft.com/office/officeart/2005/8/colors/accent2_1#21"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C5876B29-6CA2-4743-B053-63269CDCC138}" type="presOf" srcId="{8DF1DB71-48E7-9642-A49B-251B711B1738}" destId="{592399A9-576A-F948-84DC-39E095494FCC}" srcOrd="0" destOrd="0" presId="urn:microsoft.com/office/officeart/2009/3/layout/HorizontalOrganizationChart#20"/>
    <dgm:cxn modelId="{EF948681-8F4A-F140-A110-F75B9487618A}" type="presOf" srcId="{C3B1E552-4C86-934A-B9AC-6D80E09981FB}" destId="{0BF10FB6-4937-4545-B2B1-3E203BD6DE8A}" srcOrd="1" destOrd="0" presId="urn:microsoft.com/office/officeart/2009/3/layout/HorizontalOrganizationChart#20"/>
    <dgm:cxn modelId="{D3659837-E10D-F44C-95CB-553800752D36}" type="presOf" srcId="{0774BB43-37B4-DC4F-81E4-178EF4A18D34}" destId="{05E3AC22-BCCB-D145-94DE-970DB76ABA3C}" srcOrd="1" destOrd="0" presId="urn:microsoft.com/office/officeart/2009/3/layout/HorizontalOrganizationChart#20"/>
    <dgm:cxn modelId="{43068591-E535-8D4F-B59D-68B3924DB1BF}" type="presOf" srcId="{C56A63DB-2540-B74A-844D-266E8014420E}" destId="{078E0EB9-8965-3347-A9FE-777BCBAF59A1}" srcOrd="1" destOrd="0" presId="urn:microsoft.com/office/officeart/2009/3/layout/HorizontalOrganizationChart#20"/>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3E19D772-0062-3E4B-A2DF-3C13BADADA49}" type="presOf" srcId="{E2775487-DF8A-344F-B8D8-6AC7FD999A3D}" destId="{1F170545-5F3F-A14A-B776-4C6B79BF8AE5}" srcOrd="0" destOrd="0" presId="urn:microsoft.com/office/officeart/2009/3/layout/HorizontalOrganizationChart#20"/>
    <dgm:cxn modelId="{3792DE9D-84CF-AA4F-BCE2-53A0E15AFF46}" type="presOf" srcId="{2B179273-2704-3D43-9593-9A14EA887E16}" destId="{C66CCFD0-EBC3-7149-A8D4-80E9D63FB304}" srcOrd="0" destOrd="0" presId="urn:microsoft.com/office/officeart/2009/3/layout/HorizontalOrganizationChart#20"/>
    <dgm:cxn modelId="{5F7420EF-0DBB-8B45-B5ED-9711F3790A97}" srcId="{2B179273-2704-3D43-9593-9A14EA887E16}" destId="{C3B1E552-4C86-934A-B9AC-6D80E09981FB}" srcOrd="2" destOrd="0" parTransId="{EA8C3C0C-7CD0-5840-B329-C1537917FA6E}" sibTransId="{38AFA7AA-DE82-3941-B5B5-2F38B3BE9093}"/>
    <dgm:cxn modelId="{A9582D28-D785-1041-942A-A6AAFD67324F}" srcId="{2B179273-2704-3D43-9593-9A14EA887E16}" destId="{C56A63DB-2540-B74A-844D-266E8014420E}" srcOrd="3" destOrd="0" parTransId="{8DF1DB71-48E7-9642-A49B-251B711B1738}" sibTransId="{097887AF-D762-EB4B-A45B-7E6F49C293E7}"/>
    <dgm:cxn modelId="{335B0365-370F-0E4A-B5B3-BE3874143A61}" type="presOf" srcId="{0572A4C9-B3DE-A943-A31D-6C390134C0DE}" destId="{FEA15BB8-BB7F-6240-A649-8E9B8F3FCE92}" srcOrd="0" destOrd="0" presId="urn:microsoft.com/office/officeart/2009/3/layout/HorizontalOrganizationChart#20"/>
    <dgm:cxn modelId="{FA4D2E73-8BF9-714F-A076-9D61A0FFA3E1}" type="presOf" srcId="{EA8C3C0C-7CD0-5840-B329-C1537917FA6E}" destId="{E5185E33-A69C-A14B-8DB1-4AE618D86EBD}" srcOrd="0" destOrd="0" presId="urn:microsoft.com/office/officeart/2009/3/layout/HorizontalOrganizationChart#20"/>
    <dgm:cxn modelId="{C718574F-FB30-494C-BAB2-164C6FBAF346}" type="presOf" srcId="{E9262D6E-5D67-1749-9B3E-98FE22637E0E}" destId="{D01011B3-9247-344D-89EF-A190C3A4E16A}" srcOrd="0" destOrd="0" presId="urn:microsoft.com/office/officeart/2009/3/layout/HorizontalOrganizationChart#20"/>
    <dgm:cxn modelId="{F09D9ADE-1779-C44D-9E37-45F06A1A7820}" srcId="{2B179273-2704-3D43-9593-9A14EA887E16}" destId="{0774BB43-37B4-DC4F-81E4-178EF4A18D34}" srcOrd="1" destOrd="0" parTransId="{0572A4C9-B3DE-A943-A31D-6C390134C0DE}" sibTransId="{BCBC775E-A257-0341-AB0E-3D385C1B89F2}"/>
    <dgm:cxn modelId="{4B0516B2-E3EA-C840-9B27-B804AB1F7A7B}" type="presOf" srcId="{C3B1E552-4C86-934A-B9AC-6D80E09981FB}" destId="{59D41257-D9E9-F943-80BA-3F11804838C7}" srcOrd="0" destOrd="0" presId="urn:microsoft.com/office/officeart/2009/3/layout/HorizontalOrganizationChart#20"/>
    <dgm:cxn modelId="{CA9FCFD5-C3A4-0D4B-A0BE-8FD414426696}" type="presOf" srcId="{32431CC2-FF1C-1C47-B100-1999122DC494}" destId="{398E564E-AB0F-984F-8DC0-A6A3ED798886}" srcOrd="1" destOrd="0" presId="urn:microsoft.com/office/officeart/2009/3/layout/HorizontalOrganizationChart#20"/>
    <dgm:cxn modelId="{8DC0CF06-E286-FF41-9CA1-1BAE6BE28BE3}" type="presOf" srcId="{2B179273-2704-3D43-9593-9A14EA887E16}" destId="{0838EECB-55B7-E045-8B8A-C5CC1ABEBE3D}" srcOrd="1" destOrd="0" presId="urn:microsoft.com/office/officeart/2009/3/layout/HorizontalOrganizationChart#20"/>
    <dgm:cxn modelId="{FB03C910-301F-7D4C-A5B3-6C408C5EFA1F}" srcId="{2B179273-2704-3D43-9593-9A14EA887E16}" destId="{E2775487-DF8A-344F-B8D8-6AC7FD999A3D}" srcOrd="0" destOrd="0" parTransId="{60C86F9E-ECD4-F648-A2BA-C82DE325D55B}" sibTransId="{B12D8443-882A-3C40-A196-5434328AD660}"/>
    <dgm:cxn modelId="{8311384C-11AA-0542-8505-2B9D0D1F656D}" type="presOf" srcId="{E2775487-DF8A-344F-B8D8-6AC7FD999A3D}" destId="{AA1EC854-01A0-3B42-B2B8-01447225C09A}" srcOrd="1" destOrd="0" presId="urn:microsoft.com/office/officeart/2009/3/layout/HorizontalOrganizationChart#20"/>
    <dgm:cxn modelId="{EBD96CFB-AB6B-EB4B-9B14-EC7D551330B5}" type="presOf" srcId="{32431CC2-FF1C-1C47-B100-1999122DC494}" destId="{FEB746DA-611D-7546-9EAF-B8163E4EC36D}" srcOrd="0" destOrd="0" presId="urn:microsoft.com/office/officeart/2009/3/layout/HorizontalOrganizationChart#20"/>
    <dgm:cxn modelId="{BAC4E517-8E2F-B34F-99C6-6AD43DDC9CCC}" type="presOf" srcId="{0774BB43-37B4-DC4F-81E4-178EF4A18D34}" destId="{759DA5C7-AB80-6547-BEDD-B6A548F15238}" srcOrd="0" destOrd="0" presId="urn:microsoft.com/office/officeart/2009/3/layout/HorizontalOrganizationChart#20"/>
    <dgm:cxn modelId="{8CF9B8DB-C05D-DA49-A14D-4D7AA6D0761E}" type="presOf" srcId="{C56A63DB-2540-B74A-844D-266E8014420E}" destId="{AB1E20DE-926E-D043-913F-F98B1BCE8D50}" srcOrd="0" destOrd="0" presId="urn:microsoft.com/office/officeart/2009/3/layout/HorizontalOrganizationChart#20"/>
    <dgm:cxn modelId="{413F5EAD-55D4-0B44-8F33-40AFF764C64F}" type="presOf" srcId="{60C86F9E-ECD4-F648-A2BA-C82DE325D55B}" destId="{39CC3071-B54C-4946-BADD-878ECE21822F}" srcOrd="0" destOrd="0" presId="urn:microsoft.com/office/officeart/2009/3/layout/HorizontalOrganizationChart#20"/>
    <dgm:cxn modelId="{7CE33200-B375-9649-A8CE-4D0FD555CBB8}" type="presOf" srcId="{60481217-866F-EC4E-9BCA-CCDCA186FDBB}" destId="{D5B41C15-8B97-2E4E-8953-BB8241D11771}" srcOrd="0" destOrd="0" presId="urn:microsoft.com/office/officeart/2009/3/layout/HorizontalOrganizationChart#20"/>
    <dgm:cxn modelId="{29D6DCBA-419C-BD48-A52F-9E055E2F6F55}" type="presParOf" srcId="{D01011B3-9247-344D-89EF-A190C3A4E16A}" destId="{522A4F15-5E5B-4343-AC2A-145AD12F5BC8}" srcOrd="0" destOrd="0" presId="urn:microsoft.com/office/officeart/2009/3/layout/HorizontalOrganizationChart#20"/>
    <dgm:cxn modelId="{9B35DD11-737D-F046-A34E-FE6FD2273746}" type="presParOf" srcId="{522A4F15-5E5B-4343-AC2A-145AD12F5BC8}" destId="{F15FC2B3-F7CC-D546-A82F-D26D0E72EEAC}" srcOrd="0" destOrd="0" presId="urn:microsoft.com/office/officeart/2009/3/layout/HorizontalOrganizationChart#20"/>
    <dgm:cxn modelId="{2FE3079B-DF1E-E548-BF90-459F3F0005B7}" type="presParOf" srcId="{F15FC2B3-F7CC-D546-A82F-D26D0E72EEAC}" destId="{C66CCFD0-EBC3-7149-A8D4-80E9D63FB304}" srcOrd="0" destOrd="0" presId="urn:microsoft.com/office/officeart/2009/3/layout/HorizontalOrganizationChart#20"/>
    <dgm:cxn modelId="{67FF9B21-121D-3049-9447-1A2D9F933869}" type="presParOf" srcId="{F15FC2B3-F7CC-D546-A82F-D26D0E72EEAC}" destId="{0838EECB-55B7-E045-8B8A-C5CC1ABEBE3D}" srcOrd="1" destOrd="0" presId="urn:microsoft.com/office/officeart/2009/3/layout/HorizontalOrganizationChart#20"/>
    <dgm:cxn modelId="{1F90F49B-652B-6644-9B5A-6B64C801404D}" type="presParOf" srcId="{522A4F15-5E5B-4343-AC2A-145AD12F5BC8}" destId="{27EE6AE5-5A1A-3140-892B-66736C64D091}" srcOrd="1" destOrd="0" presId="urn:microsoft.com/office/officeart/2009/3/layout/HorizontalOrganizationChart#20"/>
    <dgm:cxn modelId="{4E5EC92F-0769-BE45-853A-C973F2AC3C04}" type="presParOf" srcId="{27EE6AE5-5A1A-3140-892B-66736C64D091}" destId="{39CC3071-B54C-4946-BADD-878ECE21822F}" srcOrd="0" destOrd="0" presId="urn:microsoft.com/office/officeart/2009/3/layout/HorizontalOrganizationChart#20"/>
    <dgm:cxn modelId="{473CB0E4-1709-7B4C-923E-CD18D14D2926}" type="presParOf" srcId="{27EE6AE5-5A1A-3140-892B-66736C64D091}" destId="{A87CA5F6-E563-254D-8019-8E43BDB9E430}" srcOrd="1" destOrd="0" presId="urn:microsoft.com/office/officeart/2009/3/layout/HorizontalOrganizationChart#20"/>
    <dgm:cxn modelId="{48EB5770-26CC-3349-99D9-C8CF4E5F945D}" type="presParOf" srcId="{A87CA5F6-E563-254D-8019-8E43BDB9E430}" destId="{2121AAF9-47A7-D34F-83AA-AD09384DD22B}" srcOrd="0" destOrd="0" presId="urn:microsoft.com/office/officeart/2009/3/layout/HorizontalOrganizationChart#20"/>
    <dgm:cxn modelId="{BA03C6F0-6BB8-AA4F-8562-1B2BA429910D}" type="presParOf" srcId="{2121AAF9-47A7-D34F-83AA-AD09384DD22B}" destId="{1F170545-5F3F-A14A-B776-4C6B79BF8AE5}" srcOrd="0" destOrd="0" presId="urn:microsoft.com/office/officeart/2009/3/layout/HorizontalOrganizationChart#20"/>
    <dgm:cxn modelId="{5977024F-80F5-8044-806E-626E6D43C818}" type="presParOf" srcId="{2121AAF9-47A7-D34F-83AA-AD09384DD22B}" destId="{AA1EC854-01A0-3B42-B2B8-01447225C09A}" srcOrd="1" destOrd="0" presId="urn:microsoft.com/office/officeart/2009/3/layout/HorizontalOrganizationChart#20"/>
    <dgm:cxn modelId="{1E20D898-00D6-EA49-B1DD-34D2D99087C8}" type="presParOf" srcId="{A87CA5F6-E563-254D-8019-8E43BDB9E430}" destId="{94FBC40C-5DCB-C24B-BDC8-1CDCFD2977CA}" srcOrd="1" destOrd="0" presId="urn:microsoft.com/office/officeart/2009/3/layout/HorizontalOrganizationChart#20"/>
    <dgm:cxn modelId="{1398B2B0-D666-3848-A8AD-4AF421CDB9CB}" type="presParOf" srcId="{A87CA5F6-E563-254D-8019-8E43BDB9E430}" destId="{924395FB-44C8-1B4E-B957-03E49C5D33DB}" srcOrd="2" destOrd="0" presId="urn:microsoft.com/office/officeart/2009/3/layout/HorizontalOrganizationChart#20"/>
    <dgm:cxn modelId="{4708FBFD-5456-4A4E-B689-509F74C7AF27}" type="presParOf" srcId="{27EE6AE5-5A1A-3140-892B-66736C64D091}" destId="{FEA15BB8-BB7F-6240-A649-8E9B8F3FCE92}" srcOrd="2" destOrd="0" presId="urn:microsoft.com/office/officeart/2009/3/layout/HorizontalOrganizationChart#20"/>
    <dgm:cxn modelId="{16C24B3B-39FF-FC40-B7D6-D8D13CF19CD7}" type="presParOf" srcId="{27EE6AE5-5A1A-3140-892B-66736C64D091}" destId="{DBD5B863-3310-A146-80BE-76595AEC574F}" srcOrd="3" destOrd="0" presId="urn:microsoft.com/office/officeart/2009/3/layout/HorizontalOrganizationChart#20"/>
    <dgm:cxn modelId="{4E36CA19-BF00-D945-A00B-AAF010142A02}" type="presParOf" srcId="{DBD5B863-3310-A146-80BE-76595AEC574F}" destId="{8B508A1B-FECB-4A48-86F4-79662C0296D9}" srcOrd="0" destOrd="0" presId="urn:microsoft.com/office/officeart/2009/3/layout/HorizontalOrganizationChart#20"/>
    <dgm:cxn modelId="{79778017-6215-4A4D-8E22-DE9859687317}" type="presParOf" srcId="{8B508A1B-FECB-4A48-86F4-79662C0296D9}" destId="{759DA5C7-AB80-6547-BEDD-B6A548F15238}" srcOrd="0" destOrd="0" presId="urn:microsoft.com/office/officeart/2009/3/layout/HorizontalOrganizationChart#20"/>
    <dgm:cxn modelId="{3C134FA0-C8EB-9C47-8865-F95A55CE7827}" type="presParOf" srcId="{8B508A1B-FECB-4A48-86F4-79662C0296D9}" destId="{05E3AC22-BCCB-D145-94DE-970DB76ABA3C}" srcOrd="1" destOrd="0" presId="urn:microsoft.com/office/officeart/2009/3/layout/HorizontalOrganizationChart#20"/>
    <dgm:cxn modelId="{33E3F1E3-D2A8-AF41-BA73-983ED20A6978}" type="presParOf" srcId="{DBD5B863-3310-A146-80BE-76595AEC574F}" destId="{7DFFB080-5E62-D143-A36B-5E78DDF3B740}" srcOrd="1" destOrd="0" presId="urn:microsoft.com/office/officeart/2009/3/layout/HorizontalOrganizationChart#20"/>
    <dgm:cxn modelId="{4850D2EE-D106-E84C-A454-6F9D66B7394E}" type="presParOf" srcId="{DBD5B863-3310-A146-80BE-76595AEC574F}" destId="{6929E8D5-9FEF-7644-AF7A-52F023AE7FE9}" srcOrd="2" destOrd="0" presId="urn:microsoft.com/office/officeart/2009/3/layout/HorizontalOrganizationChart#20"/>
    <dgm:cxn modelId="{ADE5280E-7BDC-E446-B1D0-D5465FA942A5}" type="presParOf" srcId="{27EE6AE5-5A1A-3140-892B-66736C64D091}" destId="{E5185E33-A69C-A14B-8DB1-4AE618D86EBD}" srcOrd="4" destOrd="0" presId="urn:microsoft.com/office/officeart/2009/3/layout/HorizontalOrganizationChart#20"/>
    <dgm:cxn modelId="{AEEE747D-804D-FE46-804B-5652B1F9637E}" type="presParOf" srcId="{27EE6AE5-5A1A-3140-892B-66736C64D091}" destId="{9C501E13-1C3D-C34C-9444-38ED53A28DAD}" srcOrd="5" destOrd="0" presId="urn:microsoft.com/office/officeart/2009/3/layout/HorizontalOrganizationChart#20"/>
    <dgm:cxn modelId="{51338E1F-8109-8044-86A4-5C59A9512039}" type="presParOf" srcId="{9C501E13-1C3D-C34C-9444-38ED53A28DAD}" destId="{D21B1B66-1004-B846-8462-E980A4497C48}" srcOrd="0" destOrd="0" presId="urn:microsoft.com/office/officeart/2009/3/layout/HorizontalOrganizationChart#20"/>
    <dgm:cxn modelId="{EE7B2C7F-29A3-E349-94EC-3CFE32196424}" type="presParOf" srcId="{D21B1B66-1004-B846-8462-E980A4497C48}" destId="{59D41257-D9E9-F943-80BA-3F11804838C7}" srcOrd="0" destOrd="0" presId="urn:microsoft.com/office/officeart/2009/3/layout/HorizontalOrganizationChart#20"/>
    <dgm:cxn modelId="{9C33F343-0670-064C-8085-D24A716C8720}" type="presParOf" srcId="{D21B1B66-1004-B846-8462-E980A4497C48}" destId="{0BF10FB6-4937-4545-B2B1-3E203BD6DE8A}" srcOrd="1" destOrd="0" presId="urn:microsoft.com/office/officeart/2009/3/layout/HorizontalOrganizationChart#20"/>
    <dgm:cxn modelId="{9B76A088-970B-C54A-B6D2-40763B42CC42}" type="presParOf" srcId="{9C501E13-1C3D-C34C-9444-38ED53A28DAD}" destId="{8F1B0309-21A9-8849-B53A-EA3DFCD4C4F0}" srcOrd="1" destOrd="0" presId="urn:microsoft.com/office/officeart/2009/3/layout/HorizontalOrganizationChart#20"/>
    <dgm:cxn modelId="{75205B54-EFF2-AE4F-BF19-79CBF742AAEB}" type="presParOf" srcId="{9C501E13-1C3D-C34C-9444-38ED53A28DAD}" destId="{22615910-1D52-C34A-95A6-872F0B23C7DF}" srcOrd="2" destOrd="0" presId="urn:microsoft.com/office/officeart/2009/3/layout/HorizontalOrganizationChart#20"/>
    <dgm:cxn modelId="{36815196-1185-F64E-A120-72F2A7239F05}" type="presParOf" srcId="{27EE6AE5-5A1A-3140-892B-66736C64D091}" destId="{592399A9-576A-F948-84DC-39E095494FCC}" srcOrd="6" destOrd="0" presId="urn:microsoft.com/office/officeart/2009/3/layout/HorizontalOrganizationChart#20"/>
    <dgm:cxn modelId="{A62C2A82-F26C-0847-B878-6D704352107B}" type="presParOf" srcId="{27EE6AE5-5A1A-3140-892B-66736C64D091}" destId="{CE9AFFBE-26A9-5642-889D-A6AE33D4B085}" srcOrd="7" destOrd="0" presId="urn:microsoft.com/office/officeart/2009/3/layout/HorizontalOrganizationChart#20"/>
    <dgm:cxn modelId="{BDA84863-AEF9-394A-B100-274BE75330DD}" type="presParOf" srcId="{CE9AFFBE-26A9-5642-889D-A6AE33D4B085}" destId="{EA435581-C6D6-5249-99A1-6BA121C879BA}" srcOrd="0" destOrd="0" presId="urn:microsoft.com/office/officeart/2009/3/layout/HorizontalOrganizationChart#20"/>
    <dgm:cxn modelId="{81D52F37-E723-234D-BFCA-F74FF9F1B933}" type="presParOf" srcId="{EA435581-C6D6-5249-99A1-6BA121C879BA}" destId="{AB1E20DE-926E-D043-913F-F98B1BCE8D50}" srcOrd="0" destOrd="0" presId="urn:microsoft.com/office/officeart/2009/3/layout/HorizontalOrganizationChart#20"/>
    <dgm:cxn modelId="{78EB2840-B907-8E46-9263-B3923AC4299B}" type="presParOf" srcId="{EA435581-C6D6-5249-99A1-6BA121C879BA}" destId="{078E0EB9-8965-3347-A9FE-777BCBAF59A1}" srcOrd="1" destOrd="0" presId="urn:microsoft.com/office/officeart/2009/3/layout/HorizontalOrganizationChart#20"/>
    <dgm:cxn modelId="{DA453270-C478-B749-B896-D58DDD60718F}" type="presParOf" srcId="{CE9AFFBE-26A9-5642-889D-A6AE33D4B085}" destId="{E08B2666-EF99-4348-B311-4C310DA0B24C}" srcOrd="1" destOrd="0" presId="urn:microsoft.com/office/officeart/2009/3/layout/HorizontalOrganizationChart#20"/>
    <dgm:cxn modelId="{1D09740A-3B9F-DA4A-8B46-68C5258E3AF3}" type="presParOf" srcId="{CE9AFFBE-26A9-5642-889D-A6AE33D4B085}" destId="{9E6AFEFB-5257-1246-ABCE-3D448D1E1C41}" srcOrd="2" destOrd="0" presId="urn:microsoft.com/office/officeart/2009/3/layout/HorizontalOrganizationChart#20"/>
    <dgm:cxn modelId="{F3AE6F7D-A0AD-4145-9803-6E95109F550A}" type="presParOf" srcId="{27EE6AE5-5A1A-3140-892B-66736C64D091}" destId="{D5B41C15-8B97-2E4E-8953-BB8241D11771}" srcOrd="8" destOrd="0" presId="urn:microsoft.com/office/officeart/2009/3/layout/HorizontalOrganizationChart#20"/>
    <dgm:cxn modelId="{EBF0C674-598F-1C42-89F5-C6ACA546050A}" type="presParOf" srcId="{27EE6AE5-5A1A-3140-892B-66736C64D091}" destId="{DEC1EF73-ECFD-8F42-954E-349A2B317E0B}" srcOrd="9" destOrd="0" presId="urn:microsoft.com/office/officeart/2009/3/layout/HorizontalOrganizationChart#20"/>
    <dgm:cxn modelId="{1A9C2DA5-98D3-614A-80ED-AB32673BB69A}" type="presParOf" srcId="{DEC1EF73-ECFD-8F42-954E-349A2B317E0B}" destId="{2848BF66-6C88-1E45-AD2A-F7E2D971DC68}" srcOrd="0" destOrd="0" presId="urn:microsoft.com/office/officeart/2009/3/layout/HorizontalOrganizationChart#20"/>
    <dgm:cxn modelId="{C01921BC-C448-6F4A-833D-40830C74DA4E}" type="presParOf" srcId="{2848BF66-6C88-1E45-AD2A-F7E2D971DC68}" destId="{FEB746DA-611D-7546-9EAF-B8163E4EC36D}" srcOrd="0" destOrd="0" presId="urn:microsoft.com/office/officeart/2009/3/layout/HorizontalOrganizationChart#20"/>
    <dgm:cxn modelId="{46CC2C09-56AC-B94C-866A-C4C66C807AE0}" type="presParOf" srcId="{2848BF66-6C88-1E45-AD2A-F7E2D971DC68}" destId="{398E564E-AB0F-984F-8DC0-A6A3ED798886}" srcOrd="1" destOrd="0" presId="urn:microsoft.com/office/officeart/2009/3/layout/HorizontalOrganizationChart#20"/>
    <dgm:cxn modelId="{BD566725-79CB-BC4E-959B-6E8B94798CF3}" type="presParOf" srcId="{DEC1EF73-ECFD-8F42-954E-349A2B317E0B}" destId="{92413F5C-5079-B445-AFDC-455212E9B5DD}" srcOrd="1" destOrd="0" presId="urn:microsoft.com/office/officeart/2009/3/layout/HorizontalOrganizationChart#20"/>
    <dgm:cxn modelId="{515351B0-0B41-A142-A4CF-233D655AF94B}" type="presParOf" srcId="{DEC1EF73-ECFD-8F42-954E-349A2B317E0B}" destId="{AEE40536-DA15-B94E-A7DF-407DB9094E8F}" srcOrd="2" destOrd="0" presId="urn:microsoft.com/office/officeart/2009/3/layout/HorizontalOrganizationChart#20"/>
    <dgm:cxn modelId="{AF8B0F61-523E-104B-9841-731085FF1629}" type="presParOf" srcId="{522A4F15-5E5B-4343-AC2A-145AD12F5BC8}" destId="{C67A4154-AA7D-8744-A523-45364D3CDCAE}" srcOrd="2" destOrd="0" presId="urn:microsoft.com/office/officeart/2009/3/layout/HorizontalOrganizationChart#2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19.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1" loCatId="" qsTypeId="urn:microsoft.com/office/officeart/2005/8/quickstyle/simple1#21" qsCatId="simple" csTypeId="urn:microsoft.com/office/officeart/2005/8/colors/accent2_1#22"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871BA830-D637-4C44-8F0E-DE4069C79160}" type="presOf" srcId="{60481217-866F-EC4E-9BCA-CCDCA186FDBB}" destId="{D5B41C15-8B97-2E4E-8953-BB8241D11771}" srcOrd="0" destOrd="0" presId="urn:microsoft.com/office/officeart/2009/3/layout/HorizontalOrganizationChart#21"/>
    <dgm:cxn modelId="{3D7E3851-5486-224B-AF93-6D93445915DF}" type="presOf" srcId="{60C86F9E-ECD4-F648-A2BA-C82DE325D55B}" destId="{39CC3071-B54C-4946-BADD-878ECE21822F}" srcOrd="0" destOrd="0" presId="urn:microsoft.com/office/officeart/2009/3/layout/HorizontalOrganizationChart#21"/>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6FAC6F87-3BA3-DB4F-BFEE-1FEE9B34D078}" type="presOf" srcId="{32431CC2-FF1C-1C47-B100-1999122DC494}" destId="{398E564E-AB0F-984F-8DC0-A6A3ED798886}" srcOrd="1" destOrd="0" presId="urn:microsoft.com/office/officeart/2009/3/layout/HorizontalOrganizationChart#21"/>
    <dgm:cxn modelId="{BE369016-AC14-094C-9067-2B637199B741}" type="presOf" srcId="{C56A63DB-2540-B74A-844D-266E8014420E}" destId="{078E0EB9-8965-3347-A9FE-777BCBAF59A1}" srcOrd="1" destOrd="0" presId="urn:microsoft.com/office/officeart/2009/3/layout/HorizontalOrganizationChart#21"/>
    <dgm:cxn modelId="{8D71451A-6C2C-1645-B412-B78DB890E985}" type="presOf" srcId="{0774BB43-37B4-DC4F-81E4-178EF4A18D34}" destId="{759DA5C7-AB80-6547-BEDD-B6A548F15238}" srcOrd="0" destOrd="0" presId="urn:microsoft.com/office/officeart/2009/3/layout/HorizontalOrganizationChart#21"/>
    <dgm:cxn modelId="{5F7420EF-0DBB-8B45-B5ED-9711F3790A97}" srcId="{2B179273-2704-3D43-9593-9A14EA887E16}" destId="{C3B1E552-4C86-934A-B9AC-6D80E09981FB}" srcOrd="2" destOrd="0" parTransId="{EA8C3C0C-7CD0-5840-B329-C1537917FA6E}" sibTransId="{38AFA7AA-DE82-3941-B5B5-2F38B3BE9093}"/>
    <dgm:cxn modelId="{A9582D28-D785-1041-942A-A6AAFD67324F}" srcId="{2B179273-2704-3D43-9593-9A14EA887E16}" destId="{C56A63DB-2540-B74A-844D-266E8014420E}" srcOrd="3" destOrd="0" parTransId="{8DF1DB71-48E7-9642-A49B-251B711B1738}" sibTransId="{097887AF-D762-EB4B-A45B-7E6F49C293E7}"/>
    <dgm:cxn modelId="{3B61A2FE-9258-F547-AE5A-5FF6F3F2E8A1}" type="presOf" srcId="{E9262D6E-5D67-1749-9B3E-98FE22637E0E}" destId="{D01011B3-9247-344D-89EF-A190C3A4E16A}" srcOrd="0" destOrd="0" presId="urn:microsoft.com/office/officeart/2009/3/layout/HorizontalOrganizationChart#21"/>
    <dgm:cxn modelId="{79D373D0-5610-B648-8C5D-4DAB4BEFF293}" type="presOf" srcId="{2B179273-2704-3D43-9593-9A14EA887E16}" destId="{0838EECB-55B7-E045-8B8A-C5CC1ABEBE3D}" srcOrd="1" destOrd="0" presId="urn:microsoft.com/office/officeart/2009/3/layout/HorizontalOrganizationChart#21"/>
    <dgm:cxn modelId="{F09D9ADE-1779-C44D-9E37-45F06A1A7820}" srcId="{2B179273-2704-3D43-9593-9A14EA887E16}" destId="{0774BB43-37B4-DC4F-81E4-178EF4A18D34}" srcOrd="1" destOrd="0" parTransId="{0572A4C9-B3DE-A943-A31D-6C390134C0DE}" sibTransId="{BCBC775E-A257-0341-AB0E-3D385C1B89F2}"/>
    <dgm:cxn modelId="{8062730D-FBC0-9445-AB7A-F64F7282C5F3}" type="presOf" srcId="{8DF1DB71-48E7-9642-A49B-251B711B1738}" destId="{592399A9-576A-F948-84DC-39E095494FCC}" srcOrd="0" destOrd="0" presId="urn:microsoft.com/office/officeart/2009/3/layout/HorizontalOrganizationChart#21"/>
    <dgm:cxn modelId="{08ECFDF0-F2DD-594D-950B-78157174B5C7}" type="presOf" srcId="{EA8C3C0C-7CD0-5840-B329-C1537917FA6E}" destId="{E5185E33-A69C-A14B-8DB1-4AE618D86EBD}" srcOrd="0" destOrd="0" presId="urn:microsoft.com/office/officeart/2009/3/layout/HorizontalOrganizationChart#21"/>
    <dgm:cxn modelId="{05C3A212-AB69-B546-B5DE-6F3CFA5EE2AD}" type="presOf" srcId="{32431CC2-FF1C-1C47-B100-1999122DC494}" destId="{FEB746DA-611D-7546-9EAF-B8163E4EC36D}" srcOrd="0" destOrd="0" presId="urn:microsoft.com/office/officeart/2009/3/layout/HorizontalOrganizationChart#21"/>
    <dgm:cxn modelId="{8612F394-DD31-F746-9512-941A6A78F657}" type="presOf" srcId="{0572A4C9-B3DE-A943-A31D-6C390134C0DE}" destId="{FEA15BB8-BB7F-6240-A649-8E9B8F3FCE92}" srcOrd="0" destOrd="0" presId="urn:microsoft.com/office/officeart/2009/3/layout/HorizontalOrganizationChart#21"/>
    <dgm:cxn modelId="{E136D087-0E15-B740-A587-D9DB4E6DC945}" type="presOf" srcId="{C3B1E552-4C86-934A-B9AC-6D80E09981FB}" destId="{0BF10FB6-4937-4545-B2B1-3E203BD6DE8A}" srcOrd="1" destOrd="0" presId="urn:microsoft.com/office/officeart/2009/3/layout/HorizontalOrganizationChart#21"/>
    <dgm:cxn modelId="{117D3439-2C9B-B343-B72C-AC84D07B1B94}" type="presOf" srcId="{0774BB43-37B4-DC4F-81E4-178EF4A18D34}" destId="{05E3AC22-BCCB-D145-94DE-970DB76ABA3C}" srcOrd="1" destOrd="0" presId="urn:microsoft.com/office/officeart/2009/3/layout/HorizontalOrganizationChart#21"/>
    <dgm:cxn modelId="{5E9626EF-EDEA-8542-84AD-2BD509E52B58}" type="presOf" srcId="{2B179273-2704-3D43-9593-9A14EA887E16}" destId="{C66CCFD0-EBC3-7149-A8D4-80E9D63FB304}" srcOrd="0" destOrd="0" presId="urn:microsoft.com/office/officeart/2009/3/layout/HorizontalOrganizationChart#21"/>
    <dgm:cxn modelId="{FB03C910-301F-7D4C-A5B3-6C408C5EFA1F}" srcId="{2B179273-2704-3D43-9593-9A14EA887E16}" destId="{E2775487-DF8A-344F-B8D8-6AC7FD999A3D}" srcOrd="0" destOrd="0" parTransId="{60C86F9E-ECD4-F648-A2BA-C82DE325D55B}" sibTransId="{B12D8443-882A-3C40-A196-5434328AD660}"/>
    <dgm:cxn modelId="{39D7BCD9-4627-A14C-A772-2F4AC0D2616F}" type="presOf" srcId="{C3B1E552-4C86-934A-B9AC-6D80E09981FB}" destId="{59D41257-D9E9-F943-80BA-3F11804838C7}" srcOrd="0" destOrd="0" presId="urn:microsoft.com/office/officeart/2009/3/layout/HorizontalOrganizationChart#21"/>
    <dgm:cxn modelId="{4CC7CCBE-375C-1741-9A95-3B1646648118}" type="presOf" srcId="{C56A63DB-2540-B74A-844D-266E8014420E}" destId="{AB1E20DE-926E-D043-913F-F98B1BCE8D50}" srcOrd="0" destOrd="0" presId="urn:microsoft.com/office/officeart/2009/3/layout/HorizontalOrganizationChart#21"/>
    <dgm:cxn modelId="{D2507F59-9B1B-F440-AC78-FA2B29289861}" type="presOf" srcId="{E2775487-DF8A-344F-B8D8-6AC7FD999A3D}" destId="{1F170545-5F3F-A14A-B776-4C6B79BF8AE5}" srcOrd="0" destOrd="0" presId="urn:microsoft.com/office/officeart/2009/3/layout/HorizontalOrganizationChart#21"/>
    <dgm:cxn modelId="{E9F5D88E-5C0E-834E-B9DB-EC475FC19B5E}" type="presOf" srcId="{E2775487-DF8A-344F-B8D8-6AC7FD999A3D}" destId="{AA1EC854-01A0-3B42-B2B8-01447225C09A}" srcOrd="1" destOrd="0" presId="urn:microsoft.com/office/officeart/2009/3/layout/HorizontalOrganizationChart#21"/>
    <dgm:cxn modelId="{66294B98-C596-3B4D-B284-DFF60A7AC208}" type="presParOf" srcId="{D01011B3-9247-344D-89EF-A190C3A4E16A}" destId="{522A4F15-5E5B-4343-AC2A-145AD12F5BC8}" srcOrd="0" destOrd="0" presId="urn:microsoft.com/office/officeart/2009/3/layout/HorizontalOrganizationChart#21"/>
    <dgm:cxn modelId="{FFAE3F2F-95D9-2045-A484-E67F973A798E}" type="presParOf" srcId="{522A4F15-5E5B-4343-AC2A-145AD12F5BC8}" destId="{F15FC2B3-F7CC-D546-A82F-D26D0E72EEAC}" srcOrd="0" destOrd="0" presId="urn:microsoft.com/office/officeart/2009/3/layout/HorizontalOrganizationChart#21"/>
    <dgm:cxn modelId="{517A8549-E898-8D41-A5D7-B7EE6CF8768A}" type="presParOf" srcId="{F15FC2B3-F7CC-D546-A82F-D26D0E72EEAC}" destId="{C66CCFD0-EBC3-7149-A8D4-80E9D63FB304}" srcOrd="0" destOrd="0" presId="urn:microsoft.com/office/officeart/2009/3/layout/HorizontalOrganizationChart#21"/>
    <dgm:cxn modelId="{606D1B3C-270F-F142-B764-686CCEE99ACA}" type="presParOf" srcId="{F15FC2B3-F7CC-D546-A82F-D26D0E72EEAC}" destId="{0838EECB-55B7-E045-8B8A-C5CC1ABEBE3D}" srcOrd="1" destOrd="0" presId="urn:microsoft.com/office/officeart/2009/3/layout/HorizontalOrganizationChart#21"/>
    <dgm:cxn modelId="{583BF017-910E-0043-B21F-3F25F31384CE}" type="presParOf" srcId="{522A4F15-5E5B-4343-AC2A-145AD12F5BC8}" destId="{27EE6AE5-5A1A-3140-892B-66736C64D091}" srcOrd="1" destOrd="0" presId="urn:microsoft.com/office/officeart/2009/3/layout/HorizontalOrganizationChart#21"/>
    <dgm:cxn modelId="{D5A04A4B-4CDA-1C46-A0F0-A970A8D79441}" type="presParOf" srcId="{27EE6AE5-5A1A-3140-892B-66736C64D091}" destId="{39CC3071-B54C-4946-BADD-878ECE21822F}" srcOrd="0" destOrd="0" presId="urn:microsoft.com/office/officeart/2009/3/layout/HorizontalOrganizationChart#21"/>
    <dgm:cxn modelId="{D74773AA-0AF1-0140-86C0-6A0CEA81A325}" type="presParOf" srcId="{27EE6AE5-5A1A-3140-892B-66736C64D091}" destId="{A87CA5F6-E563-254D-8019-8E43BDB9E430}" srcOrd="1" destOrd="0" presId="urn:microsoft.com/office/officeart/2009/3/layout/HorizontalOrganizationChart#21"/>
    <dgm:cxn modelId="{0706D9A0-F93E-7941-B3CE-1205F7E3243E}" type="presParOf" srcId="{A87CA5F6-E563-254D-8019-8E43BDB9E430}" destId="{2121AAF9-47A7-D34F-83AA-AD09384DD22B}" srcOrd="0" destOrd="0" presId="urn:microsoft.com/office/officeart/2009/3/layout/HorizontalOrganizationChart#21"/>
    <dgm:cxn modelId="{AB37D601-79D3-6E42-8E58-FF8779BAD410}" type="presParOf" srcId="{2121AAF9-47A7-D34F-83AA-AD09384DD22B}" destId="{1F170545-5F3F-A14A-B776-4C6B79BF8AE5}" srcOrd="0" destOrd="0" presId="urn:microsoft.com/office/officeart/2009/3/layout/HorizontalOrganizationChart#21"/>
    <dgm:cxn modelId="{5034EB35-FF77-C644-B150-181DC8FA1CEF}" type="presParOf" srcId="{2121AAF9-47A7-D34F-83AA-AD09384DD22B}" destId="{AA1EC854-01A0-3B42-B2B8-01447225C09A}" srcOrd="1" destOrd="0" presId="urn:microsoft.com/office/officeart/2009/3/layout/HorizontalOrganizationChart#21"/>
    <dgm:cxn modelId="{AB6010B6-E04E-C64F-945C-7113F01CF3C8}" type="presParOf" srcId="{A87CA5F6-E563-254D-8019-8E43BDB9E430}" destId="{94FBC40C-5DCB-C24B-BDC8-1CDCFD2977CA}" srcOrd="1" destOrd="0" presId="urn:microsoft.com/office/officeart/2009/3/layout/HorizontalOrganizationChart#21"/>
    <dgm:cxn modelId="{98456207-492D-0748-A95A-C3BCEE731200}" type="presParOf" srcId="{A87CA5F6-E563-254D-8019-8E43BDB9E430}" destId="{924395FB-44C8-1B4E-B957-03E49C5D33DB}" srcOrd="2" destOrd="0" presId="urn:microsoft.com/office/officeart/2009/3/layout/HorizontalOrganizationChart#21"/>
    <dgm:cxn modelId="{F7EB4CEB-95A3-F74E-A2CC-6848DF788713}" type="presParOf" srcId="{27EE6AE5-5A1A-3140-892B-66736C64D091}" destId="{FEA15BB8-BB7F-6240-A649-8E9B8F3FCE92}" srcOrd="2" destOrd="0" presId="urn:microsoft.com/office/officeart/2009/3/layout/HorizontalOrganizationChart#21"/>
    <dgm:cxn modelId="{E31E99EA-D65F-934F-ACFB-D649B4CDC51B}" type="presParOf" srcId="{27EE6AE5-5A1A-3140-892B-66736C64D091}" destId="{DBD5B863-3310-A146-80BE-76595AEC574F}" srcOrd="3" destOrd="0" presId="urn:microsoft.com/office/officeart/2009/3/layout/HorizontalOrganizationChart#21"/>
    <dgm:cxn modelId="{E5BEC271-235C-E346-AA7D-6BFFF811ECB2}" type="presParOf" srcId="{DBD5B863-3310-A146-80BE-76595AEC574F}" destId="{8B508A1B-FECB-4A48-86F4-79662C0296D9}" srcOrd="0" destOrd="0" presId="urn:microsoft.com/office/officeart/2009/3/layout/HorizontalOrganizationChart#21"/>
    <dgm:cxn modelId="{1A7FE074-DE69-7140-BED4-1F55B64779B9}" type="presParOf" srcId="{8B508A1B-FECB-4A48-86F4-79662C0296D9}" destId="{759DA5C7-AB80-6547-BEDD-B6A548F15238}" srcOrd="0" destOrd="0" presId="urn:microsoft.com/office/officeart/2009/3/layout/HorizontalOrganizationChart#21"/>
    <dgm:cxn modelId="{97AFFB6F-E732-0E41-92C9-BC3276585EB5}" type="presParOf" srcId="{8B508A1B-FECB-4A48-86F4-79662C0296D9}" destId="{05E3AC22-BCCB-D145-94DE-970DB76ABA3C}" srcOrd="1" destOrd="0" presId="urn:microsoft.com/office/officeart/2009/3/layout/HorizontalOrganizationChart#21"/>
    <dgm:cxn modelId="{3C594791-1CDF-B642-8FA1-EB7101F0000B}" type="presParOf" srcId="{DBD5B863-3310-A146-80BE-76595AEC574F}" destId="{7DFFB080-5E62-D143-A36B-5E78DDF3B740}" srcOrd="1" destOrd="0" presId="urn:microsoft.com/office/officeart/2009/3/layout/HorizontalOrganizationChart#21"/>
    <dgm:cxn modelId="{ACADE02C-F588-3D45-B930-2C88694701AA}" type="presParOf" srcId="{DBD5B863-3310-A146-80BE-76595AEC574F}" destId="{6929E8D5-9FEF-7644-AF7A-52F023AE7FE9}" srcOrd="2" destOrd="0" presId="urn:microsoft.com/office/officeart/2009/3/layout/HorizontalOrganizationChart#21"/>
    <dgm:cxn modelId="{0392DF03-E8F3-054A-B895-EA1FA315A10A}" type="presParOf" srcId="{27EE6AE5-5A1A-3140-892B-66736C64D091}" destId="{E5185E33-A69C-A14B-8DB1-4AE618D86EBD}" srcOrd="4" destOrd="0" presId="urn:microsoft.com/office/officeart/2009/3/layout/HorizontalOrganizationChart#21"/>
    <dgm:cxn modelId="{C8A8D2F2-F984-A84B-A703-A754BBFB3D10}" type="presParOf" srcId="{27EE6AE5-5A1A-3140-892B-66736C64D091}" destId="{9C501E13-1C3D-C34C-9444-38ED53A28DAD}" srcOrd="5" destOrd="0" presId="urn:microsoft.com/office/officeart/2009/3/layout/HorizontalOrganizationChart#21"/>
    <dgm:cxn modelId="{4F0D3947-D91E-4743-AF5D-7A849C3A58F4}" type="presParOf" srcId="{9C501E13-1C3D-C34C-9444-38ED53A28DAD}" destId="{D21B1B66-1004-B846-8462-E980A4497C48}" srcOrd="0" destOrd="0" presId="urn:microsoft.com/office/officeart/2009/3/layout/HorizontalOrganizationChart#21"/>
    <dgm:cxn modelId="{2D122B06-7244-F446-AD8A-0177213873A8}" type="presParOf" srcId="{D21B1B66-1004-B846-8462-E980A4497C48}" destId="{59D41257-D9E9-F943-80BA-3F11804838C7}" srcOrd="0" destOrd="0" presId="urn:microsoft.com/office/officeart/2009/3/layout/HorizontalOrganizationChart#21"/>
    <dgm:cxn modelId="{D63BD0FB-491D-244A-8A78-155FE380893F}" type="presParOf" srcId="{D21B1B66-1004-B846-8462-E980A4497C48}" destId="{0BF10FB6-4937-4545-B2B1-3E203BD6DE8A}" srcOrd="1" destOrd="0" presId="urn:microsoft.com/office/officeart/2009/3/layout/HorizontalOrganizationChart#21"/>
    <dgm:cxn modelId="{BE85272F-D56B-AB41-B5CA-C8001DD38FDC}" type="presParOf" srcId="{9C501E13-1C3D-C34C-9444-38ED53A28DAD}" destId="{8F1B0309-21A9-8849-B53A-EA3DFCD4C4F0}" srcOrd="1" destOrd="0" presId="urn:microsoft.com/office/officeart/2009/3/layout/HorizontalOrganizationChart#21"/>
    <dgm:cxn modelId="{AE77EBC8-3570-CF4F-B90D-57B010B1E1ED}" type="presParOf" srcId="{9C501E13-1C3D-C34C-9444-38ED53A28DAD}" destId="{22615910-1D52-C34A-95A6-872F0B23C7DF}" srcOrd="2" destOrd="0" presId="urn:microsoft.com/office/officeart/2009/3/layout/HorizontalOrganizationChart#21"/>
    <dgm:cxn modelId="{E1B692A1-F3A7-6D4F-AC77-83DBE75D07F5}" type="presParOf" srcId="{27EE6AE5-5A1A-3140-892B-66736C64D091}" destId="{592399A9-576A-F948-84DC-39E095494FCC}" srcOrd="6" destOrd="0" presId="urn:microsoft.com/office/officeart/2009/3/layout/HorizontalOrganizationChart#21"/>
    <dgm:cxn modelId="{2F29AA39-FDFD-4548-B9BB-85F95B733D96}" type="presParOf" srcId="{27EE6AE5-5A1A-3140-892B-66736C64D091}" destId="{CE9AFFBE-26A9-5642-889D-A6AE33D4B085}" srcOrd="7" destOrd="0" presId="urn:microsoft.com/office/officeart/2009/3/layout/HorizontalOrganizationChart#21"/>
    <dgm:cxn modelId="{F3AC7274-5029-AE40-8725-9828A9FC476C}" type="presParOf" srcId="{CE9AFFBE-26A9-5642-889D-A6AE33D4B085}" destId="{EA435581-C6D6-5249-99A1-6BA121C879BA}" srcOrd="0" destOrd="0" presId="urn:microsoft.com/office/officeart/2009/3/layout/HorizontalOrganizationChart#21"/>
    <dgm:cxn modelId="{9A6EA2C6-20CE-D843-9756-C0A570675F4B}" type="presParOf" srcId="{EA435581-C6D6-5249-99A1-6BA121C879BA}" destId="{AB1E20DE-926E-D043-913F-F98B1BCE8D50}" srcOrd="0" destOrd="0" presId="urn:microsoft.com/office/officeart/2009/3/layout/HorizontalOrganizationChart#21"/>
    <dgm:cxn modelId="{FA72DDC2-E64A-3042-BEF8-E4FE854900F1}" type="presParOf" srcId="{EA435581-C6D6-5249-99A1-6BA121C879BA}" destId="{078E0EB9-8965-3347-A9FE-777BCBAF59A1}" srcOrd="1" destOrd="0" presId="urn:microsoft.com/office/officeart/2009/3/layout/HorizontalOrganizationChart#21"/>
    <dgm:cxn modelId="{AE14EEAD-7AAE-CA40-BD2F-7C78487FA763}" type="presParOf" srcId="{CE9AFFBE-26A9-5642-889D-A6AE33D4B085}" destId="{E08B2666-EF99-4348-B311-4C310DA0B24C}" srcOrd="1" destOrd="0" presId="urn:microsoft.com/office/officeart/2009/3/layout/HorizontalOrganizationChart#21"/>
    <dgm:cxn modelId="{7BA280A8-5796-FA4A-AF3B-4F38E41DEB4E}" type="presParOf" srcId="{CE9AFFBE-26A9-5642-889D-A6AE33D4B085}" destId="{9E6AFEFB-5257-1246-ABCE-3D448D1E1C41}" srcOrd="2" destOrd="0" presId="urn:microsoft.com/office/officeart/2009/3/layout/HorizontalOrganizationChart#21"/>
    <dgm:cxn modelId="{0085F27A-9F95-244E-BB1B-02D02CE39338}" type="presParOf" srcId="{27EE6AE5-5A1A-3140-892B-66736C64D091}" destId="{D5B41C15-8B97-2E4E-8953-BB8241D11771}" srcOrd="8" destOrd="0" presId="urn:microsoft.com/office/officeart/2009/3/layout/HorizontalOrganizationChart#21"/>
    <dgm:cxn modelId="{75A5091D-56C2-C143-831E-C16D4B6EF90F}" type="presParOf" srcId="{27EE6AE5-5A1A-3140-892B-66736C64D091}" destId="{DEC1EF73-ECFD-8F42-954E-349A2B317E0B}" srcOrd="9" destOrd="0" presId="urn:microsoft.com/office/officeart/2009/3/layout/HorizontalOrganizationChart#21"/>
    <dgm:cxn modelId="{60EAB37F-0B63-AF41-9828-11474809AFB7}" type="presParOf" srcId="{DEC1EF73-ECFD-8F42-954E-349A2B317E0B}" destId="{2848BF66-6C88-1E45-AD2A-F7E2D971DC68}" srcOrd="0" destOrd="0" presId="urn:microsoft.com/office/officeart/2009/3/layout/HorizontalOrganizationChart#21"/>
    <dgm:cxn modelId="{994CA9E7-74FA-6F4F-99C8-9C6AD644B671}" type="presParOf" srcId="{2848BF66-6C88-1E45-AD2A-F7E2D971DC68}" destId="{FEB746DA-611D-7546-9EAF-B8163E4EC36D}" srcOrd="0" destOrd="0" presId="urn:microsoft.com/office/officeart/2009/3/layout/HorizontalOrganizationChart#21"/>
    <dgm:cxn modelId="{BAAEC07C-2250-6846-AEDB-31864432C358}" type="presParOf" srcId="{2848BF66-6C88-1E45-AD2A-F7E2D971DC68}" destId="{398E564E-AB0F-984F-8DC0-A6A3ED798886}" srcOrd="1" destOrd="0" presId="urn:microsoft.com/office/officeart/2009/3/layout/HorizontalOrganizationChart#21"/>
    <dgm:cxn modelId="{54337033-A516-874E-B3C2-16E85E4BA1C3}" type="presParOf" srcId="{DEC1EF73-ECFD-8F42-954E-349A2B317E0B}" destId="{92413F5C-5079-B445-AFDC-455212E9B5DD}" srcOrd="1" destOrd="0" presId="urn:microsoft.com/office/officeart/2009/3/layout/HorizontalOrganizationChart#21"/>
    <dgm:cxn modelId="{B1D0CCAC-40AB-4D4E-842D-360F422D3429}" type="presParOf" srcId="{DEC1EF73-ECFD-8F42-954E-349A2B317E0B}" destId="{AEE40536-DA15-B94E-A7DF-407DB9094E8F}" srcOrd="2" destOrd="0" presId="urn:microsoft.com/office/officeart/2009/3/layout/HorizontalOrganizationChart#21"/>
    <dgm:cxn modelId="{88F2B3BA-F310-CC4A-9D48-37FF96F8AAF8}" type="presParOf" srcId="{522A4F15-5E5B-4343-AC2A-145AD12F5BC8}" destId="{C67A4154-AA7D-8744-A523-45364D3CDCAE}" srcOrd="2" destOrd="0" presId="urn:microsoft.com/office/officeart/2009/3/layout/HorizontalOrganizationChart#2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5" loCatId="" qsTypeId="urn:microsoft.com/office/officeart/2005/8/quickstyle/simple1#5" qsCatId="simple" csTypeId="urn:microsoft.com/office/officeart/2005/8/colors/accent2_1#5" csCatId="accent2" phldr="1"/>
      <dgm:spPr/>
      <dgm:t>
        <a:bodyPr/>
        <a:lstStyle/>
        <a:p>
          <a:endParaRPr lang="zh-CN" altLang="en-US"/>
        </a:p>
      </dgm:t>
    </dgm:pt>
    <dgm:pt modelId="{2B179273-2704-3D43-9593-9A14EA887E16}">
      <dgm:prSet phldrT="[文本]" custT="1"/>
      <dgm:spPr/>
      <dgm:t>
        <a:bodyPr/>
        <a:lstStyle/>
        <a:p>
          <a:r>
            <a:rPr lang="en-US" altLang="zh-CN" sz="2000" dirty="0" smtClean="0"/>
            <a:t>1.</a:t>
          </a:r>
          <a:r>
            <a:rPr lang="zh-CN" altLang="en-US" sz="2000" dirty="0" smtClean="0"/>
            <a:t>社会主义五百年历史进程</a:t>
          </a:r>
          <a:endParaRPr lang="zh-CN" altLang="en-US" sz="20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dgm:t>
        <a:bodyPr/>
        <a:lstStyle/>
        <a:p>
          <a:r>
            <a:rPr lang="zh-CN" altLang="en-US" sz="2000" dirty="0" smtClean="0"/>
            <a:t>社会主义从空想到科学</a:t>
          </a:r>
          <a:endParaRPr lang="zh-CN" altLang="en-US" sz="20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2000" dirty="0" smtClean="0"/>
            <a:t>社会主义从理想到现实</a:t>
          </a:r>
          <a:endParaRPr lang="zh-CN" altLang="en-US" sz="20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2000" dirty="0" smtClean="0"/>
            <a:t>社会主义从一国到多国</a:t>
          </a:r>
          <a:endParaRPr lang="zh-CN" altLang="en-US" sz="20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2000" dirty="0" smtClean="0"/>
            <a:t>社会主义在中国焕发出强大生机活力</a:t>
          </a:r>
          <a:endParaRPr lang="zh-CN" altLang="en-US" sz="20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2000" dirty="0" smtClean="0"/>
            <a:t>新时代中国特色社会主义</a:t>
          </a:r>
          <a:endParaRPr lang="zh-CN" altLang="en-US" sz="20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25119">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35553">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35553">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35553">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35553">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1E8CB043-CCDD-5549-BAC5-9EF670E165A1}" type="presOf" srcId="{C56A63DB-2540-B74A-844D-266E8014420E}" destId="{078E0EB9-8965-3347-A9FE-777BCBAF59A1}" srcOrd="1" destOrd="0" presId="urn:microsoft.com/office/officeart/2009/3/layout/HorizontalOrganizationChart#5"/>
    <dgm:cxn modelId="{8C216FD3-FF13-5844-85D3-4CD64EEF41D5}" type="presOf" srcId="{8DF1DB71-48E7-9642-A49B-251B711B1738}" destId="{592399A9-576A-F948-84DC-39E095494FCC}" srcOrd="0" destOrd="0" presId="urn:microsoft.com/office/officeart/2009/3/layout/HorizontalOrganizationChart#5"/>
    <dgm:cxn modelId="{CC6571C6-B36C-6E45-B440-284608DDC043}" type="presOf" srcId="{0774BB43-37B4-DC4F-81E4-178EF4A18D34}" destId="{759DA5C7-AB80-6547-BEDD-B6A548F15238}" srcOrd="0" destOrd="0" presId="urn:microsoft.com/office/officeart/2009/3/layout/HorizontalOrganizationChart#5"/>
    <dgm:cxn modelId="{20F7035A-238D-CB49-91A7-32848BE28AE1}" type="presOf" srcId="{32431CC2-FF1C-1C47-B100-1999122DC494}" destId="{FEB746DA-611D-7546-9EAF-B8163E4EC36D}" srcOrd="0" destOrd="0" presId="urn:microsoft.com/office/officeart/2009/3/layout/HorizontalOrganizationChart#5"/>
    <dgm:cxn modelId="{5F7420EF-0DBB-8B45-B5ED-9711F3790A97}" srcId="{2B179273-2704-3D43-9593-9A14EA887E16}" destId="{C3B1E552-4C86-934A-B9AC-6D80E09981FB}" srcOrd="2" destOrd="0" parTransId="{EA8C3C0C-7CD0-5840-B329-C1537917FA6E}" sibTransId="{38AFA7AA-DE82-3941-B5B5-2F38B3BE9093}"/>
    <dgm:cxn modelId="{B61B93AE-EC19-C44E-B050-FCAA40C47299}" type="presOf" srcId="{2B179273-2704-3D43-9593-9A14EA887E16}" destId="{0838EECB-55B7-E045-8B8A-C5CC1ABEBE3D}" srcOrd="1" destOrd="0" presId="urn:microsoft.com/office/officeart/2009/3/layout/HorizontalOrganizationChart#5"/>
    <dgm:cxn modelId="{A9582D28-D785-1041-942A-A6AAFD67324F}" srcId="{2B179273-2704-3D43-9593-9A14EA887E16}" destId="{C56A63DB-2540-B74A-844D-266E8014420E}" srcOrd="3" destOrd="0" parTransId="{8DF1DB71-48E7-9642-A49B-251B711B1738}" sibTransId="{097887AF-D762-EB4B-A45B-7E6F49C293E7}"/>
    <dgm:cxn modelId="{77BFB1DF-EA61-E541-89F8-6026340CECCC}" type="presOf" srcId="{2B179273-2704-3D43-9593-9A14EA887E16}" destId="{C66CCFD0-EBC3-7149-A8D4-80E9D63FB304}" srcOrd="0" destOrd="0" presId="urn:microsoft.com/office/officeart/2009/3/layout/HorizontalOrganizationChart#5"/>
    <dgm:cxn modelId="{4CF2FFA0-E52A-6747-82BF-E341068CD424}" type="presOf" srcId="{E9262D6E-5D67-1749-9B3E-98FE22637E0E}" destId="{D01011B3-9247-344D-89EF-A190C3A4E16A}" srcOrd="0" destOrd="0" presId="urn:microsoft.com/office/officeart/2009/3/layout/HorizontalOrganizationChart#5"/>
    <dgm:cxn modelId="{DA2C7825-BF60-8B40-8504-7FF657D3BB14}" type="presOf" srcId="{E2775487-DF8A-344F-B8D8-6AC7FD999A3D}" destId="{1F170545-5F3F-A14A-B776-4C6B79BF8AE5}" srcOrd="0" destOrd="0" presId="urn:microsoft.com/office/officeart/2009/3/layout/HorizontalOrganizationChart#5"/>
    <dgm:cxn modelId="{F09D9ADE-1779-C44D-9E37-45F06A1A7820}" srcId="{2B179273-2704-3D43-9593-9A14EA887E16}" destId="{0774BB43-37B4-DC4F-81E4-178EF4A18D34}" srcOrd="1" destOrd="0" parTransId="{0572A4C9-B3DE-A943-A31D-6C390134C0DE}" sibTransId="{BCBC775E-A257-0341-AB0E-3D385C1B89F2}"/>
    <dgm:cxn modelId="{8F241FE0-EC50-A84D-AE8C-9284862F66CF}" type="presOf" srcId="{0572A4C9-B3DE-A943-A31D-6C390134C0DE}" destId="{FEA15BB8-BB7F-6240-A649-8E9B8F3FCE92}" srcOrd="0" destOrd="0" presId="urn:microsoft.com/office/officeart/2009/3/layout/HorizontalOrganizationChart#5"/>
    <dgm:cxn modelId="{64161CC0-B3C8-B745-88E9-03076EF764CA}" type="presOf" srcId="{C3B1E552-4C86-934A-B9AC-6D80E09981FB}" destId="{59D41257-D9E9-F943-80BA-3F11804838C7}" srcOrd="0" destOrd="0" presId="urn:microsoft.com/office/officeart/2009/3/layout/HorizontalOrganizationChart#5"/>
    <dgm:cxn modelId="{F1A8BE1D-2BBB-8E4E-999A-CE59DEA4534C}" type="presOf" srcId="{0774BB43-37B4-DC4F-81E4-178EF4A18D34}" destId="{05E3AC22-BCCB-D145-94DE-970DB76ABA3C}" srcOrd="1" destOrd="0" presId="urn:microsoft.com/office/officeart/2009/3/layout/HorizontalOrganizationChart#5"/>
    <dgm:cxn modelId="{6E4B1978-FFCF-354C-AC24-466E8620E188}" type="presOf" srcId="{EA8C3C0C-7CD0-5840-B329-C1537917FA6E}" destId="{E5185E33-A69C-A14B-8DB1-4AE618D86EBD}" srcOrd="0" destOrd="0" presId="urn:microsoft.com/office/officeart/2009/3/layout/HorizontalOrganizationChart#5"/>
    <dgm:cxn modelId="{FB03C910-301F-7D4C-A5B3-6C408C5EFA1F}" srcId="{2B179273-2704-3D43-9593-9A14EA887E16}" destId="{E2775487-DF8A-344F-B8D8-6AC7FD999A3D}" srcOrd="0" destOrd="0" parTransId="{60C86F9E-ECD4-F648-A2BA-C82DE325D55B}" sibTransId="{B12D8443-882A-3C40-A196-5434328AD660}"/>
    <dgm:cxn modelId="{F14BCACC-866C-6344-8838-14CD35A13C60}" type="presOf" srcId="{32431CC2-FF1C-1C47-B100-1999122DC494}" destId="{398E564E-AB0F-984F-8DC0-A6A3ED798886}" srcOrd="1" destOrd="0" presId="urn:microsoft.com/office/officeart/2009/3/layout/HorizontalOrganizationChart#5"/>
    <dgm:cxn modelId="{770FCBC5-DBF2-C240-9C58-E17C12E31769}" type="presOf" srcId="{C56A63DB-2540-B74A-844D-266E8014420E}" destId="{AB1E20DE-926E-D043-913F-F98B1BCE8D50}" srcOrd="0" destOrd="0" presId="urn:microsoft.com/office/officeart/2009/3/layout/HorizontalOrganizationChart#5"/>
    <dgm:cxn modelId="{F928C758-C106-1346-9549-C04FA5652271}" type="presOf" srcId="{C3B1E552-4C86-934A-B9AC-6D80E09981FB}" destId="{0BF10FB6-4937-4545-B2B1-3E203BD6DE8A}" srcOrd="1" destOrd="0" presId="urn:microsoft.com/office/officeart/2009/3/layout/HorizontalOrganizationChart#5"/>
    <dgm:cxn modelId="{938F59CB-D80E-9F4D-BDB1-939AA2F73DDE}" type="presOf" srcId="{E2775487-DF8A-344F-B8D8-6AC7FD999A3D}" destId="{AA1EC854-01A0-3B42-B2B8-01447225C09A}" srcOrd="1" destOrd="0" presId="urn:microsoft.com/office/officeart/2009/3/layout/HorizontalOrganizationChart#5"/>
    <dgm:cxn modelId="{48A37D62-872C-9448-BD47-1ACF89A842D1}" type="presOf" srcId="{60C86F9E-ECD4-F648-A2BA-C82DE325D55B}" destId="{39CC3071-B54C-4946-BADD-878ECE21822F}" srcOrd="0" destOrd="0" presId="urn:microsoft.com/office/officeart/2009/3/layout/HorizontalOrganizationChart#5"/>
    <dgm:cxn modelId="{FBC0C934-C0D2-1444-AE8A-A161E72A94C5}" type="presOf" srcId="{60481217-866F-EC4E-9BCA-CCDCA186FDBB}" destId="{D5B41C15-8B97-2E4E-8953-BB8241D11771}" srcOrd="0" destOrd="0" presId="urn:microsoft.com/office/officeart/2009/3/layout/HorizontalOrganizationChart#5"/>
    <dgm:cxn modelId="{3401AEE8-365E-1D49-B455-B3BFC788C4A0}" type="presParOf" srcId="{D01011B3-9247-344D-89EF-A190C3A4E16A}" destId="{522A4F15-5E5B-4343-AC2A-145AD12F5BC8}" srcOrd="0" destOrd="0" presId="urn:microsoft.com/office/officeart/2009/3/layout/HorizontalOrganizationChart#5"/>
    <dgm:cxn modelId="{5AE1BFEE-B24B-664B-A4FB-2A862EE256F3}" type="presParOf" srcId="{522A4F15-5E5B-4343-AC2A-145AD12F5BC8}" destId="{F15FC2B3-F7CC-D546-A82F-D26D0E72EEAC}" srcOrd="0" destOrd="0" presId="urn:microsoft.com/office/officeart/2009/3/layout/HorizontalOrganizationChart#5"/>
    <dgm:cxn modelId="{79AAC28D-B3B5-C64E-8AEE-37D7442C4FE5}" type="presParOf" srcId="{F15FC2B3-F7CC-D546-A82F-D26D0E72EEAC}" destId="{C66CCFD0-EBC3-7149-A8D4-80E9D63FB304}" srcOrd="0" destOrd="0" presId="urn:microsoft.com/office/officeart/2009/3/layout/HorizontalOrganizationChart#5"/>
    <dgm:cxn modelId="{6F48D34D-41C6-B541-9D2F-498EFA0F7DF4}" type="presParOf" srcId="{F15FC2B3-F7CC-D546-A82F-D26D0E72EEAC}" destId="{0838EECB-55B7-E045-8B8A-C5CC1ABEBE3D}" srcOrd="1" destOrd="0" presId="urn:microsoft.com/office/officeart/2009/3/layout/HorizontalOrganizationChart#5"/>
    <dgm:cxn modelId="{97A8A52F-F0ED-6C43-8476-014A600560BE}" type="presParOf" srcId="{522A4F15-5E5B-4343-AC2A-145AD12F5BC8}" destId="{27EE6AE5-5A1A-3140-892B-66736C64D091}" srcOrd="1" destOrd="0" presId="urn:microsoft.com/office/officeart/2009/3/layout/HorizontalOrganizationChart#5"/>
    <dgm:cxn modelId="{6D3A78DB-6219-1A47-83DC-510C5E8DB08A}" type="presParOf" srcId="{27EE6AE5-5A1A-3140-892B-66736C64D091}" destId="{39CC3071-B54C-4946-BADD-878ECE21822F}" srcOrd="0" destOrd="0" presId="urn:microsoft.com/office/officeart/2009/3/layout/HorizontalOrganizationChart#5"/>
    <dgm:cxn modelId="{408A34F1-2053-6D46-B18A-3896C5F4DAE3}" type="presParOf" srcId="{27EE6AE5-5A1A-3140-892B-66736C64D091}" destId="{A87CA5F6-E563-254D-8019-8E43BDB9E430}" srcOrd="1" destOrd="0" presId="urn:microsoft.com/office/officeart/2009/3/layout/HorizontalOrganizationChart#5"/>
    <dgm:cxn modelId="{FD753E44-4B22-2047-A668-32A26E5105D3}" type="presParOf" srcId="{A87CA5F6-E563-254D-8019-8E43BDB9E430}" destId="{2121AAF9-47A7-D34F-83AA-AD09384DD22B}" srcOrd="0" destOrd="0" presId="urn:microsoft.com/office/officeart/2009/3/layout/HorizontalOrganizationChart#5"/>
    <dgm:cxn modelId="{B829AAE6-B574-9B4D-B207-64CBD1091373}" type="presParOf" srcId="{2121AAF9-47A7-D34F-83AA-AD09384DD22B}" destId="{1F170545-5F3F-A14A-B776-4C6B79BF8AE5}" srcOrd="0" destOrd="0" presId="urn:microsoft.com/office/officeart/2009/3/layout/HorizontalOrganizationChart#5"/>
    <dgm:cxn modelId="{9F1092BD-0DB3-AF49-BF32-D3FC9E143F19}" type="presParOf" srcId="{2121AAF9-47A7-D34F-83AA-AD09384DD22B}" destId="{AA1EC854-01A0-3B42-B2B8-01447225C09A}" srcOrd="1" destOrd="0" presId="urn:microsoft.com/office/officeart/2009/3/layout/HorizontalOrganizationChart#5"/>
    <dgm:cxn modelId="{308FBEAC-A8E3-3C49-8EEB-FC8910B840B5}" type="presParOf" srcId="{A87CA5F6-E563-254D-8019-8E43BDB9E430}" destId="{94FBC40C-5DCB-C24B-BDC8-1CDCFD2977CA}" srcOrd="1" destOrd="0" presId="urn:microsoft.com/office/officeart/2009/3/layout/HorizontalOrganizationChart#5"/>
    <dgm:cxn modelId="{A86F1043-C53F-B440-B7B0-70757F91DB7C}" type="presParOf" srcId="{A87CA5F6-E563-254D-8019-8E43BDB9E430}" destId="{924395FB-44C8-1B4E-B957-03E49C5D33DB}" srcOrd="2" destOrd="0" presId="urn:microsoft.com/office/officeart/2009/3/layout/HorizontalOrganizationChart#5"/>
    <dgm:cxn modelId="{936B31C9-2E06-824E-9846-080CC69F8EB8}" type="presParOf" srcId="{27EE6AE5-5A1A-3140-892B-66736C64D091}" destId="{FEA15BB8-BB7F-6240-A649-8E9B8F3FCE92}" srcOrd="2" destOrd="0" presId="urn:microsoft.com/office/officeart/2009/3/layout/HorizontalOrganizationChart#5"/>
    <dgm:cxn modelId="{B7744D51-F842-4D4F-BAA1-B04F5E326871}" type="presParOf" srcId="{27EE6AE5-5A1A-3140-892B-66736C64D091}" destId="{DBD5B863-3310-A146-80BE-76595AEC574F}" srcOrd="3" destOrd="0" presId="urn:microsoft.com/office/officeart/2009/3/layout/HorizontalOrganizationChart#5"/>
    <dgm:cxn modelId="{38195F7D-D62C-6A43-854F-05914EC4E28E}" type="presParOf" srcId="{DBD5B863-3310-A146-80BE-76595AEC574F}" destId="{8B508A1B-FECB-4A48-86F4-79662C0296D9}" srcOrd="0" destOrd="0" presId="urn:microsoft.com/office/officeart/2009/3/layout/HorizontalOrganizationChart#5"/>
    <dgm:cxn modelId="{44A03C94-6185-1F47-B3B6-184461222FB2}" type="presParOf" srcId="{8B508A1B-FECB-4A48-86F4-79662C0296D9}" destId="{759DA5C7-AB80-6547-BEDD-B6A548F15238}" srcOrd="0" destOrd="0" presId="urn:microsoft.com/office/officeart/2009/3/layout/HorizontalOrganizationChart#5"/>
    <dgm:cxn modelId="{3A8E50DB-B727-9049-839E-586D02ADFE08}" type="presParOf" srcId="{8B508A1B-FECB-4A48-86F4-79662C0296D9}" destId="{05E3AC22-BCCB-D145-94DE-970DB76ABA3C}" srcOrd="1" destOrd="0" presId="urn:microsoft.com/office/officeart/2009/3/layout/HorizontalOrganizationChart#5"/>
    <dgm:cxn modelId="{13AF4C78-C7C7-6442-A008-D7BA40C55031}" type="presParOf" srcId="{DBD5B863-3310-A146-80BE-76595AEC574F}" destId="{7DFFB080-5E62-D143-A36B-5E78DDF3B740}" srcOrd="1" destOrd="0" presId="urn:microsoft.com/office/officeart/2009/3/layout/HorizontalOrganizationChart#5"/>
    <dgm:cxn modelId="{6422FE99-5DCE-5E41-A88C-EDF1552CAFC6}" type="presParOf" srcId="{DBD5B863-3310-A146-80BE-76595AEC574F}" destId="{6929E8D5-9FEF-7644-AF7A-52F023AE7FE9}" srcOrd="2" destOrd="0" presId="urn:microsoft.com/office/officeart/2009/3/layout/HorizontalOrganizationChart#5"/>
    <dgm:cxn modelId="{0FBE51AB-8E8C-F94E-B650-C96A6CCFBF05}" type="presParOf" srcId="{27EE6AE5-5A1A-3140-892B-66736C64D091}" destId="{E5185E33-A69C-A14B-8DB1-4AE618D86EBD}" srcOrd="4" destOrd="0" presId="urn:microsoft.com/office/officeart/2009/3/layout/HorizontalOrganizationChart#5"/>
    <dgm:cxn modelId="{3A4C24CD-13F8-5F4B-B8FE-3DFF5B43C4D0}" type="presParOf" srcId="{27EE6AE5-5A1A-3140-892B-66736C64D091}" destId="{9C501E13-1C3D-C34C-9444-38ED53A28DAD}" srcOrd="5" destOrd="0" presId="urn:microsoft.com/office/officeart/2009/3/layout/HorizontalOrganizationChart#5"/>
    <dgm:cxn modelId="{8128A5A3-ED33-804A-8D35-E33EBB9E2874}" type="presParOf" srcId="{9C501E13-1C3D-C34C-9444-38ED53A28DAD}" destId="{D21B1B66-1004-B846-8462-E980A4497C48}" srcOrd="0" destOrd="0" presId="urn:microsoft.com/office/officeart/2009/3/layout/HorizontalOrganizationChart#5"/>
    <dgm:cxn modelId="{B96D9937-509F-3747-A313-DB197E9C0507}" type="presParOf" srcId="{D21B1B66-1004-B846-8462-E980A4497C48}" destId="{59D41257-D9E9-F943-80BA-3F11804838C7}" srcOrd="0" destOrd="0" presId="urn:microsoft.com/office/officeart/2009/3/layout/HorizontalOrganizationChart#5"/>
    <dgm:cxn modelId="{01009053-C908-0D44-9B6B-58D471BABAEF}" type="presParOf" srcId="{D21B1B66-1004-B846-8462-E980A4497C48}" destId="{0BF10FB6-4937-4545-B2B1-3E203BD6DE8A}" srcOrd="1" destOrd="0" presId="urn:microsoft.com/office/officeart/2009/3/layout/HorizontalOrganizationChart#5"/>
    <dgm:cxn modelId="{14F07499-8524-424E-A031-878D6FFE3C38}" type="presParOf" srcId="{9C501E13-1C3D-C34C-9444-38ED53A28DAD}" destId="{8F1B0309-21A9-8849-B53A-EA3DFCD4C4F0}" srcOrd="1" destOrd="0" presId="urn:microsoft.com/office/officeart/2009/3/layout/HorizontalOrganizationChart#5"/>
    <dgm:cxn modelId="{E8070E89-BDB4-CD46-A11D-C2150B801FE7}" type="presParOf" srcId="{9C501E13-1C3D-C34C-9444-38ED53A28DAD}" destId="{22615910-1D52-C34A-95A6-872F0B23C7DF}" srcOrd="2" destOrd="0" presId="urn:microsoft.com/office/officeart/2009/3/layout/HorizontalOrganizationChart#5"/>
    <dgm:cxn modelId="{82A7B667-98E6-B040-B0D2-2E92E6E79DE2}" type="presParOf" srcId="{27EE6AE5-5A1A-3140-892B-66736C64D091}" destId="{592399A9-576A-F948-84DC-39E095494FCC}" srcOrd="6" destOrd="0" presId="urn:microsoft.com/office/officeart/2009/3/layout/HorizontalOrganizationChart#5"/>
    <dgm:cxn modelId="{67185211-C514-CF40-80A7-F98C9C0F2B4D}" type="presParOf" srcId="{27EE6AE5-5A1A-3140-892B-66736C64D091}" destId="{CE9AFFBE-26A9-5642-889D-A6AE33D4B085}" srcOrd="7" destOrd="0" presId="urn:microsoft.com/office/officeart/2009/3/layout/HorizontalOrganizationChart#5"/>
    <dgm:cxn modelId="{7B28C4AE-50F3-1049-A20C-62035F35FC1D}" type="presParOf" srcId="{CE9AFFBE-26A9-5642-889D-A6AE33D4B085}" destId="{EA435581-C6D6-5249-99A1-6BA121C879BA}" srcOrd="0" destOrd="0" presId="urn:microsoft.com/office/officeart/2009/3/layout/HorizontalOrganizationChart#5"/>
    <dgm:cxn modelId="{129784E9-270F-9C46-AD61-DEB2E2FF8179}" type="presParOf" srcId="{EA435581-C6D6-5249-99A1-6BA121C879BA}" destId="{AB1E20DE-926E-D043-913F-F98B1BCE8D50}" srcOrd="0" destOrd="0" presId="urn:microsoft.com/office/officeart/2009/3/layout/HorizontalOrganizationChart#5"/>
    <dgm:cxn modelId="{63C389AA-764D-3F4C-B347-17B1497B53F9}" type="presParOf" srcId="{EA435581-C6D6-5249-99A1-6BA121C879BA}" destId="{078E0EB9-8965-3347-A9FE-777BCBAF59A1}" srcOrd="1" destOrd="0" presId="urn:microsoft.com/office/officeart/2009/3/layout/HorizontalOrganizationChart#5"/>
    <dgm:cxn modelId="{3904567E-1301-7F45-AF14-3DB3C27E8C2A}" type="presParOf" srcId="{CE9AFFBE-26A9-5642-889D-A6AE33D4B085}" destId="{E08B2666-EF99-4348-B311-4C310DA0B24C}" srcOrd="1" destOrd="0" presId="urn:microsoft.com/office/officeart/2009/3/layout/HorizontalOrganizationChart#5"/>
    <dgm:cxn modelId="{E6AD256A-EBFD-E841-ADE7-ACE889E9E01C}" type="presParOf" srcId="{CE9AFFBE-26A9-5642-889D-A6AE33D4B085}" destId="{9E6AFEFB-5257-1246-ABCE-3D448D1E1C41}" srcOrd="2" destOrd="0" presId="urn:microsoft.com/office/officeart/2009/3/layout/HorizontalOrganizationChart#5"/>
    <dgm:cxn modelId="{A19890D8-E216-3440-94EA-E6EC85AF4DBC}" type="presParOf" srcId="{27EE6AE5-5A1A-3140-892B-66736C64D091}" destId="{D5B41C15-8B97-2E4E-8953-BB8241D11771}" srcOrd="8" destOrd="0" presId="urn:microsoft.com/office/officeart/2009/3/layout/HorizontalOrganizationChart#5"/>
    <dgm:cxn modelId="{3B3B01AC-9EFC-3D49-8DC3-B620DF5C2A14}" type="presParOf" srcId="{27EE6AE5-5A1A-3140-892B-66736C64D091}" destId="{DEC1EF73-ECFD-8F42-954E-349A2B317E0B}" srcOrd="9" destOrd="0" presId="urn:microsoft.com/office/officeart/2009/3/layout/HorizontalOrganizationChart#5"/>
    <dgm:cxn modelId="{84F80D4D-7C42-FE4E-8BA8-AEC1ECF6A3DA}" type="presParOf" srcId="{DEC1EF73-ECFD-8F42-954E-349A2B317E0B}" destId="{2848BF66-6C88-1E45-AD2A-F7E2D971DC68}" srcOrd="0" destOrd="0" presId="urn:microsoft.com/office/officeart/2009/3/layout/HorizontalOrganizationChart#5"/>
    <dgm:cxn modelId="{5ECD1D62-195C-6646-AFD9-DF4F72CF19A9}" type="presParOf" srcId="{2848BF66-6C88-1E45-AD2A-F7E2D971DC68}" destId="{FEB746DA-611D-7546-9EAF-B8163E4EC36D}" srcOrd="0" destOrd="0" presId="urn:microsoft.com/office/officeart/2009/3/layout/HorizontalOrganizationChart#5"/>
    <dgm:cxn modelId="{AB1F1156-634D-FF4C-8606-5355017380BB}" type="presParOf" srcId="{2848BF66-6C88-1E45-AD2A-F7E2D971DC68}" destId="{398E564E-AB0F-984F-8DC0-A6A3ED798886}" srcOrd="1" destOrd="0" presId="urn:microsoft.com/office/officeart/2009/3/layout/HorizontalOrganizationChart#5"/>
    <dgm:cxn modelId="{261F2C0D-214C-BA45-8FAB-04B5F454BDCD}" type="presParOf" srcId="{DEC1EF73-ECFD-8F42-954E-349A2B317E0B}" destId="{92413F5C-5079-B445-AFDC-455212E9B5DD}" srcOrd="1" destOrd="0" presId="urn:microsoft.com/office/officeart/2009/3/layout/HorizontalOrganizationChart#5"/>
    <dgm:cxn modelId="{F9E199EB-5061-DF49-BA29-3E7DC5DD3423}" type="presParOf" srcId="{DEC1EF73-ECFD-8F42-954E-349A2B317E0B}" destId="{AEE40536-DA15-B94E-A7DF-407DB9094E8F}" srcOrd="2" destOrd="0" presId="urn:microsoft.com/office/officeart/2009/3/layout/HorizontalOrganizationChart#5"/>
    <dgm:cxn modelId="{347DC738-E85B-E342-A081-2129D5B77484}" type="presParOf" srcId="{522A4F15-5E5B-4343-AC2A-145AD12F5BC8}" destId="{C67A4154-AA7D-8744-A523-45364D3CDCAE}" srcOrd="2" destOrd="0" presId="urn:microsoft.com/office/officeart/2009/3/layout/HorizontalOrganizationChart#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0.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2" loCatId="" qsTypeId="urn:microsoft.com/office/officeart/2005/8/quickstyle/simple1#22" qsCatId="simple" csTypeId="urn:microsoft.com/office/officeart/2005/8/colors/accent2_1#23"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6E8C0206-F4B9-B944-AA5B-D91C2CEDAB6E}" type="presOf" srcId="{EA8C3C0C-7CD0-5840-B329-C1537917FA6E}" destId="{E5185E33-A69C-A14B-8DB1-4AE618D86EBD}" srcOrd="0" destOrd="0" presId="urn:microsoft.com/office/officeart/2009/3/layout/HorizontalOrganizationChart#22"/>
    <dgm:cxn modelId="{98A97681-957F-704E-81ED-D961AA0081A1}" type="presOf" srcId="{E9262D6E-5D67-1749-9B3E-98FE22637E0E}" destId="{D01011B3-9247-344D-89EF-A190C3A4E16A}" srcOrd="0" destOrd="0" presId="urn:microsoft.com/office/officeart/2009/3/layout/HorizontalOrganizationChart#22"/>
    <dgm:cxn modelId="{13C06EC8-D92A-5F42-8B94-EE76407DB887}" type="presOf" srcId="{C56A63DB-2540-B74A-844D-266E8014420E}" destId="{AB1E20DE-926E-D043-913F-F98B1BCE8D50}" srcOrd="0" destOrd="0" presId="urn:microsoft.com/office/officeart/2009/3/layout/HorizontalOrganizationChart#22"/>
    <dgm:cxn modelId="{5F7420EF-0DBB-8B45-B5ED-9711F3790A97}" srcId="{2B179273-2704-3D43-9593-9A14EA887E16}" destId="{C3B1E552-4C86-934A-B9AC-6D80E09981FB}" srcOrd="2" destOrd="0" parTransId="{EA8C3C0C-7CD0-5840-B329-C1537917FA6E}" sibTransId="{38AFA7AA-DE82-3941-B5B5-2F38B3BE9093}"/>
    <dgm:cxn modelId="{B2CE5542-8F8B-2F47-B11C-2430B24FEDF8}" type="presOf" srcId="{2B179273-2704-3D43-9593-9A14EA887E16}" destId="{0838EECB-55B7-E045-8B8A-C5CC1ABEBE3D}" srcOrd="1" destOrd="0" presId="urn:microsoft.com/office/officeart/2009/3/layout/HorizontalOrganizationChart#22"/>
    <dgm:cxn modelId="{A9582D28-D785-1041-942A-A6AAFD67324F}" srcId="{2B179273-2704-3D43-9593-9A14EA887E16}" destId="{C56A63DB-2540-B74A-844D-266E8014420E}" srcOrd="3" destOrd="0" parTransId="{8DF1DB71-48E7-9642-A49B-251B711B1738}" sibTransId="{097887AF-D762-EB4B-A45B-7E6F49C293E7}"/>
    <dgm:cxn modelId="{252479E2-B81E-C647-9304-91EB2205A417}" type="presOf" srcId="{C56A63DB-2540-B74A-844D-266E8014420E}" destId="{078E0EB9-8965-3347-A9FE-777BCBAF59A1}" srcOrd="1" destOrd="0" presId="urn:microsoft.com/office/officeart/2009/3/layout/HorizontalOrganizationChart#22"/>
    <dgm:cxn modelId="{600C5BF7-4C8C-0E4B-B1C3-7A48A755B715}" type="presOf" srcId="{E2775487-DF8A-344F-B8D8-6AC7FD999A3D}" destId="{1F170545-5F3F-A14A-B776-4C6B79BF8AE5}" srcOrd="0" destOrd="0" presId="urn:microsoft.com/office/officeart/2009/3/layout/HorizontalOrganizationChart#22"/>
    <dgm:cxn modelId="{8F55FC28-85A1-B348-9D2C-C84A276CC003}" type="presOf" srcId="{8DF1DB71-48E7-9642-A49B-251B711B1738}" destId="{592399A9-576A-F948-84DC-39E095494FCC}" srcOrd="0" destOrd="0" presId="urn:microsoft.com/office/officeart/2009/3/layout/HorizontalOrganizationChart#22"/>
    <dgm:cxn modelId="{5C10E925-5799-4A48-AE5A-64B1D334DF1A}" type="presOf" srcId="{60481217-866F-EC4E-9BCA-CCDCA186FDBB}" destId="{D5B41C15-8B97-2E4E-8953-BB8241D11771}" srcOrd="0" destOrd="0" presId="urn:microsoft.com/office/officeart/2009/3/layout/HorizontalOrganizationChart#22"/>
    <dgm:cxn modelId="{F09D9ADE-1779-C44D-9E37-45F06A1A7820}" srcId="{2B179273-2704-3D43-9593-9A14EA887E16}" destId="{0774BB43-37B4-DC4F-81E4-178EF4A18D34}" srcOrd="1" destOrd="0" parTransId="{0572A4C9-B3DE-A943-A31D-6C390134C0DE}" sibTransId="{BCBC775E-A257-0341-AB0E-3D385C1B89F2}"/>
    <dgm:cxn modelId="{D83671E2-AAC1-F44A-AF57-CF992B0E9980}" type="presOf" srcId="{60C86F9E-ECD4-F648-A2BA-C82DE325D55B}" destId="{39CC3071-B54C-4946-BADD-878ECE21822F}" srcOrd="0" destOrd="0" presId="urn:microsoft.com/office/officeart/2009/3/layout/HorizontalOrganizationChart#22"/>
    <dgm:cxn modelId="{1B836793-85C4-0A4E-B32F-AE25FAC8706B}" type="presOf" srcId="{E2775487-DF8A-344F-B8D8-6AC7FD999A3D}" destId="{AA1EC854-01A0-3B42-B2B8-01447225C09A}" srcOrd="1" destOrd="0" presId="urn:microsoft.com/office/officeart/2009/3/layout/HorizontalOrganizationChart#22"/>
    <dgm:cxn modelId="{984FD5E1-0E91-8C4D-8822-7481DBB93888}" type="presOf" srcId="{2B179273-2704-3D43-9593-9A14EA887E16}" destId="{C66CCFD0-EBC3-7149-A8D4-80E9D63FB304}" srcOrd="0" destOrd="0" presId="urn:microsoft.com/office/officeart/2009/3/layout/HorizontalOrganizationChart#22"/>
    <dgm:cxn modelId="{49C9FC74-27AE-E84E-90CE-EA50E03A8F6E}" type="presOf" srcId="{32431CC2-FF1C-1C47-B100-1999122DC494}" destId="{398E564E-AB0F-984F-8DC0-A6A3ED798886}" srcOrd="1" destOrd="0" presId="urn:microsoft.com/office/officeart/2009/3/layout/HorizontalOrganizationChart#22"/>
    <dgm:cxn modelId="{FB03C910-301F-7D4C-A5B3-6C408C5EFA1F}" srcId="{2B179273-2704-3D43-9593-9A14EA887E16}" destId="{E2775487-DF8A-344F-B8D8-6AC7FD999A3D}" srcOrd="0" destOrd="0" parTransId="{60C86F9E-ECD4-F648-A2BA-C82DE325D55B}" sibTransId="{B12D8443-882A-3C40-A196-5434328AD660}"/>
    <dgm:cxn modelId="{C6E2BBDE-9E8E-B146-A28D-097F84F56A95}" type="presOf" srcId="{C3B1E552-4C86-934A-B9AC-6D80E09981FB}" destId="{0BF10FB6-4937-4545-B2B1-3E203BD6DE8A}" srcOrd="1" destOrd="0" presId="urn:microsoft.com/office/officeart/2009/3/layout/HorizontalOrganizationChart#22"/>
    <dgm:cxn modelId="{D4DBD4CC-503C-1A42-9D28-5D2524AAB841}" type="presOf" srcId="{32431CC2-FF1C-1C47-B100-1999122DC494}" destId="{FEB746DA-611D-7546-9EAF-B8163E4EC36D}" srcOrd="0" destOrd="0" presId="urn:microsoft.com/office/officeart/2009/3/layout/HorizontalOrganizationChart#22"/>
    <dgm:cxn modelId="{D34B3190-47A1-884B-8824-67E2E6C42432}" type="presOf" srcId="{0774BB43-37B4-DC4F-81E4-178EF4A18D34}" destId="{05E3AC22-BCCB-D145-94DE-970DB76ABA3C}" srcOrd="1" destOrd="0" presId="urn:microsoft.com/office/officeart/2009/3/layout/HorizontalOrganizationChart#22"/>
    <dgm:cxn modelId="{6ED3E8D4-300E-2F4D-AF58-5673CC49A317}" type="presOf" srcId="{C3B1E552-4C86-934A-B9AC-6D80E09981FB}" destId="{59D41257-D9E9-F943-80BA-3F11804838C7}" srcOrd="0" destOrd="0" presId="urn:microsoft.com/office/officeart/2009/3/layout/HorizontalOrganizationChart#22"/>
    <dgm:cxn modelId="{D3D1416D-7025-EF40-9CA5-2C797FEC2828}" type="presOf" srcId="{0572A4C9-B3DE-A943-A31D-6C390134C0DE}" destId="{FEA15BB8-BB7F-6240-A649-8E9B8F3FCE92}" srcOrd="0" destOrd="0" presId="urn:microsoft.com/office/officeart/2009/3/layout/HorizontalOrganizationChart#22"/>
    <dgm:cxn modelId="{8C8AB733-2A68-E049-A5F8-90DDD9234F5E}" type="presOf" srcId="{0774BB43-37B4-DC4F-81E4-178EF4A18D34}" destId="{759DA5C7-AB80-6547-BEDD-B6A548F15238}" srcOrd="0" destOrd="0" presId="urn:microsoft.com/office/officeart/2009/3/layout/HorizontalOrganizationChart#22"/>
    <dgm:cxn modelId="{C16671C0-0E2B-C447-B5FF-AE20249DABB9}" type="presParOf" srcId="{D01011B3-9247-344D-89EF-A190C3A4E16A}" destId="{522A4F15-5E5B-4343-AC2A-145AD12F5BC8}" srcOrd="0" destOrd="0" presId="urn:microsoft.com/office/officeart/2009/3/layout/HorizontalOrganizationChart#22"/>
    <dgm:cxn modelId="{DCAEBBE3-D0EE-F140-80F5-07494E51C265}" type="presParOf" srcId="{522A4F15-5E5B-4343-AC2A-145AD12F5BC8}" destId="{F15FC2B3-F7CC-D546-A82F-D26D0E72EEAC}" srcOrd="0" destOrd="0" presId="urn:microsoft.com/office/officeart/2009/3/layout/HorizontalOrganizationChart#22"/>
    <dgm:cxn modelId="{9D2F4AE4-748F-8F43-B326-9AD3BC2BF6F0}" type="presParOf" srcId="{F15FC2B3-F7CC-D546-A82F-D26D0E72EEAC}" destId="{C66CCFD0-EBC3-7149-A8D4-80E9D63FB304}" srcOrd="0" destOrd="0" presId="urn:microsoft.com/office/officeart/2009/3/layout/HorizontalOrganizationChart#22"/>
    <dgm:cxn modelId="{63F69333-7E5A-7841-9FA0-00F3F2307D51}" type="presParOf" srcId="{F15FC2B3-F7CC-D546-A82F-D26D0E72EEAC}" destId="{0838EECB-55B7-E045-8B8A-C5CC1ABEBE3D}" srcOrd="1" destOrd="0" presId="urn:microsoft.com/office/officeart/2009/3/layout/HorizontalOrganizationChart#22"/>
    <dgm:cxn modelId="{DB2D14DA-8E56-584F-B72C-698633787D98}" type="presParOf" srcId="{522A4F15-5E5B-4343-AC2A-145AD12F5BC8}" destId="{27EE6AE5-5A1A-3140-892B-66736C64D091}" srcOrd="1" destOrd="0" presId="urn:microsoft.com/office/officeart/2009/3/layout/HorizontalOrganizationChart#22"/>
    <dgm:cxn modelId="{DCAD244F-44CB-3541-A0DF-1062932D3A51}" type="presParOf" srcId="{27EE6AE5-5A1A-3140-892B-66736C64D091}" destId="{39CC3071-B54C-4946-BADD-878ECE21822F}" srcOrd="0" destOrd="0" presId="urn:microsoft.com/office/officeart/2009/3/layout/HorizontalOrganizationChart#22"/>
    <dgm:cxn modelId="{F540A92C-55C3-3342-98EE-E56EE0832911}" type="presParOf" srcId="{27EE6AE5-5A1A-3140-892B-66736C64D091}" destId="{A87CA5F6-E563-254D-8019-8E43BDB9E430}" srcOrd="1" destOrd="0" presId="urn:microsoft.com/office/officeart/2009/3/layout/HorizontalOrganizationChart#22"/>
    <dgm:cxn modelId="{C1CBB955-3296-3B4C-9B45-E98D9006F7D4}" type="presParOf" srcId="{A87CA5F6-E563-254D-8019-8E43BDB9E430}" destId="{2121AAF9-47A7-D34F-83AA-AD09384DD22B}" srcOrd="0" destOrd="0" presId="urn:microsoft.com/office/officeart/2009/3/layout/HorizontalOrganizationChart#22"/>
    <dgm:cxn modelId="{0F3622E8-B0CB-ED40-B568-CD5D3324663E}" type="presParOf" srcId="{2121AAF9-47A7-D34F-83AA-AD09384DD22B}" destId="{1F170545-5F3F-A14A-B776-4C6B79BF8AE5}" srcOrd="0" destOrd="0" presId="urn:microsoft.com/office/officeart/2009/3/layout/HorizontalOrganizationChart#22"/>
    <dgm:cxn modelId="{D7CF4103-45AC-E843-878B-A9008030026B}" type="presParOf" srcId="{2121AAF9-47A7-D34F-83AA-AD09384DD22B}" destId="{AA1EC854-01A0-3B42-B2B8-01447225C09A}" srcOrd="1" destOrd="0" presId="urn:microsoft.com/office/officeart/2009/3/layout/HorizontalOrganizationChart#22"/>
    <dgm:cxn modelId="{4B9E3348-2971-AE48-8C41-1E959C9E14F5}" type="presParOf" srcId="{A87CA5F6-E563-254D-8019-8E43BDB9E430}" destId="{94FBC40C-5DCB-C24B-BDC8-1CDCFD2977CA}" srcOrd="1" destOrd="0" presId="urn:microsoft.com/office/officeart/2009/3/layout/HorizontalOrganizationChart#22"/>
    <dgm:cxn modelId="{9B57B06D-BA80-224C-94C1-771BA59BBE02}" type="presParOf" srcId="{A87CA5F6-E563-254D-8019-8E43BDB9E430}" destId="{924395FB-44C8-1B4E-B957-03E49C5D33DB}" srcOrd="2" destOrd="0" presId="urn:microsoft.com/office/officeart/2009/3/layout/HorizontalOrganizationChart#22"/>
    <dgm:cxn modelId="{5A227C42-A955-0443-A4C6-BE9A5249395D}" type="presParOf" srcId="{27EE6AE5-5A1A-3140-892B-66736C64D091}" destId="{FEA15BB8-BB7F-6240-A649-8E9B8F3FCE92}" srcOrd="2" destOrd="0" presId="urn:microsoft.com/office/officeart/2009/3/layout/HorizontalOrganizationChart#22"/>
    <dgm:cxn modelId="{55B5D1EC-E317-634A-865F-C957F59D21FB}" type="presParOf" srcId="{27EE6AE5-5A1A-3140-892B-66736C64D091}" destId="{DBD5B863-3310-A146-80BE-76595AEC574F}" srcOrd="3" destOrd="0" presId="urn:microsoft.com/office/officeart/2009/3/layout/HorizontalOrganizationChart#22"/>
    <dgm:cxn modelId="{36252EE3-EDFA-A445-9590-678E01AE13EE}" type="presParOf" srcId="{DBD5B863-3310-A146-80BE-76595AEC574F}" destId="{8B508A1B-FECB-4A48-86F4-79662C0296D9}" srcOrd="0" destOrd="0" presId="urn:microsoft.com/office/officeart/2009/3/layout/HorizontalOrganizationChart#22"/>
    <dgm:cxn modelId="{58D6867B-ADE2-2D4A-9B20-A75E9C623D26}" type="presParOf" srcId="{8B508A1B-FECB-4A48-86F4-79662C0296D9}" destId="{759DA5C7-AB80-6547-BEDD-B6A548F15238}" srcOrd="0" destOrd="0" presId="urn:microsoft.com/office/officeart/2009/3/layout/HorizontalOrganizationChart#22"/>
    <dgm:cxn modelId="{3299A762-760D-1241-ADC4-9B8ED2AE9455}" type="presParOf" srcId="{8B508A1B-FECB-4A48-86F4-79662C0296D9}" destId="{05E3AC22-BCCB-D145-94DE-970DB76ABA3C}" srcOrd="1" destOrd="0" presId="urn:microsoft.com/office/officeart/2009/3/layout/HorizontalOrganizationChart#22"/>
    <dgm:cxn modelId="{D98B3E69-DA19-8242-88F0-89DBE26F6266}" type="presParOf" srcId="{DBD5B863-3310-A146-80BE-76595AEC574F}" destId="{7DFFB080-5E62-D143-A36B-5E78DDF3B740}" srcOrd="1" destOrd="0" presId="urn:microsoft.com/office/officeart/2009/3/layout/HorizontalOrganizationChart#22"/>
    <dgm:cxn modelId="{34F939AE-C069-6F4F-977C-E6DAEEFD6F1F}" type="presParOf" srcId="{DBD5B863-3310-A146-80BE-76595AEC574F}" destId="{6929E8D5-9FEF-7644-AF7A-52F023AE7FE9}" srcOrd="2" destOrd="0" presId="urn:microsoft.com/office/officeart/2009/3/layout/HorizontalOrganizationChart#22"/>
    <dgm:cxn modelId="{52BA56BF-3970-404D-883B-64D3F6818013}" type="presParOf" srcId="{27EE6AE5-5A1A-3140-892B-66736C64D091}" destId="{E5185E33-A69C-A14B-8DB1-4AE618D86EBD}" srcOrd="4" destOrd="0" presId="urn:microsoft.com/office/officeart/2009/3/layout/HorizontalOrganizationChart#22"/>
    <dgm:cxn modelId="{9973E493-480D-6E45-86F6-C4F8CDE19653}" type="presParOf" srcId="{27EE6AE5-5A1A-3140-892B-66736C64D091}" destId="{9C501E13-1C3D-C34C-9444-38ED53A28DAD}" srcOrd="5" destOrd="0" presId="urn:microsoft.com/office/officeart/2009/3/layout/HorizontalOrganizationChart#22"/>
    <dgm:cxn modelId="{18FDA0F5-8A01-5F47-9C54-8AD96DEFCCE6}" type="presParOf" srcId="{9C501E13-1C3D-C34C-9444-38ED53A28DAD}" destId="{D21B1B66-1004-B846-8462-E980A4497C48}" srcOrd="0" destOrd="0" presId="urn:microsoft.com/office/officeart/2009/3/layout/HorizontalOrganizationChart#22"/>
    <dgm:cxn modelId="{1F37E6EA-4D4E-764F-9CC1-5D48CA0C91A9}" type="presParOf" srcId="{D21B1B66-1004-B846-8462-E980A4497C48}" destId="{59D41257-D9E9-F943-80BA-3F11804838C7}" srcOrd="0" destOrd="0" presId="urn:microsoft.com/office/officeart/2009/3/layout/HorizontalOrganizationChart#22"/>
    <dgm:cxn modelId="{5BB75D8B-CD80-BF4E-A197-C92EAF8427A1}" type="presParOf" srcId="{D21B1B66-1004-B846-8462-E980A4497C48}" destId="{0BF10FB6-4937-4545-B2B1-3E203BD6DE8A}" srcOrd="1" destOrd="0" presId="urn:microsoft.com/office/officeart/2009/3/layout/HorizontalOrganizationChart#22"/>
    <dgm:cxn modelId="{C02D8FCE-A19F-004D-B89A-66478755CDE3}" type="presParOf" srcId="{9C501E13-1C3D-C34C-9444-38ED53A28DAD}" destId="{8F1B0309-21A9-8849-B53A-EA3DFCD4C4F0}" srcOrd="1" destOrd="0" presId="urn:microsoft.com/office/officeart/2009/3/layout/HorizontalOrganizationChart#22"/>
    <dgm:cxn modelId="{81257159-4B65-DF46-9B7C-3F586F787EA1}" type="presParOf" srcId="{9C501E13-1C3D-C34C-9444-38ED53A28DAD}" destId="{22615910-1D52-C34A-95A6-872F0B23C7DF}" srcOrd="2" destOrd="0" presId="urn:microsoft.com/office/officeart/2009/3/layout/HorizontalOrganizationChart#22"/>
    <dgm:cxn modelId="{FDF3793D-4A2C-2145-A0D6-5309FB50B045}" type="presParOf" srcId="{27EE6AE5-5A1A-3140-892B-66736C64D091}" destId="{592399A9-576A-F948-84DC-39E095494FCC}" srcOrd="6" destOrd="0" presId="urn:microsoft.com/office/officeart/2009/3/layout/HorizontalOrganizationChart#22"/>
    <dgm:cxn modelId="{8C14C033-65A9-D34A-8A22-FB14E06D1A58}" type="presParOf" srcId="{27EE6AE5-5A1A-3140-892B-66736C64D091}" destId="{CE9AFFBE-26A9-5642-889D-A6AE33D4B085}" srcOrd="7" destOrd="0" presId="urn:microsoft.com/office/officeart/2009/3/layout/HorizontalOrganizationChart#22"/>
    <dgm:cxn modelId="{E7A2306F-03DD-3F43-8BC3-B0383DDC93FF}" type="presParOf" srcId="{CE9AFFBE-26A9-5642-889D-A6AE33D4B085}" destId="{EA435581-C6D6-5249-99A1-6BA121C879BA}" srcOrd="0" destOrd="0" presId="urn:microsoft.com/office/officeart/2009/3/layout/HorizontalOrganizationChart#22"/>
    <dgm:cxn modelId="{C76B6F8A-EE31-8942-9C57-0F00167C3817}" type="presParOf" srcId="{EA435581-C6D6-5249-99A1-6BA121C879BA}" destId="{AB1E20DE-926E-D043-913F-F98B1BCE8D50}" srcOrd="0" destOrd="0" presId="urn:microsoft.com/office/officeart/2009/3/layout/HorizontalOrganizationChart#22"/>
    <dgm:cxn modelId="{FA14FAA0-2A35-D44B-AFDE-F557042650A4}" type="presParOf" srcId="{EA435581-C6D6-5249-99A1-6BA121C879BA}" destId="{078E0EB9-8965-3347-A9FE-777BCBAF59A1}" srcOrd="1" destOrd="0" presId="urn:microsoft.com/office/officeart/2009/3/layout/HorizontalOrganizationChart#22"/>
    <dgm:cxn modelId="{D070EB76-134C-894E-940F-A487B187A97A}" type="presParOf" srcId="{CE9AFFBE-26A9-5642-889D-A6AE33D4B085}" destId="{E08B2666-EF99-4348-B311-4C310DA0B24C}" srcOrd="1" destOrd="0" presId="urn:microsoft.com/office/officeart/2009/3/layout/HorizontalOrganizationChart#22"/>
    <dgm:cxn modelId="{40CE4C0B-0A1E-C94A-B261-50B79A742F15}" type="presParOf" srcId="{CE9AFFBE-26A9-5642-889D-A6AE33D4B085}" destId="{9E6AFEFB-5257-1246-ABCE-3D448D1E1C41}" srcOrd="2" destOrd="0" presId="urn:microsoft.com/office/officeart/2009/3/layout/HorizontalOrganizationChart#22"/>
    <dgm:cxn modelId="{77C8725C-913E-344F-B5F5-CE7B006A46FB}" type="presParOf" srcId="{27EE6AE5-5A1A-3140-892B-66736C64D091}" destId="{D5B41C15-8B97-2E4E-8953-BB8241D11771}" srcOrd="8" destOrd="0" presId="urn:microsoft.com/office/officeart/2009/3/layout/HorizontalOrganizationChart#22"/>
    <dgm:cxn modelId="{E037BBE4-77EF-0149-B9B8-06D10888ADED}" type="presParOf" srcId="{27EE6AE5-5A1A-3140-892B-66736C64D091}" destId="{DEC1EF73-ECFD-8F42-954E-349A2B317E0B}" srcOrd="9" destOrd="0" presId="urn:microsoft.com/office/officeart/2009/3/layout/HorizontalOrganizationChart#22"/>
    <dgm:cxn modelId="{DB7526F3-A75F-3847-A539-4D687EC5CBE0}" type="presParOf" srcId="{DEC1EF73-ECFD-8F42-954E-349A2B317E0B}" destId="{2848BF66-6C88-1E45-AD2A-F7E2D971DC68}" srcOrd="0" destOrd="0" presId="urn:microsoft.com/office/officeart/2009/3/layout/HorizontalOrganizationChart#22"/>
    <dgm:cxn modelId="{E4E7BD4F-A86E-D24D-97A2-9FFDB80213B8}" type="presParOf" srcId="{2848BF66-6C88-1E45-AD2A-F7E2D971DC68}" destId="{FEB746DA-611D-7546-9EAF-B8163E4EC36D}" srcOrd="0" destOrd="0" presId="urn:microsoft.com/office/officeart/2009/3/layout/HorizontalOrganizationChart#22"/>
    <dgm:cxn modelId="{69C3D6ED-193E-2346-8084-2131516018FC}" type="presParOf" srcId="{2848BF66-6C88-1E45-AD2A-F7E2D971DC68}" destId="{398E564E-AB0F-984F-8DC0-A6A3ED798886}" srcOrd="1" destOrd="0" presId="urn:microsoft.com/office/officeart/2009/3/layout/HorizontalOrganizationChart#22"/>
    <dgm:cxn modelId="{C695DA7E-148A-F44A-BE19-711C4D547CDF}" type="presParOf" srcId="{DEC1EF73-ECFD-8F42-954E-349A2B317E0B}" destId="{92413F5C-5079-B445-AFDC-455212E9B5DD}" srcOrd="1" destOrd="0" presId="urn:microsoft.com/office/officeart/2009/3/layout/HorizontalOrganizationChart#22"/>
    <dgm:cxn modelId="{B97A2F9C-9683-2042-A4E4-77B13F07558C}" type="presParOf" srcId="{DEC1EF73-ECFD-8F42-954E-349A2B317E0B}" destId="{AEE40536-DA15-B94E-A7DF-407DB9094E8F}" srcOrd="2" destOrd="0" presId="urn:microsoft.com/office/officeart/2009/3/layout/HorizontalOrganizationChart#22"/>
    <dgm:cxn modelId="{B1577E78-04E7-2343-8D54-E8C75E017642}" type="presParOf" srcId="{522A4F15-5E5B-4343-AC2A-145AD12F5BC8}" destId="{C67A4154-AA7D-8744-A523-45364D3CDCAE}" srcOrd="2" destOrd="0" presId="urn:microsoft.com/office/officeart/2009/3/layout/HorizontalOrganizationChart#2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1.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1" loCatId="hierarchy" qsTypeId="urn:microsoft.com/office/officeart/2005/8/quickstyle/simple1#23" qsCatId="simple" csTypeId="urn:microsoft.com/office/officeart/2005/8/colors/accent2_1#24" csCatId="accent2" phldr="1"/>
      <dgm:spPr/>
      <dgm:t>
        <a:bodyPr/>
        <a:lstStyle/>
        <a:p>
          <a:endParaRPr lang="zh-CN" altLang="en-US"/>
        </a:p>
      </dgm:t>
    </dgm:pt>
    <dgm:pt modelId="{EC134FBD-FBEF-4E03-A535-7ADA6D06EB22}">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endParaRPr lang="zh-CN" altLang="en-US" sz="2000" b="1" dirty="0">
            <a:solidFill>
              <a:srgbClr val="C00000"/>
            </a:solidFill>
            <a:latin typeface="等线" panose="02010600030101010101" pitchFamily="2" charset="-122"/>
            <a:ea typeface="等线" panose="02010600030101010101" pitchFamily="2" charset="-122"/>
          </a:endParaRP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F3DF22F-5D3E-42A4-8410-745DF12E44B4}" srcId="{ADBCAC23-7D8B-4438-9AD6-6179210E3940}" destId="{2A7BBD8A-4FF2-485E-AE05-40D61E2CDB5D}" srcOrd="0" destOrd="0" parTransId="{37BD9D3E-793D-48B3-94F9-425889507AEB}" sibTransId="{5C2BA1D5-CE1D-4162-9125-CC55A2C3E1A0}"/>
    <dgm:cxn modelId="{D4F07476-956B-5741-A03A-BECEDA4CB830}" type="presOf" srcId="{89B16BCB-EDFE-4291-8565-668EF99EEE6E}" destId="{83B0DEA8-E649-4FE0-A379-95F0D2971215}" srcOrd="1" destOrd="0" presId="urn:microsoft.com/office/officeart/2005/8/layout/orgChart1#1"/>
    <dgm:cxn modelId="{A7915F5E-F581-410F-BF77-4EE8F0CF30E9}" srcId="{B9099DCF-A1FF-456A-91BE-329974B6EFA1}" destId="{C283D4AC-4E97-4B1B-AC54-30412034F2B0}" srcOrd="0" destOrd="0" parTransId="{497E4C1E-3F05-426A-A6D9-963C75D0A9F6}" sibTransId="{98BAE281-A273-46CF-A5AA-3EBAA82D7129}"/>
    <dgm:cxn modelId="{3A2A361A-AA93-0241-A66E-1967C281150B}" type="presOf" srcId="{EC134FBD-FBEF-4E03-A535-7ADA6D06EB22}" destId="{E035C10F-968F-4732-A952-D6B8B22FF25C}" srcOrd="1" destOrd="0" presId="urn:microsoft.com/office/officeart/2005/8/layout/orgChart1#1"/>
    <dgm:cxn modelId="{28B57153-1DCC-9344-BFBE-3221D6D391F6}" type="presOf" srcId="{EC134FBD-FBEF-4E03-A535-7ADA6D06EB22}" destId="{4C0DDC23-FA76-425D-88C3-EDA76F94DA05}" srcOrd="0" destOrd="0" presId="urn:microsoft.com/office/officeart/2005/8/layout/orgChart1#1"/>
    <dgm:cxn modelId="{915286A0-6E70-6E43-AC28-B1CCB332687C}" type="presOf" srcId="{2A7BBD8A-4FF2-485E-AE05-40D61E2CDB5D}" destId="{8CC57487-6C38-4890-813E-E57668027B87}" srcOrd="1" destOrd="0" presId="urn:microsoft.com/office/officeart/2005/8/layout/orgChart1#1"/>
    <dgm:cxn modelId="{85C65D22-E895-D04B-B15D-0796673F9690}" type="presOf" srcId="{AB675931-6950-4C10-8287-28804E988568}" destId="{7EFE89E7-0BD7-4A16-8C49-21C10BFAD21A}" srcOrd="0" destOrd="0" presId="urn:microsoft.com/office/officeart/2005/8/layout/orgChart1#1"/>
    <dgm:cxn modelId="{E0E0B1D2-949B-E442-B8E9-5F62ABB45BF5}" type="presOf" srcId="{2A7BBD8A-4FF2-485E-AE05-40D61E2CDB5D}" destId="{8B085831-A611-4354-A355-24216F7408D4}" srcOrd="0" destOrd="0" presId="urn:microsoft.com/office/officeart/2005/8/layout/orgChart1#1"/>
    <dgm:cxn modelId="{11DDDCB3-A944-C94B-856E-7BE2A123D963}" type="presOf" srcId="{0763A498-62AD-466A-9F39-B1B0F6A4B40F}" destId="{117925C9-9F12-443C-8FC0-BC43A9F90071}" srcOrd="0" destOrd="0" presId="urn:microsoft.com/office/officeart/2005/8/layout/orgChart1#1"/>
    <dgm:cxn modelId="{69E688C2-BBEE-6A48-9C25-D99977BC6890}" type="presOf" srcId="{9BB900D7-2F4C-47EE-9058-70DFE975ECC1}" destId="{81B52B3B-71C3-40F6-8432-63D7EE512738}" srcOrd="0" destOrd="0" presId="urn:microsoft.com/office/officeart/2005/8/layout/orgChart1#1"/>
    <dgm:cxn modelId="{2021848C-072D-0744-9831-0EAC19266143}" type="presOf" srcId="{27C565CC-A207-40E1-AA06-4BCD59EC5D22}" destId="{55EF065E-5162-4C53-9E56-FEB40990DAF2}" srcOrd="0" destOrd="0" presId="urn:microsoft.com/office/officeart/2005/8/layout/orgChart1#1"/>
    <dgm:cxn modelId="{666D32D5-D69A-1B44-88E3-202D19E59A59}" type="presOf" srcId="{9193254B-2244-4EC1-8096-FB808C8CF9CC}" destId="{150854CC-9DD3-487A-97F6-3D5CE4D72DEA}" srcOrd="1" destOrd="0" presId="urn:microsoft.com/office/officeart/2005/8/layout/orgChart1#1"/>
    <dgm:cxn modelId="{BEAB95FA-A9FB-48D6-A592-3F58089AD3BF}" srcId="{EC134FBD-FBEF-4E03-A535-7ADA6D06EB22}" destId="{FA83FF95-CB9D-454B-84E4-1F425B004803}" srcOrd="3" destOrd="0" parTransId="{25FE6955-F2E0-4D81-AB7E-91622AC280AC}" sibTransId="{41A0BCC3-C8B4-4448-BCE0-B2E099E365BB}"/>
    <dgm:cxn modelId="{66214FB9-1772-8842-B04B-E6CD0A2AA72F}" type="presOf" srcId="{25FE6955-F2E0-4D81-AB7E-91622AC280AC}" destId="{DDB3A901-B51C-452E-B287-6417866A3913}" srcOrd="0" destOrd="0" presId="urn:microsoft.com/office/officeart/2005/8/layout/orgChart1#1"/>
    <dgm:cxn modelId="{64ABD021-1349-4E48-88F6-B2035BF72867}" srcId="{EC134FBD-FBEF-4E03-A535-7ADA6D06EB22}" destId="{47E7B1CF-FFFF-42B1-BA6C-C29AEECB4075}" srcOrd="2" destOrd="0" parTransId="{AB675931-6950-4C10-8287-28804E988568}" sibTransId="{79BBF3FD-6788-4D79-8B3D-BA826868667E}"/>
    <dgm:cxn modelId="{F2B72D08-C3BF-D441-8C0E-A6532064623F}" type="presOf" srcId="{08918746-C2EE-42D5-A4F2-86A10EC9A946}" destId="{394A4CD5-508C-4517-B9FA-B983F5F50EB0}" srcOrd="0" destOrd="0" presId="urn:microsoft.com/office/officeart/2005/8/layout/orgChart1#1"/>
    <dgm:cxn modelId="{12296013-11CC-A541-9169-BDCD6EC28210}" type="presOf" srcId="{6449A5F6-5183-4894-AA69-C078CEF9A713}" destId="{0AD381BB-68E0-459D-91D1-8948FCB62936}" srcOrd="1" destOrd="0" presId="urn:microsoft.com/office/officeart/2005/8/layout/orgChart1#1"/>
    <dgm:cxn modelId="{129FCDA0-B646-1A44-9217-B28D9D3ECA85}" type="presOf" srcId="{BD54063F-0DEC-403D-8D86-CCEA422C79F6}" destId="{D4F271A7-77E5-4B82-A310-8D91D0D63047}" srcOrd="0" destOrd="0" presId="urn:microsoft.com/office/officeart/2005/8/layout/orgChart1#1"/>
    <dgm:cxn modelId="{E244CABD-F818-45A6-98E4-28EF8B4D919B}" srcId="{6449A5F6-5183-4894-AA69-C078CEF9A713}" destId="{BD8F2394-B2BC-4C2A-833E-5544429CDA0E}" srcOrd="0" destOrd="0" parTransId="{B65A9DA2-3996-4D9E-8DA9-8B50B368D930}" sibTransId="{CD516C93-4A62-4979-A33C-52090853FC05}"/>
    <dgm:cxn modelId="{662D140F-BEE6-574B-9D33-CFE218FD92AB}" type="presOf" srcId="{B9099DCF-A1FF-456A-91BE-329974B6EFA1}" destId="{F6781222-DFA3-4129-B148-4CA912235843}" srcOrd="1" destOrd="0" presId="urn:microsoft.com/office/officeart/2005/8/layout/orgChart1#1"/>
    <dgm:cxn modelId="{049F3EFE-A57E-574A-814F-B1969BE4141C}" type="presOf" srcId="{47E7B1CF-FFFF-42B1-BA6C-C29AEECB4075}" destId="{834E219D-3985-4463-992C-0FB446054FE1}" srcOrd="1" destOrd="0" presId="urn:microsoft.com/office/officeart/2005/8/layout/orgChart1#1"/>
    <dgm:cxn modelId="{157E5B5D-6CC0-5E42-9976-2344679D929D}" type="presOf" srcId="{C283D4AC-4E97-4B1B-AC54-30412034F2B0}" destId="{F9DF42C0-E152-48AD-A234-6249EE2A59B3}" srcOrd="0" destOrd="0" presId="urn:microsoft.com/office/officeart/2005/8/layout/orgChart1#1"/>
    <dgm:cxn modelId="{D203316B-BF48-E44F-869D-C1CF5A7E8E72}" type="presOf" srcId="{B65A9DA2-3996-4D9E-8DA9-8B50B368D930}" destId="{A7A74FA7-15CB-469D-83FD-B16087CB1FA6}" srcOrd="0" destOrd="0" presId="urn:microsoft.com/office/officeart/2005/8/layout/orgChart1#1"/>
    <dgm:cxn modelId="{5307462E-6B5E-6C4F-986C-6CA38BC26841}" type="presOf" srcId="{B9099DCF-A1FF-456A-91BE-329974B6EFA1}" destId="{43F5D7D0-4CBA-4FD8-8B58-B6F14996D2A5}" srcOrd="0" destOrd="0" presId="urn:microsoft.com/office/officeart/2005/8/layout/orgChart1#1"/>
    <dgm:cxn modelId="{27FF0D3F-9C2A-4E4C-8264-EFFB4C0B05F7}" type="presOf" srcId="{83B6E579-D432-44D4-8F9D-4506568BA145}" destId="{D93BD6C8-6217-4C1A-890F-C2F99D9BB1AC}" srcOrd="0" destOrd="0" presId="urn:microsoft.com/office/officeart/2005/8/layout/orgChart1#1"/>
    <dgm:cxn modelId="{9EB914D2-71DB-574C-98D8-654967E082C6}" type="presOf" srcId="{83B6E579-D432-44D4-8F9D-4506568BA145}" destId="{D80D1044-801B-4EDB-9435-8C59D5BDAAB8}" srcOrd="1" destOrd="0" presId="urn:microsoft.com/office/officeart/2005/8/layout/orgChart1#1"/>
    <dgm:cxn modelId="{83E57E77-B737-D44B-BAB3-D522E3DBC669}" type="presOf" srcId="{6449A5F6-5183-4894-AA69-C078CEF9A713}" destId="{7EE0D34E-2757-4987-93C0-B1369F0B12D2}" srcOrd="0" destOrd="0" presId="urn:microsoft.com/office/officeart/2005/8/layout/orgChart1#1"/>
    <dgm:cxn modelId="{D98BEAD7-0F19-4837-A2EA-BD2DC57C64F0}" srcId="{EC134FBD-FBEF-4E03-A535-7ADA6D06EB22}" destId="{9193254B-2244-4EC1-8096-FB808C8CF9CC}" srcOrd="6" destOrd="0" parTransId="{BD54063F-0DEC-403D-8D86-CCEA422C79F6}" sibTransId="{A377F062-1AD6-449B-A131-71946A4C0CB8}"/>
    <dgm:cxn modelId="{142B233A-E933-4920-8899-F2C2DD53B06D}" srcId="{EC134FBD-FBEF-4E03-A535-7ADA6D06EB22}" destId="{B9099DCF-A1FF-456A-91BE-329974B6EFA1}" srcOrd="4" destOrd="0" parTransId="{A07C8EBE-E1D2-420E-87EA-BE502551EB9C}" sibTransId="{403082B8-092D-4420-80A1-D7D6229780EE}"/>
    <dgm:cxn modelId="{929484D5-61CD-4D92-B7A6-B1609A81D1A9}" srcId="{EC134FBD-FBEF-4E03-A535-7ADA6D06EB22}" destId="{89B16BCB-EDFE-4291-8565-668EF99EEE6E}" srcOrd="0" destOrd="0" parTransId="{08918746-C2EE-42D5-A4F2-86A10EC9A946}" sibTransId="{B9703CCC-5932-48F8-A72A-649CDC91993C}"/>
    <dgm:cxn modelId="{7B0A7AC1-10C0-A345-B739-D5CED917F82B}" type="presOf" srcId="{B39B2A29-B025-436B-92E3-C4E2E4FA6074}" destId="{57906D38-BB59-4387-B90F-E96EEDC7589C}" srcOrd="0" destOrd="0" presId="urn:microsoft.com/office/officeart/2005/8/layout/orgChart1#1"/>
    <dgm:cxn modelId="{20554EE1-3A02-5C47-9FAB-E5FB335373BA}" type="presOf" srcId="{BD8F2394-B2BC-4C2A-833E-5544429CDA0E}" destId="{8EE9C570-E4BC-4D18-AFB8-E3B84D10F5DD}" srcOrd="1" destOrd="0" presId="urn:microsoft.com/office/officeart/2005/8/layout/orgChart1#1"/>
    <dgm:cxn modelId="{9716CB08-83A3-4904-BE85-34A5DB2153E4}" srcId="{EC134FBD-FBEF-4E03-A535-7ADA6D06EB22}" destId="{83B6E579-D432-44D4-8F9D-4506568BA145}" srcOrd="1" destOrd="0" parTransId="{E650CFBD-6DC0-4ECD-809C-163A654515B8}" sibTransId="{019E6089-F523-4849-989A-CDB907FEFA72}"/>
    <dgm:cxn modelId="{D50434BD-AAD2-42AC-B79D-3507B3B27661}" srcId="{EC134FBD-FBEF-4E03-A535-7ADA6D06EB22}" destId="{6449A5F6-5183-4894-AA69-C078CEF9A713}" srcOrd="7" destOrd="0" parTransId="{0763A498-62AD-466A-9F39-B1B0F6A4B40F}" sibTransId="{5D367F7C-280E-4687-B9ED-D0DAB1C92A54}"/>
    <dgm:cxn modelId="{1DF99CFE-5951-3B4F-9023-1EE5BD9398ED}" type="presOf" srcId="{A07C8EBE-E1D2-420E-87EA-BE502551EB9C}" destId="{60DF28A5-0A46-425B-82B5-0C88665BDB2D}" srcOrd="0" destOrd="0" presId="urn:microsoft.com/office/officeart/2005/8/layout/orgChart1#1"/>
    <dgm:cxn modelId="{95CA98D6-BC22-AD44-AF75-DAC7CF069813}" type="presOf" srcId="{47E7B1CF-FFFF-42B1-BA6C-C29AEECB4075}" destId="{348467EF-D861-4641-942A-A7170B7CEBB3}" srcOrd="0" destOrd="0" presId="urn:microsoft.com/office/officeart/2005/8/layout/orgChart1#1"/>
    <dgm:cxn modelId="{2FC210A7-F854-9346-8110-E590F2A97AD5}" type="presOf" srcId="{9193254B-2244-4EC1-8096-FB808C8CF9CC}" destId="{E815A757-A369-4769-8303-B36584D594E0}" srcOrd="0" destOrd="0" presId="urn:microsoft.com/office/officeart/2005/8/layout/orgChart1#1"/>
    <dgm:cxn modelId="{6091B0CD-DE0E-1A4F-BD85-01B4F5826CDC}" type="presOf" srcId="{ADBCAC23-7D8B-4438-9AD6-6179210E3940}" destId="{204D8920-AA0D-4356-96BB-FB725D23DDE8}" srcOrd="0" destOrd="0" presId="urn:microsoft.com/office/officeart/2005/8/layout/orgChart1#1"/>
    <dgm:cxn modelId="{9331F14D-8167-6146-9B46-6706C3824218}" type="presOf" srcId="{C38A5D5D-8CFB-4CD6-A5AC-78B825A2834F}" destId="{16F8F5A8-5E0B-4F72-BE8A-51DABA2AEA03}" srcOrd="0" destOrd="0" presId="urn:microsoft.com/office/officeart/2005/8/layout/orgChart1#1"/>
    <dgm:cxn modelId="{37227BF6-68E3-7F49-B173-E4DD5814F356}" type="presOf" srcId="{37BD9D3E-793D-48B3-94F9-425889507AEB}" destId="{BA581352-219D-4956-A240-D7CBE7712807}" srcOrd="0" destOrd="0" presId="urn:microsoft.com/office/officeart/2005/8/layout/orgChart1#1"/>
    <dgm:cxn modelId="{D42D825E-32B4-4EED-A10C-E9EDC7FB474C}" srcId="{9193254B-2244-4EC1-8096-FB808C8CF9CC}" destId="{B39B2A29-B025-436B-92E3-C4E2E4FA6074}" srcOrd="0" destOrd="0" parTransId="{9BB900D7-2F4C-47EE-9058-70DFE975ECC1}" sibTransId="{2F62FC5D-E600-4FF7-88D2-999305BB1275}"/>
    <dgm:cxn modelId="{81E32F83-8396-AE42-B4A2-D163B826F4C7}" type="presOf" srcId="{497E4C1E-3F05-426A-A6D9-963C75D0A9F6}" destId="{3744CC9D-5165-4D94-8746-DF8C6D019DCD}" srcOrd="0" destOrd="0" presId="urn:microsoft.com/office/officeart/2005/8/layout/orgChart1#1"/>
    <dgm:cxn modelId="{02C2398F-075E-504D-B692-E8324D186F16}" type="presOf" srcId="{E650CFBD-6DC0-4ECD-809C-163A654515B8}" destId="{CA9B7AB4-B16E-44FD-86A3-8720654F40C4}" srcOrd="0" destOrd="0" presId="urn:microsoft.com/office/officeart/2005/8/layout/orgChart1#1"/>
    <dgm:cxn modelId="{FAC53AEB-82FB-654B-A570-F958C9BC4BAF}" type="presOf" srcId="{ADBCAC23-7D8B-4438-9AD6-6179210E3940}" destId="{26DB2A05-B567-4DE4-8B65-0B99F7F3E664}" srcOrd="1" destOrd="0" presId="urn:microsoft.com/office/officeart/2005/8/layout/orgChart1#1"/>
    <dgm:cxn modelId="{3D24BB13-418B-4A65-B373-65775FDFEB01}" srcId="{27C565CC-A207-40E1-AA06-4BCD59EC5D22}" destId="{EC134FBD-FBEF-4E03-A535-7ADA6D06EB22}" srcOrd="0" destOrd="0" parTransId="{82DA9AAB-90BE-4C81-B598-925C58C787CB}" sibTransId="{EF782213-4682-4BFC-B4E5-2BDF3D4217A7}"/>
    <dgm:cxn modelId="{E3AB048A-51C2-5C4F-8865-F4D1C259A842}" type="presOf" srcId="{FA83FF95-CB9D-454B-84E4-1F425B004803}" destId="{CB86A37A-0624-4019-8ADB-FA4A3B298F03}" srcOrd="1" destOrd="0" presId="urn:microsoft.com/office/officeart/2005/8/layout/orgChart1#1"/>
    <dgm:cxn modelId="{FBD73083-4C01-3A4E-B47B-31D6B7BB8B39}" type="presOf" srcId="{89B16BCB-EDFE-4291-8565-668EF99EEE6E}" destId="{F555FD5E-62C7-417C-BF89-07432E0187CB}" srcOrd="0" destOrd="0" presId="urn:microsoft.com/office/officeart/2005/8/layout/orgChart1#1"/>
    <dgm:cxn modelId="{E1A56869-149F-4ABA-BD13-946E8CF03D8E}" srcId="{EC134FBD-FBEF-4E03-A535-7ADA6D06EB22}" destId="{ADBCAC23-7D8B-4438-9AD6-6179210E3940}" srcOrd="5" destOrd="0" parTransId="{C38A5D5D-8CFB-4CD6-A5AC-78B825A2834F}" sibTransId="{8B037F3B-DB50-4346-BD81-D6AF5CADF050}"/>
    <dgm:cxn modelId="{1740969C-D507-CF41-92B9-DADF75286446}" type="presOf" srcId="{B39B2A29-B025-436B-92E3-C4E2E4FA6074}" destId="{EB11507A-8908-4993-8AE2-E9D853D5CD75}" srcOrd="1" destOrd="0" presId="urn:microsoft.com/office/officeart/2005/8/layout/orgChart1#1"/>
    <dgm:cxn modelId="{FE2C97E1-B498-4247-A500-5EB13BBCD282}" type="presOf" srcId="{BD8F2394-B2BC-4C2A-833E-5544429CDA0E}" destId="{B402D3E9-7DCF-46A1-8732-B2A45AF92E35}" srcOrd="0" destOrd="0" presId="urn:microsoft.com/office/officeart/2005/8/layout/orgChart1#1"/>
    <dgm:cxn modelId="{37C2BFCF-7908-E940-ACB0-21023E8A9867}" type="presOf" srcId="{FA83FF95-CB9D-454B-84E4-1F425B004803}" destId="{17F4D5C9-A4F4-4B58-9C31-0D60219817A9}" srcOrd="0" destOrd="0" presId="urn:microsoft.com/office/officeart/2005/8/layout/orgChart1#1"/>
    <dgm:cxn modelId="{913DDC5F-215A-874D-BA02-8F5926F4691A}" type="presOf" srcId="{C283D4AC-4E97-4B1B-AC54-30412034F2B0}" destId="{5C2D81D5-35AA-4068-A6B0-92CF4FF1EDF2}" srcOrd="1" destOrd="0" presId="urn:microsoft.com/office/officeart/2005/8/layout/orgChart1#1"/>
    <dgm:cxn modelId="{079B011F-5916-404F-8853-426D2A6507B4}" type="presParOf" srcId="{55EF065E-5162-4C53-9E56-FEB40990DAF2}" destId="{4F811A65-43C9-4F0F-8FE6-08C014228C48}" srcOrd="0" destOrd="0" presId="urn:microsoft.com/office/officeart/2005/8/layout/orgChart1#1"/>
    <dgm:cxn modelId="{40AFF2EA-AB83-434D-979E-7B20A3C3FAA7}" type="presParOf" srcId="{4F811A65-43C9-4F0F-8FE6-08C014228C48}" destId="{8D5B6355-9284-4BCA-9ABB-51455B7DC0EB}" srcOrd="0" destOrd="0" presId="urn:microsoft.com/office/officeart/2005/8/layout/orgChart1#1"/>
    <dgm:cxn modelId="{CA04A41A-667C-A34B-AD55-94D0D35CA9D2}" type="presParOf" srcId="{8D5B6355-9284-4BCA-9ABB-51455B7DC0EB}" destId="{4C0DDC23-FA76-425D-88C3-EDA76F94DA05}" srcOrd="0" destOrd="0" presId="urn:microsoft.com/office/officeart/2005/8/layout/orgChart1#1"/>
    <dgm:cxn modelId="{90FCE863-676D-E54E-B14C-3BFB43C5D3D8}" type="presParOf" srcId="{8D5B6355-9284-4BCA-9ABB-51455B7DC0EB}" destId="{E035C10F-968F-4732-A952-D6B8B22FF25C}" srcOrd="1" destOrd="0" presId="urn:microsoft.com/office/officeart/2005/8/layout/orgChart1#1"/>
    <dgm:cxn modelId="{C132F517-DCF4-DD43-A51B-6E90B3C4AD14}" type="presParOf" srcId="{4F811A65-43C9-4F0F-8FE6-08C014228C48}" destId="{1DB86430-0253-41CE-8B7A-C4077C7F7599}" srcOrd="1" destOrd="0" presId="urn:microsoft.com/office/officeart/2005/8/layout/orgChart1#1"/>
    <dgm:cxn modelId="{D877DE82-5AC6-284A-A0D4-9F66FA60216A}" type="presParOf" srcId="{1DB86430-0253-41CE-8B7A-C4077C7F7599}" destId="{60DF28A5-0A46-425B-82B5-0C88665BDB2D}" srcOrd="0" destOrd="0" presId="urn:microsoft.com/office/officeart/2005/8/layout/orgChart1#1"/>
    <dgm:cxn modelId="{841B6F5E-2331-EF4B-8F60-6B21A9E52001}" type="presParOf" srcId="{1DB86430-0253-41CE-8B7A-C4077C7F7599}" destId="{BD9294D3-444E-4038-935C-EB4E442A5418}" srcOrd="1" destOrd="0" presId="urn:microsoft.com/office/officeart/2005/8/layout/orgChart1#1"/>
    <dgm:cxn modelId="{F3D61A63-6F86-B743-8E82-7CDB7F56D575}" type="presParOf" srcId="{BD9294D3-444E-4038-935C-EB4E442A5418}" destId="{01F7CD11-01F9-4710-966F-FA32108D3073}" srcOrd="0" destOrd="0" presId="urn:microsoft.com/office/officeart/2005/8/layout/orgChart1#1"/>
    <dgm:cxn modelId="{72F4321E-CC5B-D84A-850E-3FB0305BF858}" type="presParOf" srcId="{01F7CD11-01F9-4710-966F-FA32108D3073}" destId="{43F5D7D0-4CBA-4FD8-8B58-B6F14996D2A5}" srcOrd="0" destOrd="0" presId="urn:microsoft.com/office/officeart/2005/8/layout/orgChart1#1"/>
    <dgm:cxn modelId="{31830D35-A68D-6248-B838-D952C4A5D8A5}" type="presParOf" srcId="{01F7CD11-01F9-4710-966F-FA32108D3073}" destId="{F6781222-DFA3-4129-B148-4CA912235843}" srcOrd="1" destOrd="0" presId="urn:microsoft.com/office/officeart/2005/8/layout/orgChart1#1"/>
    <dgm:cxn modelId="{39209B62-7B7A-A540-A5BB-E6397F9BB298}" type="presParOf" srcId="{BD9294D3-444E-4038-935C-EB4E442A5418}" destId="{989BAE7F-D611-43B8-B398-52E1A3D981EF}" srcOrd="1" destOrd="0" presId="urn:microsoft.com/office/officeart/2005/8/layout/orgChart1#1"/>
    <dgm:cxn modelId="{7D7BA25A-A7D9-134B-8189-477CC6354225}" type="presParOf" srcId="{989BAE7F-D611-43B8-B398-52E1A3D981EF}" destId="{3744CC9D-5165-4D94-8746-DF8C6D019DCD}" srcOrd="0" destOrd="0" presId="urn:microsoft.com/office/officeart/2005/8/layout/orgChart1#1"/>
    <dgm:cxn modelId="{47400F86-2B70-614A-A50F-57A14E9E9E5E}" type="presParOf" srcId="{989BAE7F-D611-43B8-B398-52E1A3D981EF}" destId="{D1A85CBF-B91A-4FDB-BAB1-8FE1B317E42D}" srcOrd="1" destOrd="0" presId="urn:microsoft.com/office/officeart/2005/8/layout/orgChart1#1"/>
    <dgm:cxn modelId="{168B7456-C3D9-5542-9A4D-2D7BD4F4A8E3}" type="presParOf" srcId="{D1A85CBF-B91A-4FDB-BAB1-8FE1B317E42D}" destId="{D48BCF79-E76F-429C-A468-B66349D6AA74}" srcOrd="0" destOrd="0" presId="urn:microsoft.com/office/officeart/2005/8/layout/orgChart1#1"/>
    <dgm:cxn modelId="{4123DB09-448F-584A-8F2F-3DDD154E7300}" type="presParOf" srcId="{D48BCF79-E76F-429C-A468-B66349D6AA74}" destId="{F9DF42C0-E152-48AD-A234-6249EE2A59B3}" srcOrd="0" destOrd="0" presId="urn:microsoft.com/office/officeart/2005/8/layout/orgChart1#1"/>
    <dgm:cxn modelId="{4ACAF71A-6831-B442-A8C5-3527D7F7B3BF}" type="presParOf" srcId="{D48BCF79-E76F-429C-A468-B66349D6AA74}" destId="{5C2D81D5-35AA-4068-A6B0-92CF4FF1EDF2}" srcOrd="1" destOrd="0" presId="urn:microsoft.com/office/officeart/2005/8/layout/orgChart1#1"/>
    <dgm:cxn modelId="{82ADD32B-4C48-FD44-8690-CF81B72CB97B}" type="presParOf" srcId="{D1A85CBF-B91A-4FDB-BAB1-8FE1B317E42D}" destId="{F80B1374-FF99-4BD3-A40D-9B6DEEEF9E43}" srcOrd="1" destOrd="0" presId="urn:microsoft.com/office/officeart/2005/8/layout/orgChart1#1"/>
    <dgm:cxn modelId="{BA2BAD42-F3F6-114E-B583-95477466861D}" type="presParOf" srcId="{D1A85CBF-B91A-4FDB-BAB1-8FE1B317E42D}" destId="{9E922E4C-9306-4887-9312-FC1013D7769E}" srcOrd="2" destOrd="0" presId="urn:microsoft.com/office/officeart/2005/8/layout/orgChart1#1"/>
    <dgm:cxn modelId="{29650062-107B-8348-99D0-2A0AA1BF705A}" type="presParOf" srcId="{BD9294D3-444E-4038-935C-EB4E442A5418}" destId="{77C649D7-7C2A-42FC-A24A-6110EA386F9C}" srcOrd="2" destOrd="0" presId="urn:microsoft.com/office/officeart/2005/8/layout/orgChart1#1"/>
    <dgm:cxn modelId="{41DB7690-701C-014C-9DB0-20F2FA6523E3}" type="presParOf" srcId="{1DB86430-0253-41CE-8B7A-C4077C7F7599}" destId="{16F8F5A8-5E0B-4F72-BE8A-51DABA2AEA03}" srcOrd="2" destOrd="0" presId="urn:microsoft.com/office/officeart/2005/8/layout/orgChart1#1"/>
    <dgm:cxn modelId="{6C930027-0F00-7043-939E-B0FB74F7C130}" type="presParOf" srcId="{1DB86430-0253-41CE-8B7A-C4077C7F7599}" destId="{5BCDEF4D-02D5-40B5-9C48-41E40B2E5F77}" srcOrd="3" destOrd="0" presId="urn:microsoft.com/office/officeart/2005/8/layout/orgChart1#1"/>
    <dgm:cxn modelId="{67EA7E06-13C8-C747-8A8C-CC664BCCFFB8}" type="presParOf" srcId="{5BCDEF4D-02D5-40B5-9C48-41E40B2E5F77}" destId="{9D81244F-ADB6-45B1-89C3-D5A9BFB9AFB2}" srcOrd="0" destOrd="0" presId="urn:microsoft.com/office/officeart/2005/8/layout/orgChart1#1"/>
    <dgm:cxn modelId="{4ED41BDD-23B5-094B-BC49-9BFF2E03F94D}" type="presParOf" srcId="{9D81244F-ADB6-45B1-89C3-D5A9BFB9AFB2}" destId="{204D8920-AA0D-4356-96BB-FB725D23DDE8}" srcOrd="0" destOrd="0" presId="urn:microsoft.com/office/officeart/2005/8/layout/orgChart1#1"/>
    <dgm:cxn modelId="{FAAB920F-5CB7-174E-B451-91D2F5F37A05}" type="presParOf" srcId="{9D81244F-ADB6-45B1-89C3-D5A9BFB9AFB2}" destId="{26DB2A05-B567-4DE4-8B65-0B99F7F3E664}" srcOrd="1" destOrd="0" presId="urn:microsoft.com/office/officeart/2005/8/layout/orgChart1#1"/>
    <dgm:cxn modelId="{3495C76A-0302-634A-A946-161DAE53AC72}" type="presParOf" srcId="{5BCDEF4D-02D5-40B5-9C48-41E40B2E5F77}" destId="{2F0E0557-A4BD-49F8-B179-B12CA1E338CA}" srcOrd="1" destOrd="0" presId="urn:microsoft.com/office/officeart/2005/8/layout/orgChart1#1"/>
    <dgm:cxn modelId="{93384157-09A5-D24C-A9A2-872EFF25ABB9}" type="presParOf" srcId="{2F0E0557-A4BD-49F8-B179-B12CA1E338CA}" destId="{BA581352-219D-4956-A240-D7CBE7712807}" srcOrd="0" destOrd="0" presId="urn:microsoft.com/office/officeart/2005/8/layout/orgChart1#1"/>
    <dgm:cxn modelId="{457CFBB1-CE4B-364B-9FDB-B64A8D182B2E}" type="presParOf" srcId="{2F0E0557-A4BD-49F8-B179-B12CA1E338CA}" destId="{9C2084A3-458C-40F6-9533-E61284687125}" srcOrd="1" destOrd="0" presId="urn:microsoft.com/office/officeart/2005/8/layout/orgChart1#1"/>
    <dgm:cxn modelId="{CD5863DF-8428-9D44-84AB-E48412A8F166}" type="presParOf" srcId="{9C2084A3-458C-40F6-9533-E61284687125}" destId="{22901DBC-0C4F-4627-BF9D-E52B3767936E}" srcOrd="0" destOrd="0" presId="urn:microsoft.com/office/officeart/2005/8/layout/orgChart1#1"/>
    <dgm:cxn modelId="{DABFC741-4908-764E-9E85-4CF723357DFD}" type="presParOf" srcId="{22901DBC-0C4F-4627-BF9D-E52B3767936E}" destId="{8B085831-A611-4354-A355-24216F7408D4}" srcOrd="0" destOrd="0" presId="urn:microsoft.com/office/officeart/2005/8/layout/orgChart1#1"/>
    <dgm:cxn modelId="{35BFC533-D616-1D4C-B715-87D33E1B670A}" type="presParOf" srcId="{22901DBC-0C4F-4627-BF9D-E52B3767936E}" destId="{8CC57487-6C38-4890-813E-E57668027B87}" srcOrd="1" destOrd="0" presId="urn:microsoft.com/office/officeart/2005/8/layout/orgChart1#1"/>
    <dgm:cxn modelId="{03BD05C7-9780-5F45-90E5-D8B775523C8B}" type="presParOf" srcId="{9C2084A3-458C-40F6-9533-E61284687125}" destId="{54FCE051-F16E-4647-BFD4-EA672AFB5071}" srcOrd="1" destOrd="0" presId="urn:microsoft.com/office/officeart/2005/8/layout/orgChart1#1"/>
    <dgm:cxn modelId="{D4E46F2F-F06F-F540-97B8-C193E3B8D5CC}" type="presParOf" srcId="{9C2084A3-458C-40F6-9533-E61284687125}" destId="{CEE12B36-85D2-42AB-8252-3625AD0E40E4}" srcOrd="2" destOrd="0" presId="urn:microsoft.com/office/officeart/2005/8/layout/orgChart1#1"/>
    <dgm:cxn modelId="{FE261AF7-B486-784F-BD74-F22032B76CD3}" type="presParOf" srcId="{5BCDEF4D-02D5-40B5-9C48-41E40B2E5F77}" destId="{469D4C04-608B-4098-A35B-A1C0BC3771B7}" srcOrd="2" destOrd="0" presId="urn:microsoft.com/office/officeart/2005/8/layout/orgChart1#1"/>
    <dgm:cxn modelId="{C4109235-8634-2242-BFB8-FF4C36C8B55E}" type="presParOf" srcId="{1DB86430-0253-41CE-8B7A-C4077C7F7599}" destId="{D4F271A7-77E5-4B82-A310-8D91D0D63047}" srcOrd="4" destOrd="0" presId="urn:microsoft.com/office/officeart/2005/8/layout/orgChart1#1"/>
    <dgm:cxn modelId="{B8E40D25-74F9-2941-80AF-C9EFB9524785}" type="presParOf" srcId="{1DB86430-0253-41CE-8B7A-C4077C7F7599}" destId="{14649E1B-672F-4212-B812-2A760FDA5C13}" srcOrd="5" destOrd="0" presId="urn:microsoft.com/office/officeart/2005/8/layout/orgChart1#1"/>
    <dgm:cxn modelId="{56E0D968-4BA5-A645-A81D-39A9A846FD88}" type="presParOf" srcId="{14649E1B-672F-4212-B812-2A760FDA5C13}" destId="{30C000D1-5ED7-4075-A73E-8BA273073478}" srcOrd="0" destOrd="0" presId="urn:microsoft.com/office/officeart/2005/8/layout/orgChart1#1"/>
    <dgm:cxn modelId="{F759E48A-C1D3-9B49-9CB8-51B8025B0A08}" type="presParOf" srcId="{30C000D1-5ED7-4075-A73E-8BA273073478}" destId="{E815A757-A369-4769-8303-B36584D594E0}" srcOrd="0" destOrd="0" presId="urn:microsoft.com/office/officeart/2005/8/layout/orgChart1#1"/>
    <dgm:cxn modelId="{4C0C5493-A393-CE4C-82AE-DF868D74E846}" type="presParOf" srcId="{30C000D1-5ED7-4075-A73E-8BA273073478}" destId="{150854CC-9DD3-487A-97F6-3D5CE4D72DEA}" srcOrd="1" destOrd="0" presId="urn:microsoft.com/office/officeart/2005/8/layout/orgChart1#1"/>
    <dgm:cxn modelId="{5AB9F5E0-1BBC-0C4B-996D-B9230F0F0984}" type="presParOf" srcId="{14649E1B-672F-4212-B812-2A760FDA5C13}" destId="{27F30E10-DC11-4AA2-8C8B-4C424FE92D4E}" srcOrd="1" destOrd="0" presId="urn:microsoft.com/office/officeart/2005/8/layout/orgChart1#1"/>
    <dgm:cxn modelId="{6CF86059-5427-4C4B-9B0E-219A92F8F763}" type="presParOf" srcId="{27F30E10-DC11-4AA2-8C8B-4C424FE92D4E}" destId="{81B52B3B-71C3-40F6-8432-63D7EE512738}" srcOrd="0" destOrd="0" presId="urn:microsoft.com/office/officeart/2005/8/layout/orgChart1#1"/>
    <dgm:cxn modelId="{6D804204-9E13-6E48-B292-D945D14C162F}" type="presParOf" srcId="{27F30E10-DC11-4AA2-8C8B-4C424FE92D4E}" destId="{24A06ED3-B291-4841-9E0A-2697C54B8B0B}" srcOrd="1" destOrd="0" presId="urn:microsoft.com/office/officeart/2005/8/layout/orgChart1#1"/>
    <dgm:cxn modelId="{58BF4083-4424-7B47-9C4E-6AE1DC4C8833}" type="presParOf" srcId="{24A06ED3-B291-4841-9E0A-2697C54B8B0B}" destId="{B812358F-A9D0-4D46-8B00-BCF3574A2BCB}" srcOrd="0" destOrd="0" presId="urn:microsoft.com/office/officeart/2005/8/layout/orgChart1#1"/>
    <dgm:cxn modelId="{1A2531E1-662B-8C4B-8684-4762BAC3CB89}" type="presParOf" srcId="{B812358F-A9D0-4D46-8B00-BCF3574A2BCB}" destId="{57906D38-BB59-4387-B90F-E96EEDC7589C}" srcOrd="0" destOrd="0" presId="urn:microsoft.com/office/officeart/2005/8/layout/orgChart1#1"/>
    <dgm:cxn modelId="{C74EC900-8D09-6345-9F12-4C9EAEA4D4A7}" type="presParOf" srcId="{B812358F-A9D0-4D46-8B00-BCF3574A2BCB}" destId="{EB11507A-8908-4993-8AE2-E9D853D5CD75}" srcOrd="1" destOrd="0" presId="urn:microsoft.com/office/officeart/2005/8/layout/orgChart1#1"/>
    <dgm:cxn modelId="{E6262DA8-1FD6-F84F-84AC-C2295CE884A6}" type="presParOf" srcId="{24A06ED3-B291-4841-9E0A-2697C54B8B0B}" destId="{739A20E5-AF4E-4653-9692-CE682D27DF89}" srcOrd="1" destOrd="0" presId="urn:microsoft.com/office/officeart/2005/8/layout/orgChart1#1"/>
    <dgm:cxn modelId="{B59F23C4-F0D0-4E48-A259-18FA7E86685B}" type="presParOf" srcId="{24A06ED3-B291-4841-9E0A-2697C54B8B0B}" destId="{73BA3789-27D3-4B00-AA76-038DA95A9559}" srcOrd="2" destOrd="0" presId="urn:microsoft.com/office/officeart/2005/8/layout/orgChart1#1"/>
    <dgm:cxn modelId="{5A727C4C-84BC-5D49-ACAB-F92277611245}" type="presParOf" srcId="{14649E1B-672F-4212-B812-2A760FDA5C13}" destId="{A749491D-2674-4271-A8C8-665E3CE85E04}" srcOrd="2" destOrd="0" presId="urn:microsoft.com/office/officeart/2005/8/layout/orgChart1#1"/>
    <dgm:cxn modelId="{757B9808-D349-E542-A616-93FBB027277F}" type="presParOf" srcId="{1DB86430-0253-41CE-8B7A-C4077C7F7599}" destId="{117925C9-9F12-443C-8FC0-BC43A9F90071}" srcOrd="6" destOrd="0" presId="urn:microsoft.com/office/officeart/2005/8/layout/orgChart1#1"/>
    <dgm:cxn modelId="{2AEA7E51-83A0-D04C-AB02-B465217255E4}" type="presParOf" srcId="{1DB86430-0253-41CE-8B7A-C4077C7F7599}" destId="{FBB3978C-5DE7-4116-81FF-D9466E562EBC}" srcOrd="7" destOrd="0" presId="urn:microsoft.com/office/officeart/2005/8/layout/orgChart1#1"/>
    <dgm:cxn modelId="{E4169947-C704-A048-AC57-F80140E537B4}" type="presParOf" srcId="{FBB3978C-5DE7-4116-81FF-D9466E562EBC}" destId="{577E3078-F634-45E6-B895-563C0BC8F9C7}" srcOrd="0" destOrd="0" presId="urn:microsoft.com/office/officeart/2005/8/layout/orgChart1#1"/>
    <dgm:cxn modelId="{DFB1EE1E-E280-404F-88EC-423F75E75DC8}" type="presParOf" srcId="{577E3078-F634-45E6-B895-563C0BC8F9C7}" destId="{7EE0D34E-2757-4987-93C0-B1369F0B12D2}" srcOrd="0" destOrd="0" presId="urn:microsoft.com/office/officeart/2005/8/layout/orgChart1#1"/>
    <dgm:cxn modelId="{359EBB6F-8012-C34B-922D-E37E7C1550F2}" type="presParOf" srcId="{577E3078-F634-45E6-B895-563C0BC8F9C7}" destId="{0AD381BB-68E0-459D-91D1-8948FCB62936}" srcOrd="1" destOrd="0" presId="urn:microsoft.com/office/officeart/2005/8/layout/orgChart1#1"/>
    <dgm:cxn modelId="{CB56EDFE-B7AF-6B46-B736-CC65F86256EF}" type="presParOf" srcId="{FBB3978C-5DE7-4116-81FF-D9466E562EBC}" destId="{6E37AE48-DE42-4ABB-AEE6-91A2AAF735BE}" srcOrd="1" destOrd="0" presId="urn:microsoft.com/office/officeart/2005/8/layout/orgChart1#1"/>
    <dgm:cxn modelId="{95501898-D185-124D-886C-EA0CA0A1028E}" type="presParOf" srcId="{6E37AE48-DE42-4ABB-AEE6-91A2AAF735BE}" destId="{A7A74FA7-15CB-469D-83FD-B16087CB1FA6}" srcOrd="0" destOrd="0" presId="urn:microsoft.com/office/officeart/2005/8/layout/orgChart1#1"/>
    <dgm:cxn modelId="{53E73BC9-9CDF-8540-8D39-0FECCDBB5D82}" type="presParOf" srcId="{6E37AE48-DE42-4ABB-AEE6-91A2AAF735BE}" destId="{94BAF99C-FEA1-4F46-AFE2-6AF8C8DAB61B}" srcOrd="1" destOrd="0" presId="urn:microsoft.com/office/officeart/2005/8/layout/orgChart1#1"/>
    <dgm:cxn modelId="{3BCEF051-9902-0D48-8ADF-CCF1FF904C25}" type="presParOf" srcId="{94BAF99C-FEA1-4F46-AFE2-6AF8C8DAB61B}" destId="{54E1B17A-EE8D-4206-8ED1-B2F62FE29D7C}" srcOrd="0" destOrd="0" presId="urn:microsoft.com/office/officeart/2005/8/layout/orgChart1#1"/>
    <dgm:cxn modelId="{D0F8BE4A-064B-DC4A-A947-6591D0DB6C8E}" type="presParOf" srcId="{54E1B17A-EE8D-4206-8ED1-B2F62FE29D7C}" destId="{B402D3E9-7DCF-46A1-8732-B2A45AF92E35}" srcOrd="0" destOrd="0" presId="urn:microsoft.com/office/officeart/2005/8/layout/orgChart1#1"/>
    <dgm:cxn modelId="{671566F4-3F39-CB42-9ABB-FA72F9C9A955}" type="presParOf" srcId="{54E1B17A-EE8D-4206-8ED1-B2F62FE29D7C}" destId="{8EE9C570-E4BC-4D18-AFB8-E3B84D10F5DD}" srcOrd="1" destOrd="0" presId="urn:microsoft.com/office/officeart/2005/8/layout/orgChart1#1"/>
    <dgm:cxn modelId="{E8A11DEE-38B2-2941-A309-8911A282323A}" type="presParOf" srcId="{94BAF99C-FEA1-4F46-AFE2-6AF8C8DAB61B}" destId="{AB0F82B0-3FA1-4257-B8AF-BB7472BD4D83}" srcOrd="1" destOrd="0" presId="urn:microsoft.com/office/officeart/2005/8/layout/orgChart1#1"/>
    <dgm:cxn modelId="{82B60563-A48F-B048-8F61-96D349C9908D}" type="presParOf" srcId="{94BAF99C-FEA1-4F46-AFE2-6AF8C8DAB61B}" destId="{63567D77-37F4-468B-8A81-998802F8CA47}" srcOrd="2" destOrd="0" presId="urn:microsoft.com/office/officeart/2005/8/layout/orgChart1#1"/>
    <dgm:cxn modelId="{3EAABC68-C78C-E345-AB02-0F6CF1F5492B}" type="presParOf" srcId="{FBB3978C-5DE7-4116-81FF-D9466E562EBC}" destId="{883086E5-B446-4CF8-92CE-1A88408FB033}" srcOrd="2" destOrd="0" presId="urn:microsoft.com/office/officeart/2005/8/layout/orgChart1#1"/>
    <dgm:cxn modelId="{146B451B-8034-084E-BB12-BEB8E3EAD812}" type="presParOf" srcId="{4F811A65-43C9-4F0F-8FE6-08C014228C48}" destId="{23114F58-2EB6-44DF-A97E-5AE8C5204780}" srcOrd="2" destOrd="0" presId="urn:microsoft.com/office/officeart/2005/8/layout/orgChart1#1"/>
    <dgm:cxn modelId="{ECBC115B-3377-7349-9502-ED4CEBF07023}" type="presParOf" srcId="{23114F58-2EB6-44DF-A97E-5AE8C5204780}" destId="{394A4CD5-508C-4517-B9FA-B983F5F50EB0}" srcOrd="0" destOrd="0" presId="urn:microsoft.com/office/officeart/2005/8/layout/orgChart1#1"/>
    <dgm:cxn modelId="{04215D3D-3E51-214F-A130-F3ED0254EC1E}" type="presParOf" srcId="{23114F58-2EB6-44DF-A97E-5AE8C5204780}" destId="{272DF86B-ED5C-47F0-B18F-9BFD3D2C97EA}" srcOrd="1" destOrd="0" presId="urn:microsoft.com/office/officeart/2005/8/layout/orgChart1#1"/>
    <dgm:cxn modelId="{17EB7D53-3AB7-944A-B3EE-A7CF8FD1165A}" type="presParOf" srcId="{272DF86B-ED5C-47F0-B18F-9BFD3D2C97EA}" destId="{1D5178FA-09DF-47BF-B8D0-567BFEA3E342}" srcOrd="0" destOrd="0" presId="urn:microsoft.com/office/officeart/2005/8/layout/orgChart1#1"/>
    <dgm:cxn modelId="{0C3EE7F9-6AB6-D549-BEF8-B67CF42201D8}" type="presParOf" srcId="{1D5178FA-09DF-47BF-B8D0-567BFEA3E342}" destId="{F555FD5E-62C7-417C-BF89-07432E0187CB}" srcOrd="0" destOrd="0" presId="urn:microsoft.com/office/officeart/2005/8/layout/orgChart1#1"/>
    <dgm:cxn modelId="{1F97B830-63A4-484C-B915-06947BC10979}" type="presParOf" srcId="{1D5178FA-09DF-47BF-B8D0-567BFEA3E342}" destId="{83B0DEA8-E649-4FE0-A379-95F0D2971215}" srcOrd="1" destOrd="0" presId="urn:microsoft.com/office/officeart/2005/8/layout/orgChart1#1"/>
    <dgm:cxn modelId="{4033872D-62B4-AD4C-8622-8599BE584758}" type="presParOf" srcId="{272DF86B-ED5C-47F0-B18F-9BFD3D2C97EA}" destId="{C422C124-1F62-45D6-A219-B99ABA6B3CB5}" srcOrd="1" destOrd="0" presId="urn:microsoft.com/office/officeart/2005/8/layout/orgChart1#1"/>
    <dgm:cxn modelId="{D6BB264C-DA6D-5249-A215-20FF07C6C142}" type="presParOf" srcId="{272DF86B-ED5C-47F0-B18F-9BFD3D2C97EA}" destId="{4072A895-5892-4CAA-AF3E-0C19EB4F4FC4}" srcOrd="2" destOrd="0" presId="urn:microsoft.com/office/officeart/2005/8/layout/orgChart1#1"/>
    <dgm:cxn modelId="{7EC13996-4AAF-ED41-B207-D2CD17EEEAE8}" type="presParOf" srcId="{23114F58-2EB6-44DF-A97E-5AE8C5204780}" destId="{CA9B7AB4-B16E-44FD-86A3-8720654F40C4}" srcOrd="2" destOrd="0" presId="urn:microsoft.com/office/officeart/2005/8/layout/orgChart1#1"/>
    <dgm:cxn modelId="{5B6B5950-2ED0-4246-9515-2C28C8C32F32}" type="presParOf" srcId="{23114F58-2EB6-44DF-A97E-5AE8C5204780}" destId="{94297D0F-B0BE-4038-8488-5BEE499AFFEF}" srcOrd="3" destOrd="0" presId="urn:microsoft.com/office/officeart/2005/8/layout/orgChart1#1"/>
    <dgm:cxn modelId="{F1BA2F02-F181-364E-BC0C-1803E5206C41}" type="presParOf" srcId="{94297D0F-B0BE-4038-8488-5BEE499AFFEF}" destId="{DFBD6BF5-B13B-42A1-A0D8-A682561EB022}" srcOrd="0" destOrd="0" presId="urn:microsoft.com/office/officeart/2005/8/layout/orgChart1#1"/>
    <dgm:cxn modelId="{FFD4837E-3417-A24B-8B6C-1571812DACF0}" type="presParOf" srcId="{DFBD6BF5-B13B-42A1-A0D8-A682561EB022}" destId="{D93BD6C8-6217-4C1A-890F-C2F99D9BB1AC}" srcOrd="0" destOrd="0" presId="urn:microsoft.com/office/officeart/2005/8/layout/orgChart1#1"/>
    <dgm:cxn modelId="{A23F6515-82EB-7D47-AAEA-B67271D4E3F2}" type="presParOf" srcId="{DFBD6BF5-B13B-42A1-A0D8-A682561EB022}" destId="{D80D1044-801B-4EDB-9435-8C59D5BDAAB8}" srcOrd="1" destOrd="0" presId="urn:microsoft.com/office/officeart/2005/8/layout/orgChart1#1"/>
    <dgm:cxn modelId="{57C2FAEE-7069-9843-87FC-98C1147B70BD}" type="presParOf" srcId="{94297D0F-B0BE-4038-8488-5BEE499AFFEF}" destId="{D50B6B8E-1760-4D02-B3B2-FA4EFDA89D5D}" srcOrd="1" destOrd="0" presId="urn:microsoft.com/office/officeart/2005/8/layout/orgChart1#1"/>
    <dgm:cxn modelId="{3BB72A77-A1D7-E840-A565-4A7BE9E568CA}" type="presParOf" srcId="{94297D0F-B0BE-4038-8488-5BEE499AFFEF}" destId="{2E971CCF-D045-4355-921A-33E25A027FE5}" srcOrd="2" destOrd="0" presId="urn:microsoft.com/office/officeart/2005/8/layout/orgChart1#1"/>
    <dgm:cxn modelId="{AFE8F828-0950-2247-94CD-8521FED0215C}" type="presParOf" srcId="{23114F58-2EB6-44DF-A97E-5AE8C5204780}" destId="{7EFE89E7-0BD7-4A16-8C49-21C10BFAD21A}" srcOrd="4" destOrd="0" presId="urn:microsoft.com/office/officeart/2005/8/layout/orgChart1#1"/>
    <dgm:cxn modelId="{9859F462-AA00-0241-8ECE-C08471A7CB2A}" type="presParOf" srcId="{23114F58-2EB6-44DF-A97E-5AE8C5204780}" destId="{68E260F6-5562-4C03-8759-3A0E13BBE3DA}" srcOrd="5" destOrd="0" presId="urn:microsoft.com/office/officeart/2005/8/layout/orgChart1#1"/>
    <dgm:cxn modelId="{FFAA9854-6094-3A44-AA8E-3D1AD4354FBA}" type="presParOf" srcId="{68E260F6-5562-4C03-8759-3A0E13BBE3DA}" destId="{A2322667-8C31-4613-880A-DB4523952A87}" srcOrd="0" destOrd="0" presId="urn:microsoft.com/office/officeart/2005/8/layout/orgChart1#1"/>
    <dgm:cxn modelId="{44F75F53-69B8-6444-808B-9D63A642687E}" type="presParOf" srcId="{A2322667-8C31-4613-880A-DB4523952A87}" destId="{348467EF-D861-4641-942A-A7170B7CEBB3}" srcOrd="0" destOrd="0" presId="urn:microsoft.com/office/officeart/2005/8/layout/orgChart1#1"/>
    <dgm:cxn modelId="{EAE233CE-1C03-694A-9B52-D91460D4192F}" type="presParOf" srcId="{A2322667-8C31-4613-880A-DB4523952A87}" destId="{834E219D-3985-4463-992C-0FB446054FE1}" srcOrd="1" destOrd="0" presId="urn:microsoft.com/office/officeart/2005/8/layout/orgChart1#1"/>
    <dgm:cxn modelId="{AC7FC920-0ECC-E34D-A145-5778F9BC2ED1}" type="presParOf" srcId="{68E260F6-5562-4C03-8759-3A0E13BBE3DA}" destId="{CA582ED7-070C-4DA2-8CCA-1A378EB3596B}" srcOrd="1" destOrd="0" presId="urn:microsoft.com/office/officeart/2005/8/layout/orgChart1#1"/>
    <dgm:cxn modelId="{DD6995F8-EC3B-B04A-A239-0A7AC6C92666}" type="presParOf" srcId="{68E260F6-5562-4C03-8759-3A0E13BBE3DA}" destId="{D523BA6B-964C-4D0D-8ECE-E3F2DA487BBD}" srcOrd="2" destOrd="0" presId="urn:microsoft.com/office/officeart/2005/8/layout/orgChart1#1"/>
    <dgm:cxn modelId="{284899F6-6E74-2040-A20F-C1F446E7F978}" type="presParOf" srcId="{23114F58-2EB6-44DF-A97E-5AE8C5204780}" destId="{DDB3A901-B51C-452E-B287-6417866A3913}" srcOrd="6" destOrd="0" presId="urn:microsoft.com/office/officeart/2005/8/layout/orgChart1#1"/>
    <dgm:cxn modelId="{84A53B27-815E-7F43-A962-D70457D522DB}" type="presParOf" srcId="{23114F58-2EB6-44DF-A97E-5AE8C5204780}" destId="{7FE13609-031A-46CE-B309-08884319DAEF}" srcOrd="7" destOrd="0" presId="urn:microsoft.com/office/officeart/2005/8/layout/orgChart1#1"/>
    <dgm:cxn modelId="{5248ED7B-93A6-7E4E-93D6-5BB95ADFAA49}" type="presParOf" srcId="{7FE13609-031A-46CE-B309-08884319DAEF}" destId="{398B84EB-38FF-4D6B-A5ED-9B39AE5393C1}" srcOrd="0" destOrd="0" presId="urn:microsoft.com/office/officeart/2005/8/layout/orgChart1#1"/>
    <dgm:cxn modelId="{E77CCAFE-435B-8E4A-8660-1EA7DBE4FEEA}" type="presParOf" srcId="{398B84EB-38FF-4D6B-A5ED-9B39AE5393C1}" destId="{17F4D5C9-A4F4-4B58-9C31-0D60219817A9}" srcOrd="0" destOrd="0" presId="urn:microsoft.com/office/officeart/2005/8/layout/orgChart1#1"/>
    <dgm:cxn modelId="{6AF90553-1900-C444-B3AB-9D2CD3DE7F17}" type="presParOf" srcId="{398B84EB-38FF-4D6B-A5ED-9B39AE5393C1}" destId="{CB86A37A-0624-4019-8ADB-FA4A3B298F03}" srcOrd="1" destOrd="0" presId="urn:microsoft.com/office/officeart/2005/8/layout/orgChart1#1"/>
    <dgm:cxn modelId="{4CEE9E59-F6D1-1D40-8953-513170DE38B5}" type="presParOf" srcId="{7FE13609-031A-46CE-B309-08884319DAEF}" destId="{FEBA7A4B-7857-475E-A932-AA8EFA94CF37}" srcOrd="1" destOrd="0" presId="urn:microsoft.com/office/officeart/2005/8/layout/orgChart1#1"/>
    <dgm:cxn modelId="{3D034BD1-D12D-0E4A-83FD-AF498EBBFA59}" type="presParOf" srcId="{7FE13609-031A-46CE-B309-08884319DAEF}" destId="{441A6574-E44D-4D52-B1C3-586CA8B8A9E2}" srcOrd="2" destOrd="0" presId="urn:microsoft.com/office/officeart/2005/8/layout/orgChart1#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2.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2" loCatId="hierarchy" qsTypeId="urn:microsoft.com/office/officeart/2005/8/quickstyle/simple1#24" qsCatId="simple" csTypeId="urn:microsoft.com/office/officeart/2005/8/colors/accent2_1#25"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endParaRPr lang="zh-CN" altLang="en-US" sz="2000" b="1" dirty="0">
            <a:solidFill>
              <a:srgbClr val="C00000"/>
            </a:solidFill>
            <a:latin typeface="等线" panose="02010600030101010101" pitchFamily="2" charset="-122"/>
            <a:ea typeface="等线" panose="02010600030101010101" pitchFamily="2" charset="-122"/>
          </a:endParaRP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5387855B-F730-AD4E-9957-C46F50F697E5}" type="presOf" srcId="{B39B2A29-B025-436B-92E3-C4E2E4FA6074}" destId="{EB11507A-8908-4993-8AE2-E9D853D5CD75}" srcOrd="1" destOrd="0" presId="urn:microsoft.com/office/officeart/2005/8/layout/orgChart1#2"/>
    <dgm:cxn modelId="{2899C744-A113-DF47-A992-9521FFEC3DB7}" type="presOf" srcId="{9BB900D7-2F4C-47EE-9058-70DFE975ECC1}" destId="{81B52B3B-71C3-40F6-8432-63D7EE512738}" srcOrd="0" destOrd="0" presId="urn:microsoft.com/office/officeart/2005/8/layout/orgChart1#2"/>
    <dgm:cxn modelId="{D01EA7F2-E41D-5446-81A8-CDCF3DC56AF2}" type="presOf" srcId="{B39B2A29-B025-436B-92E3-C4E2E4FA6074}" destId="{57906D38-BB59-4387-B90F-E96EEDC7589C}" srcOrd="0" destOrd="0" presId="urn:microsoft.com/office/officeart/2005/8/layout/orgChart1#2"/>
    <dgm:cxn modelId="{444D8179-E59A-3342-BCE7-49022958F7F1}" type="presOf" srcId="{B9099DCF-A1FF-456A-91BE-329974B6EFA1}" destId="{F6781222-DFA3-4129-B148-4CA912235843}" srcOrd="1" destOrd="0" presId="urn:microsoft.com/office/officeart/2005/8/layout/orgChart1#2"/>
    <dgm:cxn modelId="{BF3DF22F-5D3E-42A4-8410-745DF12E44B4}" srcId="{ADBCAC23-7D8B-4438-9AD6-6179210E3940}" destId="{2A7BBD8A-4FF2-485E-AE05-40D61E2CDB5D}" srcOrd="0" destOrd="0" parTransId="{37BD9D3E-793D-48B3-94F9-425889507AEB}" sibTransId="{5C2BA1D5-CE1D-4162-9125-CC55A2C3E1A0}"/>
    <dgm:cxn modelId="{D92EA409-AC43-944E-9B3F-154C66D97C5D}" type="presOf" srcId="{89B16BCB-EDFE-4291-8565-668EF99EEE6E}" destId="{83B0DEA8-E649-4FE0-A379-95F0D2971215}" srcOrd="1" destOrd="0" presId="urn:microsoft.com/office/officeart/2005/8/layout/orgChart1#2"/>
    <dgm:cxn modelId="{A7915F5E-F581-410F-BF77-4EE8F0CF30E9}" srcId="{B9099DCF-A1FF-456A-91BE-329974B6EFA1}" destId="{C283D4AC-4E97-4B1B-AC54-30412034F2B0}" srcOrd="0" destOrd="0" parTransId="{497E4C1E-3F05-426A-A6D9-963C75D0A9F6}" sibTransId="{98BAE281-A273-46CF-A5AA-3EBAA82D7129}"/>
    <dgm:cxn modelId="{3929E705-2C55-7741-BD52-798798C835D5}" type="presOf" srcId="{EC134FBD-FBEF-4E03-A535-7ADA6D06EB22}" destId="{E035C10F-968F-4732-A952-D6B8B22FF25C}" srcOrd="1" destOrd="0" presId="urn:microsoft.com/office/officeart/2005/8/layout/orgChart1#2"/>
    <dgm:cxn modelId="{CED58406-EBB1-F94D-AFD4-EA49E1CA1A46}" type="presOf" srcId="{C38A5D5D-8CFB-4CD6-A5AC-78B825A2834F}" destId="{16F8F5A8-5E0B-4F72-BE8A-51DABA2AEA03}" srcOrd="0" destOrd="0" presId="urn:microsoft.com/office/officeart/2005/8/layout/orgChart1#2"/>
    <dgm:cxn modelId="{2CB02493-03F4-9D4E-97C3-932F36849050}" type="presOf" srcId="{0763A498-62AD-466A-9F39-B1B0F6A4B40F}" destId="{117925C9-9F12-443C-8FC0-BC43A9F90071}" srcOrd="0" destOrd="0" presId="urn:microsoft.com/office/officeart/2005/8/layout/orgChart1#2"/>
    <dgm:cxn modelId="{A74B77C3-506C-4241-88BE-EB1210C36FF0}" type="presOf" srcId="{25FE6955-F2E0-4D81-AB7E-91622AC280AC}" destId="{DDB3A901-B51C-452E-B287-6417866A3913}" srcOrd="0" destOrd="0" presId="urn:microsoft.com/office/officeart/2005/8/layout/orgChart1#2"/>
    <dgm:cxn modelId="{BEAB95FA-A9FB-48D6-A592-3F58089AD3BF}" srcId="{EC134FBD-FBEF-4E03-A535-7ADA6D06EB22}" destId="{FA83FF95-CB9D-454B-84E4-1F425B004803}" srcOrd="3" destOrd="0" parTransId="{25FE6955-F2E0-4D81-AB7E-91622AC280AC}" sibTransId="{41A0BCC3-C8B4-4448-BCE0-B2E099E365BB}"/>
    <dgm:cxn modelId="{A406C06E-7C9B-BD4B-8EA9-7288DEBF3880}" type="presOf" srcId="{2A7BBD8A-4FF2-485E-AE05-40D61E2CDB5D}" destId="{8B085831-A611-4354-A355-24216F7408D4}" srcOrd="0" destOrd="0" presId="urn:microsoft.com/office/officeart/2005/8/layout/orgChart1#2"/>
    <dgm:cxn modelId="{B7972646-564F-CD49-A325-98B6B326FDC5}" type="presOf" srcId="{E650CFBD-6DC0-4ECD-809C-163A654515B8}" destId="{CA9B7AB4-B16E-44FD-86A3-8720654F40C4}" srcOrd="0" destOrd="0" presId="urn:microsoft.com/office/officeart/2005/8/layout/orgChart1#2"/>
    <dgm:cxn modelId="{A0952683-DC9A-0245-9035-FA3DF2CB68C2}" type="presOf" srcId="{C283D4AC-4E97-4B1B-AC54-30412034F2B0}" destId="{F9DF42C0-E152-48AD-A234-6249EE2A59B3}" srcOrd="0" destOrd="0" presId="urn:microsoft.com/office/officeart/2005/8/layout/orgChart1#2"/>
    <dgm:cxn modelId="{64ABD021-1349-4E48-88F6-B2035BF72867}" srcId="{EC134FBD-FBEF-4E03-A535-7ADA6D06EB22}" destId="{47E7B1CF-FFFF-42B1-BA6C-C29AEECB4075}" srcOrd="2" destOrd="0" parTransId="{AB675931-6950-4C10-8287-28804E988568}" sibTransId="{79BBF3FD-6788-4D79-8B3D-BA826868667E}"/>
    <dgm:cxn modelId="{DA7F7650-E08A-0447-A7C3-532FEB5E9006}" type="presOf" srcId="{ADBCAC23-7D8B-4438-9AD6-6179210E3940}" destId="{204D8920-AA0D-4356-96BB-FB725D23DDE8}" srcOrd="0" destOrd="0" presId="urn:microsoft.com/office/officeart/2005/8/layout/orgChart1#2"/>
    <dgm:cxn modelId="{E244CABD-F818-45A6-98E4-28EF8B4D919B}" srcId="{6449A5F6-5183-4894-AA69-C078CEF9A713}" destId="{BD8F2394-B2BC-4C2A-833E-5544429CDA0E}" srcOrd="0" destOrd="0" parTransId="{B65A9DA2-3996-4D9E-8DA9-8B50B368D930}" sibTransId="{CD516C93-4A62-4979-A33C-52090853FC05}"/>
    <dgm:cxn modelId="{B08A0158-D690-0040-AA8C-4D4A8F3A2F9E}" type="presOf" srcId="{BD54063F-0DEC-403D-8D86-CCEA422C79F6}" destId="{D4F271A7-77E5-4B82-A310-8D91D0D63047}" srcOrd="0" destOrd="0" presId="urn:microsoft.com/office/officeart/2005/8/layout/orgChart1#2"/>
    <dgm:cxn modelId="{54ADD442-D6A6-D74F-92F7-5BAF6577DE8B}" type="presOf" srcId="{9193254B-2244-4EC1-8096-FB808C8CF9CC}" destId="{150854CC-9DD3-487A-97F6-3D5CE4D72DEA}" srcOrd="1" destOrd="0" presId="urn:microsoft.com/office/officeart/2005/8/layout/orgChart1#2"/>
    <dgm:cxn modelId="{47EDEFB4-C3C0-0C44-B97F-F490785BBB0F}" type="presOf" srcId="{83B6E579-D432-44D4-8F9D-4506568BA145}" destId="{D80D1044-801B-4EDB-9435-8C59D5BDAAB8}" srcOrd="1" destOrd="0" presId="urn:microsoft.com/office/officeart/2005/8/layout/orgChart1#2"/>
    <dgm:cxn modelId="{C50839C3-65CD-9549-BB8B-49ACA39BB40F}" type="presOf" srcId="{6449A5F6-5183-4894-AA69-C078CEF9A713}" destId="{0AD381BB-68E0-459D-91D1-8948FCB62936}" srcOrd="1" destOrd="0" presId="urn:microsoft.com/office/officeart/2005/8/layout/orgChart1#2"/>
    <dgm:cxn modelId="{D3C22E0E-8476-504D-B0B0-7FC5ECE08519}" type="presOf" srcId="{C283D4AC-4E97-4B1B-AC54-30412034F2B0}" destId="{5C2D81D5-35AA-4068-A6B0-92CF4FF1EDF2}" srcOrd="1" destOrd="0" presId="urn:microsoft.com/office/officeart/2005/8/layout/orgChart1#2"/>
    <dgm:cxn modelId="{03D10BA3-FA14-B642-923E-C0A20A08B2EF}" type="presOf" srcId="{EC134FBD-FBEF-4E03-A535-7ADA6D06EB22}" destId="{4C0DDC23-FA76-425D-88C3-EDA76F94DA05}" srcOrd="0" destOrd="0" presId="urn:microsoft.com/office/officeart/2005/8/layout/orgChart1#2"/>
    <dgm:cxn modelId="{D98BEAD7-0F19-4837-A2EA-BD2DC57C64F0}" srcId="{EC134FBD-FBEF-4E03-A535-7ADA6D06EB22}" destId="{9193254B-2244-4EC1-8096-FB808C8CF9CC}" srcOrd="6" destOrd="0" parTransId="{BD54063F-0DEC-403D-8D86-CCEA422C79F6}" sibTransId="{A377F062-1AD6-449B-A131-71946A4C0CB8}"/>
    <dgm:cxn modelId="{142B233A-E933-4920-8899-F2C2DD53B06D}" srcId="{EC134FBD-FBEF-4E03-A535-7ADA6D06EB22}" destId="{B9099DCF-A1FF-456A-91BE-329974B6EFA1}" srcOrd="4" destOrd="0" parTransId="{A07C8EBE-E1D2-420E-87EA-BE502551EB9C}" sibTransId="{403082B8-092D-4420-80A1-D7D6229780EE}"/>
    <dgm:cxn modelId="{929484D5-61CD-4D92-B7A6-B1609A81D1A9}" srcId="{EC134FBD-FBEF-4E03-A535-7ADA6D06EB22}" destId="{89B16BCB-EDFE-4291-8565-668EF99EEE6E}" srcOrd="0" destOrd="0" parTransId="{08918746-C2EE-42D5-A4F2-86A10EC9A946}" sibTransId="{B9703CCC-5932-48F8-A72A-649CDC91993C}"/>
    <dgm:cxn modelId="{20053D2A-5AD0-114A-A53D-A58AFBF6BCB8}" type="presOf" srcId="{47E7B1CF-FFFF-42B1-BA6C-C29AEECB4075}" destId="{834E219D-3985-4463-992C-0FB446054FE1}" srcOrd="1" destOrd="0" presId="urn:microsoft.com/office/officeart/2005/8/layout/orgChart1#2"/>
    <dgm:cxn modelId="{BFB93A55-0E4A-C343-81FF-8BEAFE71E131}" type="presOf" srcId="{83B6E579-D432-44D4-8F9D-4506568BA145}" destId="{D93BD6C8-6217-4C1A-890F-C2F99D9BB1AC}" srcOrd="0" destOrd="0" presId="urn:microsoft.com/office/officeart/2005/8/layout/orgChart1#2"/>
    <dgm:cxn modelId="{BBB5361B-2D43-AF4E-A286-652E190322C0}" type="presOf" srcId="{27C565CC-A207-40E1-AA06-4BCD59EC5D22}" destId="{55EF065E-5162-4C53-9E56-FEB40990DAF2}" srcOrd="0" destOrd="0" presId="urn:microsoft.com/office/officeart/2005/8/layout/orgChart1#2"/>
    <dgm:cxn modelId="{9716CB08-83A3-4904-BE85-34A5DB2153E4}" srcId="{EC134FBD-FBEF-4E03-A535-7ADA6D06EB22}" destId="{83B6E579-D432-44D4-8F9D-4506568BA145}" srcOrd="1" destOrd="0" parTransId="{E650CFBD-6DC0-4ECD-809C-163A654515B8}" sibTransId="{019E6089-F523-4849-989A-CDB907FEFA72}"/>
    <dgm:cxn modelId="{D923171F-2D8D-0B44-B30D-539943B5E8F4}" type="presOf" srcId="{2A7BBD8A-4FF2-485E-AE05-40D61E2CDB5D}" destId="{8CC57487-6C38-4890-813E-E57668027B87}" srcOrd="1" destOrd="0" presId="urn:microsoft.com/office/officeart/2005/8/layout/orgChart1#2"/>
    <dgm:cxn modelId="{D50434BD-AAD2-42AC-B79D-3507B3B27661}" srcId="{EC134FBD-FBEF-4E03-A535-7ADA6D06EB22}" destId="{6449A5F6-5183-4894-AA69-C078CEF9A713}" srcOrd="7" destOrd="0" parTransId="{0763A498-62AD-466A-9F39-B1B0F6A4B40F}" sibTransId="{5D367F7C-280E-4687-B9ED-D0DAB1C92A54}"/>
    <dgm:cxn modelId="{BA34C0C4-D85B-4748-87BD-D19FD4EDDB09}" type="presOf" srcId="{A07C8EBE-E1D2-420E-87EA-BE502551EB9C}" destId="{60DF28A5-0A46-425B-82B5-0C88665BDB2D}" srcOrd="0" destOrd="0" presId="urn:microsoft.com/office/officeart/2005/8/layout/orgChart1#2"/>
    <dgm:cxn modelId="{399EE7FD-B91E-6545-976D-EF9219E31027}" type="presOf" srcId="{ADBCAC23-7D8B-4438-9AD6-6179210E3940}" destId="{26DB2A05-B567-4DE4-8B65-0B99F7F3E664}" srcOrd="1" destOrd="0" presId="urn:microsoft.com/office/officeart/2005/8/layout/orgChart1#2"/>
    <dgm:cxn modelId="{DAA3B3CC-470C-3140-BFDD-847175E7AA63}" type="presOf" srcId="{B65A9DA2-3996-4D9E-8DA9-8B50B368D930}" destId="{A7A74FA7-15CB-469D-83FD-B16087CB1FA6}" srcOrd="0" destOrd="0" presId="urn:microsoft.com/office/officeart/2005/8/layout/orgChart1#2"/>
    <dgm:cxn modelId="{6C3F5098-1555-504C-B6A8-FC65C2EA5211}" type="presOf" srcId="{FA83FF95-CB9D-454B-84E4-1F425B004803}" destId="{CB86A37A-0624-4019-8ADB-FA4A3B298F03}" srcOrd="1" destOrd="0" presId="urn:microsoft.com/office/officeart/2005/8/layout/orgChart1#2"/>
    <dgm:cxn modelId="{72461547-38E6-6149-86D5-5FC54BD17D45}" type="presOf" srcId="{FA83FF95-CB9D-454B-84E4-1F425B004803}" destId="{17F4D5C9-A4F4-4B58-9C31-0D60219817A9}" srcOrd="0" destOrd="0" presId="urn:microsoft.com/office/officeart/2005/8/layout/orgChart1#2"/>
    <dgm:cxn modelId="{908D708B-1A6D-3843-A324-AE5BCE86244A}" type="presOf" srcId="{9193254B-2244-4EC1-8096-FB808C8CF9CC}" destId="{E815A757-A369-4769-8303-B36584D594E0}" srcOrd="0" destOrd="0" presId="urn:microsoft.com/office/officeart/2005/8/layout/orgChart1#2"/>
    <dgm:cxn modelId="{4ACE32EC-8BDD-2940-AA3A-FD19CF7F5CD6}" type="presOf" srcId="{497E4C1E-3F05-426A-A6D9-963C75D0A9F6}" destId="{3744CC9D-5165-4D94-8746-DF8C6D019DCD}" srcOrd="0" destOrd="0" presId="urn:microsoft.com/office/officeart/2005/8/layout/orgChart1#2"/>
    <dgm:cxn modelId="{D42D825E-32B4-4EED-A10C-E9EDC7FB474C}" srcId="{9193254B-2244-4EC1-8096-FB808C8CF9CC}" destId="{B39B2A29-B025-436B-92E3-C4E2E4FA6074}" srcOrd="0" destOrd="0" parTransId="{9BB900D7-2F4C-47EE-9058-70DFE975ECC1}" sibTransId="{2F62FC5D-E600-4FF7-88D2-999305BB1275}"/>
    <dgm:cxn modelId="{69E90DE1-DD74-D043-B332-5143860FF1F6}" type="presOf" srcId="{6449A5F6-5183-4894-AA69-C078CEF9A713}" destId="{7EE0D34E-2757-4987-93C0-B1369F0B12D2}" srcOrd="0" destOrd="0" presId="urn:microsoft.com/office/officeart/2005/8/layout/orgChart1#2"/>
    <dgm:cxn modelId="{BB9F2E07-F3E7-4F4B-8890-104AB7F309EA}" type="presOf" srcId="{AB675931-6950-4C10-8287-28804E988568}" destId="{7EFE89E7-0BD7-4A16-8C49-21C10BFAD21A}" srcOrd="0" destOrd="0" presId="urn:microsoft.com/office/officeart/2005/8/layout/orgChart1#2"/>
    <dgm:cxn modelId="{17F4AEE3-C7A1-B74C-8DA5-B1FBD8456829}" type="presOf" srcId="{08918746-C2EE-42D5-A4F2-86A10EC9A946}" destId="{394A4CD5-508C-4517-B9FA-B983F5F50EB0}" srcOrd="0" destOrd="0" presId="urn:microsoft.com/office/officeart/2005/8/layout/orgChart1#2"/>
    <dgm:cxn modelId="{3D24BB13-418B-4A65-B373-65775FDFEB01}" srcId="{27C565CC-A207-40E1-AA06-4BCD59EC5D22}" destId="{EC134FBD-FBEF-4E03-A535-7ADA6D06EB22}" srcOrd="0" destOrd="0" parTransId="{82DA9AAB-90BE-4C81-B598-925C58C787CB}" sibTransId="{EF782213-4682-4BFC-B4E5-2BDF3D4217A7}"/>
    <dgm:cxn modelId="{BFF71B7B-45D3-5142-AC6F-6B87EC591B02}" type="presOf" srcId="{37BD9D3E-793D-48B3-94F9-425889507AEB}" destId="{BA581352-219D-4956-A240-D7CBE7712807}" srcOrd="0" destOrd="0" presId="urn:microsoft.com/office/officeart/2005/8/layout/orgChart1#2"/>
    <dgm:cxn modelId="{E1A56869-149F-4ABA-BD13-946E8CF03D8E}" srcId="{EC134FBD-FBEF-4E03-A535-7ADA6D06EB22}" destId="{ADBCAC23-7D8B-4438-9AD6-6179210E3940}" srcOrd="5" destOrd="0" parTransId="{C38A5D5D-8CFB-4CD6-A5AC-78B825A2834F}" sibTransId="{8B037F3B-DB50-4346-BD81-D6AF5CADF050}"/>
    <dgm:cxn modelId="{BF3163CB-7708-A34C-98A2-8E375766347D}" type="presOf" srcId="{BD8F2394-B2BC-4C2A-833E-5544429CDA0E}" destId="{8EE9C570-E4BC-4D18-AFB8-E3B84D10F5DD}" srcOrd="1" destOrd="0" presId="urn:microsoft.com/office/officeart/2005/8/layout/orgChart1#2"/>
    <dgm:cxn modelId="{79954E4E-51F1-604F-9357-C6CB887E864C}" type="presOf" srcId="{B9099DCF-A1FF-456A-91BE-329974B6EFA1}" destId="{43F5D7D0-4CBA-4FD8-8B58-B6F14996D2A5}" srcOrd="0" destOrd="0" presId="urn:microsoft.com/office/officeart/2005/8/layout/orgChart1#2"/>
    <dgm:cxn modelId="{16256182-6DDC-C847-A026-26534BF4954E}" type="presOf" srcId="{89B16BCB-EDFE-4291-8565-668EF99EEE6E}" destId="{F555FD5E-62C7-417C-BF89-07432E0187CB}" srcOrd="0" destOrd="0" presId="urn:microsoft.com/office/officeart/2005/8/layout/orgChart1#2"/>
    <dgm:cxn modelId="{D5BAFE87-E282-0E4D-8651-CA393E682BF9}" type="presOf" srcId="{47E7B1CF-FFFF-42B1-BA6C-C29AEECB4075}" destId="{348467EF-D861-4641-942A-A7170B7CEBB3}" srcOrd="0" destOrd="0" presId="urn:microsoft.com/office/officeart/2005/8/layout/orgChart1#2"/>
    <dgm:cxn modelId="{48DAFEBB-39EE-664C-B5DB-69F8D83E4214}" type="presOf" srcId="{BD8F2394-B2BC-4C2A-833E-5544429CDA0E}" destId="{B402D3E9-7DCF-46A1-8732-B2A45AF92E35}" srcOrd="0" destOrd="0" presId="urn:microsoft.com/office/officeart/2005/8/layout/orgChart1#2"/>
    <dgm:cxn modelId="{3AF38C62-234B-9B44-B4F8-9D39B314AA59}" type="presParOf" srcId="{55EF065E-5162-4C53-9E56-FEB40990DAF2}" destId="{4F811A65-43C9-4F0F-8FE6-08C014228C48}" srcOrd="0" destOrd="0" presId="urn:microsoft.com/office/officeart/2005/8/layout/orgChart1#2"/>
    <dgm:cxn modelId="{7EB26C77-5B0A-0845-94DA-77D7A9900BFC}" type="presParOf" srcId="{4F811A65-43C9-4F0F-8FE6-08C014228C48}" destId="{8D5B6355-9284-4BCA-9ABB-51455B7DC0EB}" srcOrd="0" destOrd="0" presId="urn:microsoft.com/office/officeart/2005/8/layout/orgChart1#2"/>
    <dgm:cxn modelId="{25F3B093-E477-A849-A45A-501F9FE0F84D}" type="presParOf" srcId="{8D5B6355-9284-4BCA-9ABB-51455B7DC0EB}" destId="{4C0DDC23-FA76-425D-88C3-EDA76F94DA05}" srcOrd="0" destOrd="0" presId="urn:microsoft.com/office/officeart/2005/8/layout/orgChart1#2"/>
    <dgm:cxn modelId="{7AD142D2-EEBA-A845-9868-B965F795548E}" type="presParOf" srcId="{8D5B6355-9284-4BCA-9ABB-51455B7DC0EB}" destId="{E035C10F-968F-4732-A952-D6B8B22FF25C}" srcOrd="1" destOrd="0" presId="urn:microsoft.com/office/officeart/2005/8/layout/orgChart1#2"/>
    <dgm:cxn modelId="{7F375ADD-D2CB-0048-B9CF-3446DAF2894C}" type="presParOf" srcId="{4F811A65-43C9-4F0F-8FE6-08C014228C48}" destId="{1DB86430-0253-41CE-8B7A-C4077C7F7599}" srcOrd="1" destOrd="0" presId="urn:microsoft.com/office/officeart/2005/8/layout/orgChart1#2"/>
    <dgm:cxn modelId="{4D3A81AC-0B9F-0543-97DD-9177570CC118}" type="presParOf" srcId="{1DB86430-0253-41CE-8B7A-C4077C7F7599}" destId="{60DF28A5-0A46-425B-82B5-0C88665BDB2D}" srcOrd="0" destOrd="0" presId="urn:microsoft.com/office/officeart/2005/8/layout/orgChart1#2"/>
    <dgm:cxn modelId="{78205F90-B8C2-F143-8159-085BCBC73DB3}" type="presParOf" srcId="{1DB86430-0253-41CE-8B7A-C4077C7F7599}" destId="{BD9294D3-444E-4038-935C-EB4E442A5418}" srcOrd="1" destOrd="0" presId="urn:microsoft.com/office/officeart/2005/8/layout/orgChart1#2"/>
    <dgm:cxn modelId="{D125C027-415E-6A4B-9D8A-36152B589536}" type="presParOf" srcId="{BD9294D3-444E-4038-935C-EB4E442A5418}" destId="{01F7CD11-01F9-4710-966F-FA32108D3073}" srcOrd="0" destOrd="0" presId="urn:microsoft.com/office/officeart/2005/8/layout/orgChart1#2"/>
    <dgm:cxn modelId="{4C785293-8ADA-8442-894F-4433E39C2F10}" type="presParOf" srcId="{01F7CD11-01F9-4710-966F-FA32108D3073}" destId="{43F5D7D0-4CBA-4FD8-8B58-B6F14996D2A5}" srcOrd="0" destOrd="0" presId="urn:microsoft.com/office/officeart/2005/8/layout/orgChart1#2"/>
    <dgm:cxn modelId="{D2A23F35-4923-D14F-BF94-ED9B39C67366}" type="presParOf" srcId="{01F7CD11-01F9-4710-966F-FA32108D3073}" destId="{F6781222-DFA3-4129-B148-4CA912235843}" srcOrd="1" destOrd="0" presId="urn:microsoft.com/office/officeart/2005/8/layout/orgChart1#2"/>
    <dgm:cxn modelId="{DFBF492D-13F0-D24E-AD3F-0B894E7BA42C}" type="presParOf" srcId="{BD9294D3-444E-4038-935C-EB4E442A5418}" destId="{989BAE7F-D611-43B8-B398-52E1A3D981EF}" srcOrd="1" destOrd="0" presId="urn:microsoft.com/office/officeart/2005/8/layout/orgChart1#2"/>
    <dgm:cxn modelId="{6617F72A-D76B-7C49-B12E-7CE76FAE0E12}" type="presParOf" srcId="{989BAE7F-D611-43B8-B398-52E1A3D981EF}" destId="{3744CC9D-5165-4D94-8746-DF8C6D019DCD}" srcOrd="0" destOrd="0" presId="urn:microsoft.com/office/officeart/2005/8/layout/orgChart1#2"/>
    <dgm:cxn modelId="{B751EF8E-8E6D-B944-80BB-6D1C6651612B}" type="presParOf" srcId="{989BAE7F-D611-43B8-B398-52E1A3D981EF}" destId="{D1A85CBF-B91A-4FDB-BAB1-8FE1B317E42D}" srcOrd="1" destOrd="0" presId="urn:microsoft.com/office/officeart/2005/8/layout/orgChart1#2"/>
    <dgm:cxn modelId="{C91FB86E-11C3-AE4B-A73C-D8771A859299}" type="presParOf" srcId="{D1A85CBF-B91A-4FDB-BAB1-8FE1B317E42D}" destId="{D48BCF79-E76F-429C-A468-B66349D6AA74}" srcOrd="0" destOrd="0" presId="urn:microsoft.com/office/officeart/2005/8/layout/orgChart1#2"/>
    <dgm:cxn modelId="{75BEE428-BAD7-9147-903A-4E1BB7FAD83A}" type="presParOf" srcId="{D48BCF79-E76F-429C-A468-B66349D6AA74}" destId="{F9DF42C0-E152-48AD-A234-6249EE2A59B3}" srcOrd="0" destOrd="0" presId="urn:microsoft.com/office/officeart/2005/8/layout/orgChart1#2"/>
    <dgm:cxn modelId="{32E88E4A-E2CA-E646-B0E5-F29CE8D3A081}" type="presParOf" srcId="{D48BCF79-E76F-429C-A468-B66349D6AA74}" destId="{5C2D81D5-35AA-4068-A6B0-92CF4FF1EDF2}" srcOrd="1" destOrd="0" presId="urn:microsoft.com/office/officeart/2005/8/layout/orgChart1#2"/>
    <dgm:cxn modelId="{893EB0EF-E7DA-3548-8F3B-0D4D68DBB5AD}" type="presParOf" srcId="{D1A85CBF-B91A-4FDB-BAB1-8FE1B317E42D}" destId="{F80B1374-FF99-4BD3-A40D-9B6DEEEF9E43}" srcOrd="1" destOrd="0" presId="urn:microsoft.com/office/officeart/2005/8/layout/orgChart1#2"/>
    <dgm:cxn modelId="{15417DB7-DE03-CE4F-93BB-00754A0EA8AA}" type="presParOf" srcId="{D1A85CBF-B91A-4FDB-BAB1-8FE1B317E42D}" destId="{9E922E4C-9306-4887-9312-FC1013D7769E}" srcOrd="2" destOrd="0" presId="urn:microsoft.com/office/officeart/2005/8/layout/orgChart1#2"/>
    <dgm:cxn modelId="{48A2AB7A-619C-414D-945E-3B5A9D793301}" type="presParOf" srcId="{BD9294D3-444E-4038-935C-EB4E442A5418}" destId="{77C649D7-7C2A-42FC-A24A-6110EA386F9C}" srcOrd="2" destOrd="0" presId="urn:microsoft.com/office/officeart/2005/8/layout/orgChart1#2"/>
    <dgm:cxn modelId="{7496F253-68ED-2C4B-8357-99FFEF630943}" type="presParOf" srcId="{1DB86430-0253-41CE-8B7A-C4077C7F7599}" destId="{16F8F5A8-5E0B-4F72-BE8A-51DABA2AEA03}" srcOrd="2" destOrd="0" presId="urn:microsoft.com/office/officeart/2005/8/layout/orgChart1#2"/>
    <dgm:cxn modelId="{2F057F60-1B7C-E94F-9B38-63A66F156CE9}" type="presParOf" srcId="{1DB86430-0253-41CE-8B7A-C4077C7F7599}" destId="{5BCDEF4D-02D5-40B5-9C48-41E40B2E5F77}" srcOrd="3" destOrd="0" presId="urn:microsoft.com/office/officeart/2005/8/layout/orgChart1#2"/>
    <dgm:cxn modelId="{287D9391-FC2A-0C40-ABD6-96342C7964EA}" type="presParOf" srcId="{5BCDEF4D-02D5-40B5-9C48-41E40B2E5F77}" destId="{9D81244F-ADB6-45B1-89C3-D5A9BFB9AFB2}" srcOrd="0" destOrd="0" presId="urn:microsoft.com/office/officeart/2005/8/layout/orgChart1#2"/>
    <dgm:cxn modelId="{3968B733-7871-B641-BAE7-F31441BEF544}" type="presParOf" srcId="{9D81244F-ADB6-45B1-89C3-D5A9BFB9AFB2}" destId="{204D8920-AA0D-4356-96BB-FB725D23DDE8}" srcOrd="0" destOrd="0" presId="urn:microsoft.com/office/officeart/2005/8/layout/orgChart1#2"/>
    <dgm:cxn modelId="{B4CA61EE-730B-A74B-B07A-8EB031F01BE7}" type="presParOf" srcId="{9D81244F-ADB6-45B1-89C3-D5A9BFB9AFB2}" destId="{26DB2A05-B567-4DE4-8B65-0B99F7F3E664}" srcOrd="1" destOrd="0" presId="urn:microsoft.com/office/officeart/2005/8/layout/orgChart1#2"/>
    <dgm:cxn modelId="{FC58641B-96F4-8145-8020-DAB003FF9556}" type="presParOf" srcId="{5BCDEF4D-02D5-40B5-9C48-41E40B2E5F77}" destId="{2F0E0557-A4BD-49F8-B179-B12CA1E338CA}" srcOrd="1" destOrd="0" presId="urn:microsoft.com/office/officeart/2005/8/layout/orgChart1#2"/>
    <dgm:cxn modelId="{3BF35D75-8AD1-5443-A2DA-AAAA6C19EDB2}" type="presParOf" srcId="{2F0E0557-A4BD-49F8-B179-B12CA1E338CA}" destId="{BA581352-219D-4956-A240-D7CBE7712807}" srcOrd="0" destOrd="0" presId="urn:microsoft.com/office/officeart/2005/8/layout/orgChart1#2"/>
    <dgm:cxn modelId="{32BE87EF-85A8-324E-A333-62E4AE98D831}" type="presParOf" srcId="{2F0E0557-A4BD-49F8-B179-B12CA1E338CA}" destId="{9C2084A3-458C-40F6-9533-E61284687125}" srcOrd="1" destOrd="0" presId="urn:microsoft.com/office/officeart/2005/8/layout/orgChart1#2"/>
    <dgm:cxn modelId="{FAD80251-CE31-6A45-BD1A-56A65AE4D2A2}" type="presParOf" srcId="{9C2084A3-458C-40F6-9533-E61284687125}" destId="{22901DBC-0C4F-4627-BF9D-E52B3767936E}" srcOrd="0" destOrd="0" presId="urn:microsoft.com/office/officeart/2005/8/layout/orgChart1#2"/>
    <dgm:cxn modelId="{F16480EE-FEDF-BC4D-9C93-E053151089DA}" type="presParOf" srcId="{22901DBC-0C4F-4627-BF9D-E52B3767936E}" destId="{8B085831-A611-4354-A355-24216F7408D4}" srcOrd="0" destOrd="0" presId="urn:microsoft.com/office/officeart/2005/8/layout/orgChart1#2"/>
    <dgm:cxn modelId="{B9BB7622-926C-0A4E-87B9-14D29E273241}" type="presParOf" srcId="{22901DBC-0C4F-4627-BF9D-E52B3767936E}" destId="{8CC57487-6C38-4890-813E-E57668027B87}" srcOrd="1" destOrd="0" presId="urn:microsoft.com/office/officeart/2005/8/layout/orgChart1#2"/>
    <dgm:cxn modelId="{B54A349D-4B13-0543-B5B3-E3672B0BDF22}" type="presParOf" srcId="{9C2084A3-458C-40F6-9533-E61284687125}" destId="{54FCE051-F16E-4647-BFD4-EA672AFB5071}" srcOrd="1" destOrd="0" presId="urn:microsoft.com/office/officeart/2005/8/layout/orgChart1#2"/>
    <dgm:cxn modelId="{03C9401B-7DBB-564F-AC9B-4B8A3FE69966}" type="presParOf" srcId="{9C2084A3-458C-40F6-9533-E61284687125}" destId="{CEE12B36-85D2-42AB-8252-3625AD0E40E4}" srcOrd="2" destOrd="0" presId="urn:microsoft.com/office/officeart/2005/8/layout/orgChart1#2"/>
    <dgm:cxn modelId="{11B04EC8-99CD-BE41-941A-55B4217C992A}" type="presParOf" srcId="{5BCDEF4D-02D5-40B5-9C48-41E40B2E5F77}" destId="{469D4C04-608B-4098-A35B-A1C0BC3771B7}" srcOrd="2" destOrd="0" presId="urn:microsoft.com/office/officeart/2005/8/layout/orgChart1#2"/>
    <dgm:cxn modelId="{6ACA954D-C580-934C-9750-CA380A44BA76}" type="presParOf" srcId="{1DB86430-0253-41CE-8B7A-C4077C7F7599}" destId="{D4F271A7-77E5-4B82-A310-8D91D0D63047}" srcOrd="4" destOrd="0" presId="urn:microsoft.com/office/officeart/2005/8/layout/orgChart1#2"/>
    <dgm:cxn modelId="{FCDA26C9-5DA0-C643-83C3-92A68BB599FE}" type="presParOf" srcId="{1DB86430-0253-41CE-8B7A-C4077C7F7599}" destId="{14649E1B-672F-4212-B812-2A760FDA5C13}" srcOrd="5" destOrd="0" presId="urn:microsoft.com/office/officeart/2005/8/layout/orgChart1#2"/>
    <dgm:cxn modelId="{CCF5E9BB-13FF-8A47-8B1F-18FAADF69AEC}" type="presParOf" srcId="{14649E1B-672F-4212-B812-2A760FDA5C13}" destId="{30C000D1-5ED7-4075-A73E-8BA273073478}" srcOrd="0" destOrd="0" presId="urn:microsoft.com/office/officeart/2005/8/layout/orgChart1#2"/>
    <dgm:cxn modelId="{A6C099BB-37CC-0949-B493-DB0A343D9801}" type="presParOf" srcId="{30C000D1-5ED7-4075-A73E-8BA273073478}" destId="{E815A757-A369-4769-8303-B36584D594E0}" srcOrd="0" destOrd="0" presId="urn:microsoft.com/office/officeart/2005/8/layout/orgChart1#2"/>
    <dgm:cxn modelId="{86B11820-CEB9-8145-AD14-7F5A09C82DBD}" type="presParOf" srcId="{30C000D1-5ED7-4075-A73E-8BA273073478}" destId="{150854CC-9DD3-487A-97F6-3D5CE4D72DEA}" srcOrd="1" destOrd="0" presId="urn:microsoft.com/office/officeart/2005/8/layout/orgChart1#2"/>
    <dgm:cxn modelId="{E0E9118A-F53C-044D-9CBC-489CEE24FF31}" type="presParOf" srcId="{14649E1B-672F-4212-B812-2A760FDA5C13}" destId="{27F30E10-DC11-4AA2-8C8B-4C424FE92D4E}" srcOrd="1" destOrd="0" presId="urn:microsoft.com/office/officeart/2005/8/layout/orgChart1#2"/>
    <dgm:cxn modelId="{2039D445-CACF-E544-A136-886804835A67}" type="presParOf" srcId="{27F30E10-DC11-4AA2-8C8B-4C424FE92D4E}" destId="{81B52B3B-71C3-40F6-8432-63D7EE512738}" srcOrd="0" destOrd="0" presId="urn:microsoft.com/office/officeart/2005/8/layout/orgChart1#2"/>
    <dgm:cxn modelId="{80193EAD-5097-B740-A424-188A23D09217}" type="presParOf" srcId="{27F30E10-DC11-4AA2-8C8B-4C424FE92D4E}" destId="{24A06ED3-B291-4841-9E0A-2697C54B8B0B}" srcOrd="1" destOrd="0" presId="urn:microsoft.com/office/officeart/2005/8/layout/orgChart1#2"/>
    <dgm:cxn modelId="{2099C452-F028-9640-90C7-45A83FDA143C}" type="presParOf" srcId="{24A06ED3-B291-4841-9E0A-2697C54B8B0B}" destId="{B812358F-A9D0-4D46-8B00-BCF3574A2BCB}" srcOrd="0" destOrd="0" presId="urn:microsoft.com/office/officeart/2005/8/layout/orgChart1#2"/>
    <dgm:cxn modelId="{FA3D06D4-C69B-E547-BBA1-D0506AEA579A}" type="presParOf" srcId="{B812358F-A9D0-4D46-8B00-BCF3574A2BCB}" destId="{57906D38-BB59-4387-B90F-E96EEDC7589C}" srcOrd="0" destOrd="0" presId="urn:microsoft.com/office/officeart/2005/8/layout/orgChart1#2"/>
    <dgm:cxn modelId="{9A0C33D2-9DEF-784F-91FC-A0AC61D67CAF}" type="presParOf" srcId="{B812358F-A9D0-4D46-8B00-BCF3574A2BCB}" destId="{EB11507A-8908-4993-8AE2-E9D853D5CD75}" srcOrd="1" destOrd="0" presId="urn:microsoft.com/office/officeart/2005/8/layout/orgChart1#2"/>
    <dgm:cxn modelId="{77617198-CD5A-EE4A-A547-AD96690B0135}" type="presParOf" srcId="{24A06ED3-B291-4841-9E0A-2697C54B8B0B}" destId="{739A20E5-AF4E-4653-9692-CE682D27DF89}" srcOrd="1" destOrd="0" presId="urn:microsoft.com/office/officeart/2005/8/layout/orgChart1#2"/>
    <dgm:cxn modelId="{E3E427E7-1DEF-6D4F-8B2C-379F5F51847C}" type="presParOf" srcId="{24A06ED3-B291-4841-9E0A-2697C54B8B0B}" destId="{73BA3789-27D3-4B00-AA76-038DA95A9559}" srcOrd="2" destOrd="0" presId="urn:microsoft.com/office/officeart/2005/8/layout/orgChart1#2"/>
    <dgm:cxn modelId="{B9986FEC-3BCC-DA43-B1D8-404C5B88DF19}" type="presParOf" srcId="{14649E1B-672F-4212-B812-2A760FDA5C13}" destId="{A749491D-2674-4271-A8C8-665E3CE85E04}" srcOrd="2" destOrd="0" presId="urn:microsoft.com/office/officeart/2005/8/layout/orgChart1#2"/>
    <dgm:cxn modelId="{F2D0A46C-48D0-FC48-AF75-EB93155472DA}" type="presParOf" srcId="{1DB86430-0253-41CE-8B7A-C4077C7F7599}" destId="{117925C9-9F12-443C-8FC0-BC43A9F90071}" srcOrd="6" destOrd="0" presId="urn:microsoft.com/office/officeart/2005/8/layout/orgChart1#2"/>
    <dgm:cxn modelId="{F55E6FF4-82D5-AF40-AA02-177642BDC5D2}" type="presParOf" srcId="{1DB86430-0253-41CE-8B7A-C4077C7F7599}" destId="{FBB3978C-5DE7-4116-81FF-D9466E562EBC}" srcOrd="7" destOrd="0" presId="urn:microsoft.com/office/officeart/2005/8/layout/orgChart1#2"/>
    <dgm:cxn modelId="{D4D66057-9746-CA4D-AA93-05080F5C6F8F}" type="presParOf" srcId="{FBB3978C-5DE7-4116-81FF-D9466E562EBC}" destId="{577E3078-F634-45E6-B895-563C0BC8F9C7}" srcOrd="0" destOrd="0" presId="urn:microsoft.com/office/officeart/2005/8/layout/orgChart1#2"/>
    <dgm:cxn modelId="{E97EEA66-27F1-C845-BB39-985A1AA97341}" type="presParOf" srcId="{577E3078-F634-45E6-B895-563C0BC8F9C7}" destId="{7EE0D34E-2757-4987-93C0-B1369F0B12D2}" srcOrd="0" destOrd="0" presId="urn:microsoft.com/office/officeart/2005/8/layout/orgChart1#2"/>
    <dgm:cxn modelId="{C0C29428-2510-304D-A8F5-743F8C92A6BC}" type="presParOf" srcId="{577E3078-F634-45E6-B895-563C0BC8F9C7}" destId="{0AD381BB-68E0-459D-91D1-8948FCB62936}" srcOrd="1" destOrd="0" presId="urn:microsoft.com/office/officeart/2005/8/layout/orgChart1#2"/>
    <dgm:cxn modelId="{B73808ED-2C0C-8F42-A74C-8770086D7608}" type="presParOf" srcId="{FBB3978C-5DE7-4116-81FF-D9466E562EBC}" destId="{6E37AE48-DE42-4ABB-AEE6-91A2AAF735BE}" srcOrd="1" destOrd="0" presId="urn:microsoft.com/office/officeart/2005/8/layout/orgChart1#2"/>
    <dgm:cxn modelId="{6928BEF0-F30B-964C-8D61-192B11F32943}" type="presParOf" srcId="{6E37AE48-DE42-4ABB-AEE6-91A2AAF735BE}" destId="{A7A74FA7-15CB-469D-83FD-B16087CB1FA6}" srcOrd="0" destOrd="0" presId="urn:microsoft.com/office/officeart/2005/8/layout/orgChart1#2"/>
    <dgm:cxn modelId="{6A49CE2B-4C07-DB4F-B5E7-45032BFBAF95}" type="presParOf" srcId="{6E37AE48-DE42-4ABB-AEE6-91A2AAF735BE}" destId="{94BAF99C-FEA1-4F46-AFE2-6AF8C8DAB61B}" srcOrd="1" destOrd="0" presId="urn:microsoft.com/office/officeart/2005/8/layout/orgChart1#2"/>
    <dgm:cxn modelId="{011E3E82-D276-B44A-86C4-998F332EC734}" type="presParOf" srcId="{94BAF99C-FEA1-4F46-AFE2-6AF8C8DAB61B}" destId="{54E1B17A-EE8D-4206-8ED1-B2F62FE29D7C}" srcOrd="0" destOrd="0" presId="urn:microsoft.com/office/officeart/2005/8/layout/orgChart1#2"/>
    <dgm:cxn modelId="{5A775722-63B2-994D-9992-F9115621A845}" type="presParOf" srcId="{54E1B17A-EE8D-4206-8ED1-B2F62FE29D7C}" destId="{B402D3E9-7DCF-46A1-8732-B2A45AF92E35}" srcOrd="0" destOrd="0" presId="urn:microsoft.com/office/officeart/2005/8/layout/orgChart1#2"/>
    <dgm:cxn modelId="{EE48879A-5E9F-D14D-9ECD-691F5B72AD69}" type="presParOf" srcId="{54E1B17A-EE8D-4206-8ED1-B2F62FE29D7C}" destId="{8EE9C570-E4BC-4D18-AFB8-E3B84D10F5DD}" srcOrd="1" destOrd="0" presId="urn:microsoft.com/office/officeart/2005/8/layout/orgChart1#2"/>
    <dgm:cxn modelId="{66A21D86-8B4B-4B47-9F3F-CA386341867D}" type="presParOf" srcId="{94BAF99C-FEA1-4F46-AFE2-6AF8C8DAB61B}" destId="{AB0F82B0-3FA1-4257-B8AF-BB7472BD4D83}" srcOrd="1" destOrd="0" presId="urn:microsoft.com/office/officeart/2005/8/layout/orgChart1#2"/>
    <dgm:cxn modelId="{FF7894D1-C9FB-1343-BEA5-1D3DB9A16B42}" type="presParOf" srcId="{94BAF99C-FEA1-4F46-AFE2-6AF8C8DAB61B}" destId="{63567D77-37F4-468B-8A81-998802F8CA47}" srcOrd="2" destOrd="0" presId="urn:microsoft.com/office/officeart/2005/8/layout/orgChart1#2"/>
    <dgm:cxn modelId="{5886398F-0030-EE4E-BB6D-1D195BB934DD}" type="presParOf" srcId="{FBB3978C-5DE7-4116-81FF-D9466E562EBC}" destId="{883086E5-B446-4CF8-92CE-1A88408FB033}" srcOrd="2" destOrd="0" presId="urn:microsoft.com/office/officeart/2005/8/layout/orgChart1#2"/>
    <dgm:cxn modelId="{FC8B7546-8416-284F-BA89-0067DB1E0E2B}" type="presParOf" srcId="{4F811A65-43C9-4F0F-8FE6-08C014228C48}" destId="{23114F58-2EB6-44DF-A97E-5AE8C5204780}" srcOrd="2" destOrd="0" presId="urn:microsoft.com/office/officeart/2005/8/layout/orgChart1#2"/>
    <dgm:cxn modelId="{F2F18CE2-0EA0-D34E-84FD-E4A2A8BE6FD1}" type="presParOf" srcId="{23114F58-2EB6-44DF-A97E-5AE8C5204780}" destId="{394A4CD5-508C-4517-B9FA-B983F5F50EB0}" srcOrd="0" destOrd="0" presId="urn:microsoft.com/office/officeart/2005/8/layout/orgChart1#2"/>
    <dgm:cxn modelId="{95907E63-6CB6-084D-987E-715CB72430AA}" type="presParOf" srcId="{23114F58-2EB6-44DF-A97E-5AE8C5204780}" destId="{272DF86B-ED5C-47F0-B18F-9BFD3D2C97EA}" srcOrd="1" destOrd="0" presId="urn:microsoft.com/office/officeart/2005/8/layout/orgChart1#2"/>
    <dgm:cxn modelId="{D22672B4-9C9F-E04E-B2E8-4565828AD7D5}" type="presParOf" srcId="{272DF86B-ED5C-47F0-B18F-9BFD3D2C97EA}" destId="{1D5178FA-09DF-47BF-B8D0-567BFEA3E342}" srcOrd="0" destOrd="0" presId="urn:microsoft.com/office/officeart/2005/8/layout/orgChart1#2"/>
    <dgm:cxn modelId="{29CFD106-2F4E-0A44-9A20-13422C8BF20D}" type="presParOf" srcId="{1D5178FA-09DF-47BF-B8D0-567BFEA3E342}" destId="{F555FD5E-62C7-417C-BF89-07432E0187CB}" srcOrd="0" destOrd="0" presId="urn:microsoft.com/office/officeart/2005/8/layout/orgChart1#2"/>
    <dgm:cxn modelId="{CC4EE7EF-8269-EB4C-9DAD-128A2BB8E61E}" type="presParOf" srcId="{1D5178FA-09DF-47BF-B8D0-567BFEA3E342}" destId="{83B0DEA8-E649-4FE0-A379-95F0D2971215}" srcOrd="1" destOrd="0" presId="urn:microsoft.com/office/officeart/2005/8/layout/orgChart1#2"/>
    <dgm:cxn modelId="{C7415621-43FF-4E44-8666-FB784442D244}" type="presParOf" srcId="{272DF86B-ED5C-47F0-B18F-9BFD3D2C97EA}" destId="{C422C124-1F62-45D6-A219-B99ABA6B3CB5}" srcOrd="1" destOrd="0" presId="urn:microsoft.com/office/officeart/2005/8/layout/orgChart1#2"/>
    <dgm:cxn modelId="{725AF8F7-9DCD-4E49-852F-D9A8C5A9E51B}" type="presParOf" srcId="{272DF86B-ED5C-47F0-B18F-9BFD3D2C97EA}" destId="{4072A895-5892-4CAA-AF3E-0C19EB4F4FC4}" srcOrd="2" destOrd="0" presId="urn:microsoft.com/office/officeart/2005/8/layout/orgChart1#2"/>
    <dgm:cxn modelId="{03D177FA-4116-BD41-8A9E-1ED61E9297C1}" type="presParOf" srcId="{23114F58-2EB6-44DF-A97E-5AE8C5204780}" destId="{CA9B7AB4-B16E-44FD-86A3-8720654F40C4}" srcOrd="2" destOrd="0" presId="urn:microsoft.com/office/officeart/2005/8/layout/orgChart1#2"/>
    <dgm:cxn modelId="{F6B65D6E-8C34-734D-BD81-2CA9AE1EE6EC}" type="presParOf" srcId="{23114F58-2EB6-44DF-A97E-5AE8C5204780}" destId="{94297D0F-B0BE-4038-8488-5BEE499AFFEF}" srcOrd="3" destOrd="0" presId="urn:microsoft.com/office/officeart/2005/8/layout/orgChart1#2"/>
    <dgm:cxn modelId="{C466A009-4E62-6C44-BC4B-34A9F555F080}" type="presParOf" srcId="{94297D0F-B0BE-4038-8488-5BEE499AFFEF}" destId="{DFBD6BF5-B13B-42A1-A0D8-A682561EB022}" srcOrd="0" destOrd="0" presId="urn:microsoft.com/office/officeart/2005/8/layout/orgChart1#2"/>
    <dgm:cxn modelId="{15C5901D-ABA5-9A48-8828-05CF80832B87}" type="presParOf" srcId="{DFBD6BF5-B13B-42A1-A0D8-A682561EB022}" destId="{D93BD6C8-6217-4C1A-890F-C2F99D9BB1AC}" srcOrd="0" destOrd="0" presId="urn:microsoft.com/office/officeart/2005/8/layout/orgChart1#2"/>
    <dgm:cxn modelId="{FB4C8D8D-10C9-FE4B-8C43-B927D11AB3E6}" type="presParOf" srcId="{DFBD6BF5-B13B-42A1-A0D8-A682561EB022}" destId="{D80D1044-801B-4EDB-9435-8C59D5BDAAB8}" srcOrd="1" destOrd="0" presId="urn:microsoft.com/office/officeart/2005/8/layout/orgChart1#2"/>
    <dgm:cxn modelId="{F241F11F-4F2E-AD43-9D45-A3D94B61575A}" type="presParOf" srcId="{94297D0F-B0BE-4038-8488-5BEE499AFFEF}" destId="{D50B6B8E-1760-4D02-B3B2-FA4EFDA89D5D}" srcOrd="1" destOrd="0" presId="urn:microsoft.com/office/officeart/2005/8/layout/orgChart1#2"/>
    <dgm:cxn modelId="{6AD9E3F7-AED7-5841-B5F2-802299622869}" type="presParOf" srcId="{94297D0F-B0BE-4038-8488-5BEE499AFFEF}" destId="{2E971CCF-D045-4355-921A-33E25A027FE5}" srcOrd="2" destOrd="0" presId="urn:microsoft.com/office/officeart/2005/8/layout/orgChart1#2"/>
    <dgm:cxn modelId="{ACDA33DD-CA6C-1340-918E-01ED8A272DA6}" type="presParOf" srcId="{23114F58-2EB6-44DF-A97E-5AE8C5204780}" destId="{7EFE89E7-0BD7-4A16-8C49-21C10BFAD21A}" srcOrd="4" destOrd="0" presId="urn:microsoft.com/office/officeart/2005/8/layout/orgChart1#2"/>
    <dgm:cxn modelId="{04A6C6B8-A393-E741-B9BE-75B69D955343}" type="presParOf" srcId="{23114F58-2EB6-44DF-A97E-5AE8C5204780}" destId="{68E260F6-5562-4C03-8759-3A0E13BBE3DA}" srcOrd="5" destOrd="0" presId="urn:microsoft.com/office/officeart/2005/8/layout/orgChart1#2"/>
    <dgm:cxn modelId="{69B5785A-6690-8647-A23D-345BB2EC250E}" type="presParOf" srcId="{68E260F6-5562-4C03-8759-3A0E13BBE3DA}" destId="{A2322667-8C31-4613-880A-DB4523952A87}" srcOrd="0" destOrd="0" presId="urn:microsoft.com/office/officeart/2005/8/layout/orgChart1#2"/>
    <dgm:cxn modelId="{BE33B994-9CC6-9E47-A00A-4F9DEB6D20DC}" type="presParOf" srcId="{A2322667-8C31-4613-880A-DB4523952A87}" destId="{348467EF-D861-4641-942A-A7170B7CEBB3}" srcOrd="0" destOrd="0" presId="urn:microsoft.com/office/officeart/2005/8/layout/orgChart1#2"/>
    <dgm:cxn modelId="{24A9EC1E-1895-B741-BCD3-085AA951BC4F}" type="presParOf" srcId="{A2322667-8C31-4613-880A-DB4523952A87}" destId="{834E219D-3985-4463-992C-0FB446054FE1}" srcOrd="1" destOrd="0" presId="urn:microsoft.com/office/officeart/2005/8/layout/orgChart1#2"/>
    <dgm:cxn modelId="{FB1527E3-E485-074B-9BDF-0DC1A1B0F282}" type="presParOf" srcId="{68E260F6-5562-4C03-8759-3A0E13BBE3DA}" destId="{CA582ED7-070C-4DA2-8CCA-1A378EB3596B}" srcOrd="1" destOrd="0" presId="urn:microsoft.com/office/officeart/2005/8/layout/orgChart1#2"/>
    <dgm:cxn modelId="{3569856F-6A05-F647-802F-CE27F4B6418E}" type="presParOf" srcId="{68E260F6-5562-4C03-8759-3A0E13BBE3DA}" destId="{D523BA6B-964C-4D0D-8ECE-E3F2DA487BBD}" srcOrd="2" destOrd="0" presId="urn:microsoft.com/office/officeart/2005/8/layout/orgChart1#2"/>
    <dgm:cxn modelId="{0509CF44-AB6A-3E40-BFEC-9D321430566F}" type="presParOf" srcId="{23114F58-2EB6-44DF-A97E-5AE8C5204780}" destId="{DDB3A901-B51C-452E-B287-6417866A3913}" srcOrd="6" destOrd="0" presId="urn:microsoft.com/office/officeart/2005/8/layout/orgChart1#2"/>
    <dgm:cxn modelId="{F2E069F1-74B2-424D-ABDC-56BFD74A2E7B}" type="presParOf" srcId="{23114F58-2EB6-44DF-A97E-5AE8C5204780}" destId="{7FE13609-031A-46CE-B309-08884319DAEF}" srcOrd="7" destOrd="0" presId="urn:microsoft.com/office/officeart/2005/8/layout/orgChart1#2"/>
    <dgm:cxn modelId="{BABB311D-FA74-1249-922A-55D4233C6933}" type="presParOf" srcId="{7FE13609-031A-46CE-B309-08884319DAEF}" destId="{398B84EB-38FF-4D6B-A5ED-9B39AE5393C1}" srcOrd="0" destOrd="0" presId="urn:microsoft.com/office/officeart/2005/8/layout/orgChart1#2"/>
    <dgm:cxn modelId="{9FBF86BE-4F39-0845-83D3-D5F492FDC703}" type="presParOf" srcId="{398B84EB-38FF-4D6B-A5ED-9B39AE5393C1}" destId="{17F4D5C9-A4F4-4B58-9C31-0D60219817A9}" srcOrd="0" destOrd="0" presId="urn:microsoft.com/office/officeart/2005/8/layout/orgChart1#2"/>
    <dgm:cxn modelId="{AA189201-212B-E548-9978-8355935D4D6F}" type="presParOf" srcId="{398B84EB-38FF-4D6B-A5ED-9B39AE5393C1}" destId="{CB86A37A-0624-4019-8ADB-FA4A3B298F03}" srcOrd="1" destOrd="0" presId="urn:microsoft.com/office/officeart/2005/8/layout/orgChart1#2"/>
    <dgm:cxn modelId="{22C76405-A5E9-ED48-9312-3A441DC4F0BF}" type="presParOf" srcId="{7FE13609-031A-46CE-B309-08884319DAEF}" destId="{FEBA7A4B-7857-475E-A932-AA8EFA94CF37}" srcOrd="1" destOrd="0" presId="urn:microsoft.com/office/officeart/2005/8/layout/orgChart1#2"/>
    <dgm:cxn modelId="{F3909BC9-B29D-6E4D-A61A-A1BE7D8860B0}" type="presParOf" srcId="{7FE13609-031A-46CE-B309-08884319DAEF}" destId="{441A6574-E44D-4D52-B1C3-586CA8B8A9E2}" srcOrd="2" destOrd="0" presId="urn:microsoft.com/office/officeart/2005/8/layout/orgChart1#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3.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3" loCatId="hierarchy" qsTypeId="urn:microsoft.com/office/officeart/2005/8/quickstyle/simple1#25" qsCatId="simple" csTypeId="urn:microsoft.com/office/officeart/2005/8/colors/accent2_1#26"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endParaRPr lang="zh-CN" altLang="en-US" sz="2000" b="1" dirty="0">
            <a:solidFill>
              <a:srgbClr val="C00000"/>
            </a:solidFill>
            <a:latin typeface="等线" panose="02010600030101010101" pitchFamily="2" charset="-122"/>
            <a:ea typeface="等线" panose="02010600030101010101" pitchFamily="2" charset="-122"/>
          </a:endParaRP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F3DF22F-5D3E-42A4-8410-745DF12E44B4}" srcId="{ADBCAC23-7D8B-4438-9AD6-6179210E3940}" destId="{2A7BBD8A-4FF2-485E-AE05-40D61E2CDB5D}" srcOrd="0" destOrd="0" parTransId="{37BD9D3E-793D-48B3-94F9-425889507AEB}" sibTransId="{5C2BA1D5-CE1D-4162-9125-CC55A2C3E1A0}"/>
    <dgm:cxn modelId="{12996D1E-6801-4246-89E6-B97C6D91B402}" type="presOf" srcId="{B9099DCF-A1FF-456A-91BE-329974B6EFA1}" destId="{F6781222-DFA3-4129-B148-4CA912235843}" srcOrd="1" destOrd="0" presId="urn:microsoft.com/office/officeart/2005/8/layout/orgChart1#3"/>
    <dgm:cxn modelId="{4894FECD-F232-B845-821B-B42C3BA7D7F5}" type="presOf" srcId="{47E7B1CF-FFFF-42B1-BA6C-C29AEECB4075}" destId="{834E219D-3985-4463-992C-0FB446054FE1}" srcOrd="1" destOrd="0" presId="urn:microsoft.com/office/officeart/2005/8/layout/orgChart1#3"/>
    <dgm:cxn modelId="{C523D716-2539-7247-8BE3-A847CCB34662}" type="presOf" srcId="{ADBCAC23-7D8B-4438-9AD6-6179210E3940}" destId="{26DB2A05-B567-4DE4-8B65-0B99F7F3E664}" srcOrd="1" destOrd="0" presId="urn:microsoft.com/office/officeart/2005/8/layout/orgChart1#3"/>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37534428-D0A6-C84A-87DD-96F6C995C026}" type="presOf" srcId="{EC134FBD-FBEF-4E03-A535-7ADA6D06EB22}" destId="{E035C10F-968F-4732-A952-D6B8B22FF25C}" srcOrd="1" destOrd="0" presId="urn:microsoft.com/office/officeart/2005/8/layout/orgChart1#3"/>
    <dgm:cxn modelId="{130A2F8C-A27E-BE4F-83A9-6D13C86DECA3}" type="presOf" srcId="{47E7B1CF-FFFF-42B1-BA6C-C29AEECB4075}" destId="{348467EF-D861-4641-942A-A7170B7CEBB3}" srcOrd="0" destOrd="0" presId="urn:microsoft.com/office/officeart/2005/8/layout/orgChart1#3"/>
    <dgm:cxn modelId="{734FEF01-1E7A-E746-94C6-04CC7DF3EBFB}" type="presOf" srcId="{83B6E579-D432-44D4-8F9D-4506568BA145}" destId="{D80D1044-801B-4EDB-9435-8C59D5BDAAB8}" srcOrd="1" destOrd="0" presId="urn:microsoft.com/office/officeart/2005/8/layout/orgChart1#3"/>
    <dgm:cxn modelId="{64ABD021-1349-4E48-88F6-B2035BF72867}" srcId="{EC134FBD-FBEF-4E03-A535-7ADA6D06EB22}" destId="{47E7B1CF-FFFF-42B1-BA6C-C29AEECB4075}" srcOrd="2" destOrd="0" parTransId="{AB675931-6950-4C10-8287-28804E988568}" sibTransId="{79BBF3FD-6788-4D79-8B3D-BA826868667E}"/>
    <dgm:cxn modelId="{929484D5-61CD-4D92-B7A6-B1609A81D1A9}" srcId="{EC134FBD-FBEF-4E03-A535-7ADA6D06EB22}" destId="{89B16BCB-EDFE-4291-8565-668EF99EEE6E}" srcOrd="0" destOrd="0" parTransId="{08918746-C2EE-42D5-A4F2-86A10EC9A946}" sibTransId="{B9703CCC-5932-48F8-A72A-649CDC91993C}"/>
    <dgm:cxn modelId="{05D2C4B7-173E-8C49-A9BB-1FBDE8D222A9}" type="presOf" srcId="{25FE6955-F2E0-4D81-AB7E-91622AC280AC}" destId="{DDB3A901-B51C-452E-B287-6417866A3913}" srcOrd="0" destOrd="0" presId="urn:microsoft.com/office/officeart/2005/8/layout/orgChart1#3"/>
    <dgm:cxn modelId="{72D9247A-A7C9-9444-9C32-FD87C02B648C}" type="presOf" srcId="{B39B2A29-B025-436B-92E3-C4E2E4FA6074}" destId="{EB11507A-8908-4993-8AE2-E9D853D5CD75}" srcOrd="1" destOrd="0" presId="urn:microsoft.com/office/officeart/2005/8/layout/orgChart1#3"/>
    <dgm:cxn modelId="{F840129A-797C-FC44-91B6-77558D45D99C}" type="presOf" srcId="{2A7BBD8A-4FF2-485E-AE05-40D61E2CDB5D}" destId="{8CC57487-6C38-4890-813E-E57668027B87}" srcOrd="1" destOrd="0" presId="urn:microsoft.com/office/officeart/2005/8/layout/orgChart1#3"/>
    <dgm:cxn modelId="{8827A6B8-882F-C045-A488-B8D991E0A71F}" type="presOf" srcId="{6449A5F6-5183-4894-AA69-C078CEF9A713}" destId="{0AD381BB-68E0-459D-91D1-8948FCB62936}" srcOrd="1" destOrd="0" presId="urn:microsoft.com/office/officeart/2005/8/layout/orgChart1#3"/>
    <dgm:cxn modelId="{47292076-55AA-A94D-B363-533AB9623D73}" type="presOf" srcId="{89B16BCB-EDFE-4291-8565-668EF99EEE6E}" destId="{83B0DEA8-E649-4FE0-A379-95F0D2971215}" srcOrd="1" destOrd="0" presId="urn:microsoft.com/office/officeart/2005/8/layout/orgChart1#3"/>
    <dgm:cxn modelId="{E551CD27-7506-2D40-9F33-024017F93CB1}" type="presOf" srcId="{89B16BCB-EDFE-4291-8565-668EF99EEE6E}" destId="{F555FD5E-62C7-417C-BF89-07432E0187CB}" srcOrd="0" destOrd="0" presId="urn:microsoft.com/office/officeart/2005/8/layout/orgChart1#3"/>
    <dgm:cxn modelId="{2AFBFCD3-7C53-6E40-9B2A-4964C4FEF302}" type="presOf" srcId="{B9099DCF-A1FF-456A-91BE-329974B6EFA1}" destId="{43F5D7D0-4CBA-4FD8-8B58-B6F14996D2A5}" srcOrd="0" destOrd="0" presId="urn:microsoft.com/office/officeart/2005/8/layout/orgChart1#3"/>
    <dgm:cxn modelId="{4FBC3646-19D3-DA4A-BC26-AB611C9CB608}" type="presOf" srcId="{EC134FBD-FBEF-4E03-A535-7ADA6D06EB22}" destId="{4C0DDC23-FA76-425D-88C3-EDA76F94DA05}" srcOrd="0" destOrd="0" presId="urn:microsoft.com/office/officeart/2005/8/layout/orgChart1#3"/>
    <dgm:cxn modelId="{AD656CD0-5685-3A4C-929E-36F64374140F}" type="presOf" srcId="{37BD9D3E-793D-48B3-94F9-425889507AEB}" destId="{BA581352-219D-4956-A240-D7CBE7712807}" srcOrd="0" destOrd="0" presId="urn:microsoft.com/office/officeart/2005/8/layout/orgChart1#3"/>
    <dgm:cxn modelId="{03DC0586-E9FD-884E-B5F1-394A51FA13BB}" type="presOf" srcId="{FA83FF95-CB9D-454B-84E4-1F425B004803}" destId="{CB86A37A-0624-4019-8ADB-FA4A3B298F03}" srcOrd="1" destOrd="0" presId="urn:microsoft.com/office/officeart/2005/8/layout/orgChart1#3"/>
    <dgm:cxn modelId="{D42D825E-32B4-4EED-A10C-E9EDC7FB474C}" srcId="{9193254B-2244-4EC1-8096-FB808C8CF9CC}" destId="{B39B2A29-B025-436B-92E3-C4E2E4FA6074}" srcOrd="0" destOrd="0" parTransId="{9BB900D7-2F4C-47EE-9058-70DFE975ECC1}" sibTransId="{2F62FC5D-E600-4FF7-88D2-999305BB1275}"/>
    <dgm:cxn modelId="{0AE3C1CB-0B6B-9844-8AF5-2553D702F339}" type="presOf" srcId="{497E4C1E-3F05-426A-A6D9-963C75D0A9F6}" destId="{3744CC9D-5165-4D94-8746-DF8C6D019DCD}" srcOrd="0" destOrd="0" presId="urn:microsoft.com/office/officeart/2005/8/layout/orgChart1#3"/>
    <dgm:cxn modelId="{DA7C2E63-F755-D741-B2E3-69D15E8B7CF8}" type="presOf" srcId="{AB675931-6950-4C10-8287-28804E988568}" destId="{7EFE89E7-0BD7-4A16-8C49-21C10BFAD21A}" srcOrd="0" destOrd="0" presId="urn:microsoft.com/office/officeart/2005/8/layout/orgChart1#3"/>
    <dgm:cxn modelId="{3D24BB13-418B-4A65-B373-65775FDFEB01}" srcId="{27C565CC-A207-40E1-AA06-4BCD59EC5D22}" destId="{EC134FBD-FBEF-4E03-A535-7ADA6D06EB22}" srcOrd="0" destOrd="0" parTransId="{82DA9AAB-90BE-4C81-B598-925C58C787CB}" sibTransId="{EF782213-4682-4BFC-B4E5-2BDF3D4217A7}"/>
    <dgm:cxn modelId="{D1F8B564-0251-D347-80FF-665F17EB3FF4}" type="presOf" srcId="{27C565CC-A207-40E1-AA06-4BCD59EC5D22}" destId="{55EF065E-5162-4C53-9E56-FEB40990DAF2}" srcOrd="0" destOrd="0" presId="urn:microsoft.com/office/officeart/2005/8/layout/orgChart1#3"/>
    <dgm:cxn modelId="{1D6596E5-7688-A04E-875A-86B4E3C7D616}" type="presOf" srcId="{A07C8EBE-E1D2-420E-87EA-BE502551EB9C}" destId="{60DF28A5-0A46-425B-82B5-0C88665BDB2D}" srcOrd="0" destOrd="0" presId="urn:microsoft.com/office/officeart/2005/8/layout/orgChart1#3"/>
    <dgm:cxn modelId="{29EFA686-3E27-3D49-9C21-FADF2C8C01ED}" type="presOf" srcId="{E650CFBD-6DC0-4ECD-809C-163A654515B8}" destId="{CA9B7AB4-B16E-44FD-86A3-8720654F40C4}" srcOrd="0" destOrd="0" presId="urn:microsoft.com/office/officeart/2005/8/layout/orgChart1#3"/>
    <dgm:cxn modelId="{E431A88F-0748-9044-90D9-45836008A660}" type="presOf" srcId="{08918746-C2EE-42D5-A4F2-86A10EC9A946}" destId="{394A4CD5-508C-4517-B9FA-B983F5F50EB0}" srcOrd="0" destOrd="0" presId="urn:microsoft.com/office/officeart/2005/8/layout/orgChart1#3"/>
    <dgm:cxn modelId="{9716CB08-83A3-4904-BE85-34A5DB2153E4}" srcId="{EC134FBD-FBEF-4E03-A535-7ADA6D06EB22}" destId="{83B6E579-D432-44D4-8F9D-4506568BA145}" srcOrd="1" destOrd="0" parTransId="{E650CFBD-6DC0-4ECD-809C-163A654515B8}" sibTransId="{019E6089-F523-4849-989A-CDB907FEFA72}"/>
    <dgm:cxn modelId="{CE53F978-7E48-1649-BDB2-19163ACC8F7B}" type="presOf" srcId="{ADBCAC23-7D8B-4438-9AD6-6179210E3940}" destId="{204D8920-AA0D-4356-96BB-FB725D23DDE8}" srcOrd="0" destOrd="0" presId="urn:microsoft.com/office/officeart/2005/8/layout/orgChart1#3"/>
    <dgm:cxn modelId="{BE4BB8D0-9F49-1240-B0C3-99B2BBC891AD}" type="presOf" srcId="{C283D4AC-4E97-4B1B-AC54-30412034F2B0}" destId="{F9DF42C0-E152-48AD-A234-6249EE2A59B3}" srcOrd="0" destOrd="0" presId="urn:microsoft.com/office/officeart/2005/8/layout/orgChart1#3"/>
    <dgm:cxn modelId="{282C8B69-0726-584F-B408-3C1823E8B388}" type="presOf" srcId="{BD8F2394-B2BC-4C2A-833E-5544429CDA0E}" destId="{8EE9C570-E4BC-4D18-AFB8-E3B84D10F5DD}" srcOrd="1" destOrd="0" presId="urn:microsoft.com/office/officeart/2005/8/layout/orgChart1#3"/>
    <dgm:cxn modelId="{7F2A3BCF-A57F-2C45-9C39-6AB4FDD370D8}" type="presOf" srcId="{FA83FF95-CB9D-454B-84E4-1F425B004803}" destId="{17F4D5C9-A4F4-4B58-9C31-0D60219817A9}" srcOrd="0" destOrd="0" presId="urn:microsoft.com/office/officeart/2005/8/layout/orgChart1#3"/>
    <dgm:cxn modelId="{397DA7E6-2ED9-EF40-B887-700DCE0836B1}" type="presOf" srcId="{6449A5F6-5183-4894-AA69-C078CEF9A713}" destId="{7EE0D34E-2757-4987-93C0-B1369F0B12D2}" srcOrd="0" destOrd="0" presId="urn:microsoft.com/office/officeart/2005/8/layout/orgChart1#3"/>
    <dgm:cxn modelId="{C3413BE9-DA37-B143-B1E3-B6385DB91BCA}" type="presOf" srcId="{9193254B-2244-4EC1-8096-FB808C8CF9CC}" destId="{150854CC-9DD3-487A-97F6-3D5CE4D72DEA}" srcOrd="1" destOrd="0" presId="urn:microsoft.com/office/officeart/2005/8/layout/orgChart1#3"/>
    <dgm:cxn modelId="{37092B14-9044-CC42-A2CB-64C09A8CE179}" type="presOf" srcId="{BD54063F-0DEC-403D-8D86-CCEA422C79F6}" destId="{D4F271A7-77E5-4B82-A310-8D91D0D63047}" srcOrd="0" destOrd="0" presId="urn:microsoft.com/office/officeart/2005/8/layout/orgChart1#3"/>
    <dgm:cxn modelId="{D50434BD-AAD2-42AC-B79D-3507B3B27661}" srcId="{EC134FBD-FBEF-4E03-A535-7ADA6D06EB22}" destId="{6449A5F6-5183-4894-AA69-C078CEF9A713}" srcOrd="7" destOrd="0" parTransId="{0763A498-62AD-466A-9F39-B1B0F6A4B40F}" sibTransId="{5D367F7C-280E-4687-B9ED-D0DAB1C92A54}"/>
    <dgm:cxn modelId="{8B382622-BB44-124E-9AD7-F815D7FCD94D}" type="presOf" srcId="{C38A5D5D-8CFB-4CD6-A5AC-78B825A2834F}" destId="{16F8F5A8-5E0B-4F72-BE8A-51DABA2AEA03}" srcOrd="0" destOrd="0" presId="urn:microsoft.com/office/officeart/2005/8/layout/orgChart1#3"/>
    <dgm:cxn modelId="{9CA7A7DC-6668-0841-A89E-6D0B8A4AE02E}" type="presOf" srcId="{B39B2A29-B025-436B-92E3-C4E2E4FA6074}" destId="{57906D38-BB59-4387-B90F-E96EEDC7589C}" srcOrd="0" destOrd="0" presId="urn:microsoft.com/office/officeart/2005/8/layout/orgChart1#3"/>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C8D230DD-9105-3E4E-A1F7-82D881523B44}" type="presOf" srcId="{9193254B-2244-4EC1-8096-FB808C8CF9CC}" destId="{E815A757-A369-4769-8303-B36584D594E0}" srcOrd="0" destOrd="0" presId="urn:microsoft.com/office/officeart/2005/8/layout/orgChart1#3"/>
    <dgm:cxn modelId="{57EAC732-CFF6-1C49-A09A-855B01E6BBCA}" type="presOf" srcId="{0763A498-62AD-466A-9F39-B1B0F6A4B40F}" destId="{117925C9-9F12-443C-8FC0-BC43A9F90071}" srcOrd="0" destOrd="0" presId="urn:microsoft.com/office/officeart/2005/8/layout/orgChart1#3"/>
    <dgm:cxn modelId="{4A32FD31-8FCD-B64F-AA71-C7ED1D8AFD8F}" type="presOf" srcId="{9BB900D7-2F4C-47EE-9058-70DFE975ECC1}" destId="{81B52B3B-71C3-40F6-8432-63D7EE512738}" srcOrd="0" destOrd="0" presId="urn:microsoft.com/office/officeart/2005/8/layout/orgChart1#3"/>
    <dgm:cxn modelId="{A7915F5E-F581-410F-BF77-4EE8F0CF30E9}" srcId="{B9099DCF-A1FF-456A-91BE-329974B6EFA1}" destId="{C283D4AC-4E97-4B1B-AC54-30412034F2B0}" srcOrd="0" destOrd="0" parTransId="{497E4C1E-3F05-426A-A6D9-963C75D0A9F6}" sibTransId="{98BAE281-A273-46CF-A5AA-3EBAA82D7129}"/>
    <dgm:cxn modelId="{17B82733-B3D5-D748-B277-35A3A7482F67}" type="presOf" srcId="{B65A9DA2-3996-4D9E-8DA9-8B50B368D930}" destId="{A7A74FA7-15CB-469D-83FD-B16087CB1FA6}" srcOrd="0" destOrd="0" presId="urn:microsoft.com/office/officeart/2005/8/layout/orgChart1#3"/>
    <dgm:cxn modelId="{4E51E9C7-D3BE-6C42-9178-074A351D5293}" type="presOf" srcId="{C283D4AC-4E97-4B1B-AC54-30412034F2B0}" destId="{5C2D81D5-35AA-4068-A6B0-92CF4FF1EDF2}" srcOrd="1" destOrd="0" presId="urn:microsoft.com/office/officeart/2005/8/layout/orgChart1#3"/>
    <dgm:cxn modelId="{E244CABD-F818-45A6-98E4-28EF8B4D919B}" srcId="{6449A5F6-5183-4894-AA69-C078CEF9A713}" destId="{BD8F2394-B2BC-4C2A-833E-5544429CDA0E}" srcOrd="0" destOrd="0" parTransId="{B65A9DA2-3996-4D9E-8DA9-8B50B368D930}" sibTransId="{CD516C93-4A62-4979-A33C-52090853FC05}"/>
    <dgm:cxn modelId="{1F1E9579-8B38-E143-9806-637F8537D96D}" type="presOf" srcId="{BD8F2394-B2BC-4C2A-833E-5544429CDA0E}" destId="{B402D3E9-7DCF-46A1-8732-B2A45AF92E35}" srcOrd="0" destOrd="0" presId="urn:microsoft.com/office/officeart/2005/8/layout/orgChart1#3"/>
    <dgm:cxn modelId="{D65B3490-0EC9-144A-8972-9BE6E4785E3D}" type="presOf" srcId="{83B6E579-D432-44D4-8F9D-4506568BA145}" destId="{D93BD6C8-6217-4C1A-890F-C2F99D9BB1AC}" srcOrd="0" destOrd="0" presId="urn:microsoft.com/office/officeart/2005/8/layout/orgChart1#3"/>
    <dgm:cxn modelId="{B62D3E18-C2D5-484E-9554-A2093EFBC92D}" type="presOf" srcId="{2A7BBD8A-4FF2-485E-AE05-40D61E2CDB5D}" destId="{8B085831-A611-4354-A355-24216F7408D4}" srcOrd="0" destOrd="0" presId="urn:microsoft.com/office/officeart/2005/8/layout/orgChart1#3"/>
    <dgm:cxn modelId="{35A0580C-83E6-DE40-993A-C9B77BDC1F1C}" type="presParOf" srcId="{55EF065E-5162-4C53-9E56-FEB40990DAF2}" destId="{4F811A65-43C9-4F0F-8FE6-08C014228C48}" srcOrd="0" destOrd="0" presId="urn:microsoft.com/office/officeart/2005/8/layout/orgChart1#3"/>
    <dgm:cxn modelId="{D9B0041D-9189-0747-A95B-4F4D32905444}" type="presParOf" srcId="{4F811A65-43C9-4F0F-8FE6-08C014228C48}" destId="{8D5B6355-9284-4BCA-9ABB-51455B7DC0EB}" srcOrd="0" destOrd="0" presId="urn:microsoft.com/office/officeart/2005/8/layout/orgChart1#3"/>
    <dgm:cxn modelId="{32FC7033-A73F-9841-857B-633DBF099D02}" type="presParOf" srcId="{8D5B6355-9284-4BCA-9ABB-51455B7DC0EB}" destId="{4C0DDC23-FA76-425D-88C3-EDA76F94DA05}" srcOrd="0" destOrd="0" presId="urn:microsoft.com/office/officeart/2005/8/layout/orgChart1#3"/>
    <dgm:cxn modelId="{201FB227-26FF-3E4A-A533-B46E54E54462}" type="presParOf" srcId="{8D5B6355-9284-4BCA-9ABB-51455B7DC0EB}" destId="{E035C10F-968F-4732-A952-D6B8B22FF25C}" srcOrd="1" destOrd="0" presId="urn:microsoft.com/office/officeart/2005/8/layout/orgChart1#3"/>
    <dgm:cxn modelId="{54FF3B6E-D37E-0345-8CC5-9FA769F11D8D}" type="presParOf" srcId="{4F811A65-43C9-4F0F-8FE6-08C014228C48}" destId="{1DB86430-0253-41CE-8B7A-C4077C7F7599}" srcOrd="1" destOrd="0" presId="urn:microsoft.com/office/officeart/2005/8/layout/orgChart1#3"/>
    <dgm:cxn modelId="{769E3C40-646E-2347-8194-9F12BA4A9231}" type="presParOf" srcId="{1DB86430-0253-41CE-8B7A-C4077C7F7599}" destId="{60DF28A5-0A46-425B-82B5-0C88665BDB2D}" srcOrd="0" destOrd="0" presId="urn:microsoft.com/office/officeart/2005/8/layout/orgChart1#3"/>
    <dgm:cxn modelId="{555CDA46-56D8-DB49-BC8B-8CD9A6CC7E84}" type="presParOf" srcId="{1DB86430-0253-41CE-8B7A-C4077C7F7599}" destId="{BD9294D3-444E-4038-935C-EB4E442A5418}" srcOrd="1" destOrd="0" presId="urn:microsoft.com/office/officeart/2005/8/layout/orgChart1#3"/>
    <dgm:cxn modelId="{B5F88BB5-B012-F943-95A2-2C500FDA245C}" type="presParOf" srcId="{BD9294D3-444E-4038-935C-EB4E442A5418}" destId="{01F7CD11-01F9-4710-966F-FA32108D3073}" srcOrd="0" destOrd="0" presId="urn:microsoft.com/office/officeart/2005/8/layout/orgChart1#3"/>
    <dgm:cxn modelId="{C4B24E00-E6C6-0943-8159-F3D4AD3C761A}" type="presParOf" srcId="{01F7CD11-01F9-4710-966F-FA32108D3073}" destId="{43F5D7D0-4CBA-4FD8-8B58-B6F14996D2A5}" srcOrd="0" destOrd="0" presId="urn:microsoft.com/office/officeart/2005/8/layout/orgChart1#3"/>
    <dgm:cxn modelId="{12973497-B0A4-8B45-8FB2-699DA0588DFA}" type="presParOf" srcId="{01F7CD11-01F9-4710-966F-FA32108D3073}" destId="{F6781222-DFA3-4129-B148-4CA912235843}" srcOrd="1" destOrd="0" presId="urn:microsoft.com/office/officeart/2005/8/layout/orgChart1#3"/>
    <dgm:cxn modelId="{89336159-3BCA-AF47-A105-92C0A00C51A5}" type="presParOf" srcId="{BD9294D3-444E-4038-935C-EB4E442A5418}" destId="{989BAE7F-D611-43B8-B398-52E1A3D981EF}" srcOrd="1" destOrd="0" presId="urn:microsoft.com/office/officeart/2005/8/layout/orgChart1#3"/>
    <dgm:cxn modelId="{799005DC-6AEB-2640-9EBF-8E9CD040AE80}" type="presParOf" srcId="{989BAE7F-D611-43B8-B398-52E1A3D981EF}" destId="{3744CC9D-5165-4D94-8746-DF8C6D019DCD}" srcOrd="0" destOrd="0" presId="urn:microsoft.com/office/officeart/2005/8/layout/orgChart1#3"/>
    <dgm:cxn modelId="{31A51C00-C68D-914D-944D-6C3EE6738839}" type="presParOf" srcId="{989BAE7F-D611-43B8-B398-52E1A3D981EF}" destId="{D1A85CBF-B91A-4FDB-BAB1-8FE1B317E42D}" srcOrd="1" destOrd="0" presId="urn:microsoft.com/office/officeart/2005/8/layout/orgChart1#3"/>
    <dgm:cxn modelId="{FECD3A17-8F35-3B41-AAA5-F3360D326E06}" type="presParOf" srcId="{D1A85CBF-B91A-4FDB-BAB1-8FE1B317E42D}" destId="{D48BCF79-E76F-429C-A468-B66349D6AA74}" srcOrd="0" destOrd="0" presId="urn:microsoft.com/office/officeart/2005/8/layout/orgChart1#3"/>
    <dgm:cxn modelId="{4E95EBB2-A750-954D-8964-06AA4009803A}" type="presParOf" srcId="{D48BCF79-E76F-429C-A468-B66349D6AA74}" destId="{F9DF42C0-E152-48AD-A234-6249EE2A59B3}" srcOrd="0" destOrd="0" presId="urn:microsoft.com/office/officeart/2005/8/layout/orgChart1#3"/>
    <dgm:cxn modelId="{F5A9BCBB-E357-6E40-AD64-64E1FC6665C7}" type="presParOf" srcId="{D48BCF79-E76F-429C-A468-B66349D6AA74}" destId="{5C2D81D5-35AA-4068-A6B0-92CF4FF1EDF2}" srcOrd="1" destOrd="0" presId="urn:microsoft.com/office/officeart/2005/8/layout/orgChart1#3"/>
    <dgm:cxn modelId="{BC1D166E-175F-D44C-9D9F-D7C8FB6F90CB}" type="presParOf" srcId="{D1A85CBF-B91A-4FDB-BAB1-8FE1B317E42D}" destId="{F80B1374-FF99-4BD3-A40D-9B6DEEEF9E43}" srcOrd="1" destOrd="0" presId="urn:microsoft.com/office/officeart/2005/8/layout/orgChart1#3"/>
    <dgm:cxn modelId="{43D047E4-E28C-3349-920E-091891447739}" type="presParOf" srcId="{D1A85CBF-B91A-4FDB-BAB1-8FE1B317E42D}" destId="{9E922E4C-9306-4887-9312-FC1013D7769E}" srcOrd="2" destOrd="0" presId="urn:microsoft.com/office/officeart/2005/8/layout/orgChart1#3"/>
    <dgm:cxn modelId="{819FA748-2836-494F-B4E1-8C52A1D0E007}" type="presParOf" srcId="{BD9294D3-444E-4038-935C-EB4E442A5418}" destId="{77C649D7-7C2A-42FC-A24A-6110EA386F9C}" srcOrd="2" destOrd="0" presId="urn:microsoft.com/office/officeart/2005/8/layout/orgChart1#3"/>
    <dgm:cxn modelId="{DB261168-B750-7344-8C3E-DBEDD4105D92}" type="presParOf" srcId="{1DB86430-0253-41CE-8B7A-C4077C7F7599}" destId="{16F8F5A8-5E0B-4F72-BE8A-51DABA2AEA03}" srcOrd="2" destOrd="0" presId="urn:microsoft.com/office/officeart/2005/8/layout/orgChart1#3"/>
    <dgm:cxn modelId="{DCCDA9F9-E905-CE48-8000-D6E3B2A7ABE2}" type="presParOf" srcId="{1DB86430-0253-41CE-8B7A-C4077C7F7599}" destId="{5BCDEF4D-02D5-40B5-9C48-41E40B2E5F77}" srcOrd="3" destOrd="0" presId="urn:microsoft.com/office/officeart/2005/8/layout/orgChart1#3"/>
    <dgm:cxn modelId="{5B5980D2-A273-C740-887A-21C69A4492A5}" type="presParOf" srcId="{5BCDEF4D-02D5-40B5-9C48-41E40B2E5F77}" destId="{9D81244F-ADB6-45B1-89C3-D5A9BFB9AFB2}" srcOrd="0" destOrd="0" presId="urn:microsoft.com/office/officeart/2005/8/layout/orgChart1#3"/>
    <dgm:cxn modelId="{2C16301A-7231-6242-97C2-DBE515A3FA67}" type="presParOf" srcId="{9D81244F-ADB6-45B1-89C3-D5A9BFB9AFB2}" destId="{204D8920-AA0D-4356-96BB-FB725D23DDE8}" srcOrd="0" destOrd="0" presId="urn:microsoft.com/office/officeart/2005/8/layout/orgChart1#3"/>
    <dgm:cxn modelId="{D2D76557-7CAD-5343-B0CA-24B6C46FDE0A}" type="presParOf" srcId="{9D81244F-ADB6-45B1-89C3-D5A9BFB9AFB2}" destId="{26DB2A05-B567-4DE4-8B65-0B99F7F3E664}" srcOrd="1" destOrd="0" presId="urn:microsoft.com/office/officeart/2005/8/layout/orgChart1#3"/>
    <dgm:cxn modelId="{F1FFBC60-CB90-4540-A137-E0AD2EC35AC3}" type="presParOf" srcId="{5BCDEF4D-02D5-40B5-9C48-41E40B2E5F77}" destId="{2F0E0557-A4BD-49F8-B179-B12CA1E338CA}" srcOrd="1" destOrd="0" presId="urn:microsoft.com/office/officeart/2005/8/layout/orgChart1#3"/>
    <dgm:cxn modelId="{7C74CE76-2E7A-1842-83D7-4D8C2884C23A}" type="presParOf" srcId="{2F0E0557-A4BD-49F8-B179-B12CA1E338CA}" destId="{BA581352-219D-4956-A240-D7CBE7712807}" srcOrd="0" destOrd="0" presId="urn:microsoft.com/office/officeart/2005/8/layout/orgChart1#3"/>
    <dgm:cxn modelId="{EEB555F2-B1F1-574F-B426-4C3D0C75381C}" type="presParOf" srcId="{2F0E0557-A4BD-49F8-B179-B12CA1E338CA}" destId="{9C2084A3-458C-40F6-9533-E61284687125}" srcOrd="1" destOrd="0" presId="urn:microsoft.com/office/officeart/2005/8/layout/orgChart1#3"/>
    <dgm:cxn modelId="{6559A870-33C5-B144-AD2E-B971D1945FDA}" type="presParOf" srcId="{9C2084A3-458C-40F6-9533-E61284687125}" destId="{22901DBC-0C4F-4627-BF9D-E52B3767936E}" srcOrd="0" destOrd="0" presId="urn:microsoft.com/office/officeart/2005/8/layout/orgChart1#3"/>
    <dgm:cxn modelId="{E3F8F258-F270-3F45-885D-F3B292896AB8}" type="presParOf" srcId="{22901DBC-0C4F-4627-BF9D-E52B3767936E}" destId="{8B085831-A611-4354-A355-24216F7408D4}" srcOrd="0" destOrd="0" presId="urn:microsoft.com/office/officeart/2005/8/layout/orgChart1#3"/>
    <dgm:cxn modelId="{1A60CC18-D0F0-D141-8634-766AE6C75471}" type="presParOf" srcId="{22901DBC-0C4F-4627-BF9D-E52B3767936E}" destId="{8CC57487-6C38-4890-813E-E57668027B87}" srcOrd="1" destOrd="0" presId="urn:microsoft.com/office/officeart/2005/8/layout/orgChart1#3"/>
    <dgm:cxn modelId="{59659EBD-F560-9843-AE25-20B6D67AB4C9}" type="presParOf" srcId="{9C2084A3-458C-40F6-9533-E61284687125}" destId="{54FCE051-F16E-4647-BFD4-EA672AFB5071}" srcOrd="1" destOrd="0" presId="urn:microsoft.com/office/officeart/2005/8/layout/orgChart1#3"/>
    <dgm:cxn modelId="{6D7BEE91-4613-E04B-BA17-8501FD077CA8}" type="presParOf" srcId="{9C2084A3-458C-40F6-9533-E61284687125}" destId="{CEE12B36-85D2-42AB-8252-3625AD0E40E4}" srcOrd="2" destOrd="0" presId="urn:microsoft.com/office/officeart/2005/8/layout/orgChart1#3"/>
    <dgm:cxn modelId="{CFB753F8-AB9E-094D-B2DD-D7AF267B9EA5}" type="presParOf" srcId="{5BCDEF4D-02D5-40B5-9C48-41E40B2E5F77}" destId="{469D4C04-608B-4098-A35B-A1C0BC3771B7}" srcOrd="2" destOrd="0" presId="urn:microsoft.com/office/officeart/2005/8/layout/orgChart1#3"/>
    <dgm:cxn modelId="{36DD2D9D-8ACF-CA46-BE97-BB0AD6F94B14}" type="presParOf" srcId="{1DB86430-0253-41CE-8B7A-C4077C7F7599}" destId="{D4F271A7-77E5-4B82-A310-8D91D0D63047}" srcOrd="4" destOrd="0" presId="urn:microsoft.com/office/officeart/2005/8/layout/orgChart1#3"/>
    <dgm:cxn modelId="{3D6258B1-C223-3647-8281-347A2FDA7923}" type="presParOf" srcId="{1DB86430-0253-41CE-8B7A-C4077C7F7599}" destId="{14649E1B-672F-4212-B812-2A760FDA5C13}" srcOrd="5" destOrd="0" presId="urn:microsoft.com/office/officeart/2005/8/layout/orgChart1#3"/>
    <dgm:cxn modelId="{9F47A165-5C21-2347-B14A-0765857BACE0}" type="presParOf" srcId="{14649E1B-672F-4212-B812-2A760FDA5C13}" destId="{30C000D1-5ED7-4075-A73E-8BA273073478}" srcOrd="0" destOrd="0" presId="urn:microsoft.com/office/officeart/2005/8/layout/orgChart1#3"/>
    <dgm:cxn modelId="{9DE6AD9B-49DB-EA4C-8765-0126657AD242}" type="presParOf" srcId="{30C000D1-5ED7-4075-A73E-8BA273073478}" destId="{E815A757-A369-4769-8303-B36584D594E0}" srcOrd="0" destOrd="0" presId="urn:microsoft.com/office/officeart/2005/8/layout/orgChart1#3"/>
    <dgm:cxn modelId="{48BE7E9E-E827-A94C-B1A3-1422E936C514}" type="presParOf" srcId="{30C000D1-5ED7-4075-A73E-8BA273073478}" destId="{150854CC-9DD3-487A-97F6-3D5CE4D72DEA}" srcOrd="1" destOrd="0" presId="urn:microsoft.com/office/officeart/2005/8/layout/orgChart1#3"/>
    <dgm:cxn modelId="{3E55999C-BB3B-C244-BBD9-6C8BFEFBA8EA}" type="presParOf" srcId="{14649E1B-672F-4212-B812-2A760FDA5C13}" destId="{27F30E10-DC11-4AA2-8C8B-4C424FE92D4E}" srcOrd="1" destOrd="0" presId="urn:microsoft.com/office/officeart/2005/8/layout/orgChart1#3"/>
    <dgm:cxn modelId="{96E6400E-674F-8C46-A659-46153445F76C}" type="presParOf" srcId="{27F30E10-DC11-4AA2-8C8B-4C424FE92D4E}" destId="{81B52B3B-71C3-40F6-8432-63D7EE512738}" srcOrd="0" destOrd="0" presId="urn:microsoft.com/office/officeart/2005/8/layout/orgChart1#3"/>
    <dgm:cxn modelId="{144AC6A5-D457-5041-971C-910662975738}" type="presParOf" srcId="{27F30E10-DC11-4AA2-8C8B-4C424FE92D4E}" destId="{24A06ED3-B291-4841-9E0A-2697C54B8B0B}" srcOrd="1" destOrd="0" presId="urn:microsoft.com/office/officeart/2005/8/layout/orgChart1#3"/>
    <dgm:cxn modelId="{5C1A4FCF-CA1A-DF48-BF22-4B9E277AB933}" type="presParOf" srcId="{24A06ED3-B291-4841-9E0A-2697C54B8B0B}" destId="{B812358F-A9D0-4D46-8B00-BCF3574A2BCB}" srcOrd="0" destOrd="0" presId="urn:microsoft.com/office/officeart/2005/8/layout/orgChart1#3"/>
    <dgm:cxn modelId="{5F49AA90-3557-2F46-9384-C06EED4D7E2C}" type="presParOf" srcId="{B812358F-A9D0-4D46-8B00-BCF3574A2BCB}" destId="{57906D38-BB59-4387-B90F-E96EEDC7589C}" srcOrd="0" destOrd="0" presId="urn:microsoft.com/office/officeart/2005/8/layout/orgChart1#3"/>
    <dgm:cxn modelId="{AE9EC3B7-8432-DD4C-9ECC-288ABD5D5B80}" type="presParOf" srcId="{B812358F-A9D0-4D46-8B00-BCF3574A2BCB}" destId="{EB11507A-8908-4993-8AE2-E9D853D5CD75}" srcOrd="1" destOrd="0" presId="urn:microsoft.com/office/officeart/2005/8/layout/orgChart1#3"/>
    <dgm:cxn modelId="{D7043628-7426-BA4E-9081-C48342116EFC}" type="presParOf" srcId="{24A06ED3-B291-4841-9E0A-2697C54B8B0B}" destId="{739A20E5-AF4E-4653-9692-CE682D27DF89}" srcOrd="1" destOrd="0" presId="urn:microsoft.com/office/officeart/2005/8/layout/orgChart1#3"/>
    <dgm:cxn modelId="{711BAA14-3B9F-BE47-95E5-71E4ACA024C3}" type="presParOf" srcId="{24A06ED3-B291-4841-9E0A-2697C54B8B0B}" destId="{73BA3789-27D3-4B00-AA76-038DA95A9559}" srcOrd="2" destOrd="0" presId="urn:microsoft.com/office/officeart/2005/8/layout/orgChart1#3"/>
    <dgm:cxn modelId="{8771B7DC-CE02-AF47-AD4A-02484C636B6C}" type="presParOf" srcId="{14649E1B-672F-4212-B812-2A760FDA5C13}" destId="{A749491D-2674-4271-A8C8-665E3CE85E04}" srcOrd="2" destOrd="0" presId="urn:microsoft.com/office/officeart/2005/8/layout/orgChart1#3"/>
    <dgm:cxn modelId="{80C423BB-1072-5D41-86EF-CD92ACD8D811}" type="presParOf" srcId="{1DB86430-0253-41CE-8B7A-C4077C7F7599}" destId="{117925C9-9F12-443C-8FC0-BC43A9F90071}" srcOrd="6" destOrd="0" presId="urn:microsoft.com/office/officeart/2005/8/layout/orgChart1#3"/>
    <dgm:cxn modelId="{26873F3D-6E05-F84A-B816-560C9F8F8C01}" type="presParOf" srcId="{1DB86430-0253-41CE-8B7A-C4077C7F7599}" destId="{FBB3978C-5DE7-4116-81FF-D9466E562EBC}" srcOrd="7" destOrd="0" presId="urn:microsoft.com/office/officeart/2005/8/layout/orgChart1#3"/>
    <dgm:cxn modelId="{32A04C37-CAE8-5E46-8E57-C3C61DC4743E}" type="presParOf" srcId="{FBB3978C-5DE7-4116-81FF-D9466E562EBC}" destId="{577E3078-F634-45E6-B895-563C0BC8F9C7}" srcOrd="0" destOrd="0" presId="urn:microsoft.com/office/officeart/2005/8/layout/orgChart1#3"/>
    <dgm:cxn modelId="{B8BE373C-F3D5-2946-BE2E-AAF8391B6E0C}" type="presParOf" srcId="{577E3078-F634-45E6-B895-563C0BC8F9C7}" destId="{7EE0D34E-2757-4987-93C0-B1369F0B12D2}" srcOrd="0" destOrd="0" presId="urn:microsoft.com/office/officeart/2005/8/layout/orgChart1#3"/>
    <dgm:cxn modelId="{81A1C78A-32EB-2D40-B485-91AFE4B90E1F}" type="presParOf" srcId="{577E3078-F634-45E6-B895-563C0BC8F9C7}" destId="{0AD381BB-68E0-459D-91D1-8948FCB62936}" srcOrd="1" destOrd="0" presId="urn:microsoft.com/office/officeart/2005/8/layout/orgChart1#3"/>
    <dgm:cxn modelId="{AAAF8DC5-92BC-EC4C-99FF-44E5DD84F16D}" type="presParOf" srcId="{FBB3978C-5DE7-4116-81FF-D9466E562EBC}" destId="{6E37AE48-DE42-4ABB-AEE6-91A2AAF735BE}" srcOrd="1" destOrd="0" presId="urn:microsoft.com/office/officeart/2005/8/layout/orgChart1#3"/>
    <dgm:cxn modelId="{05735D9F-6E12-4F46-B92F-C2527D6F26CC}" type="presParOf" srcId="{6E37AE48-DE42-4ABB-AEE6-91A2AAF735BE}" destId="{A7A74FA7-15CB-469D-83FD-B16087CB1FA6}" srcOrd="0" destOrd="0" presId="urn:microsoft.com/office/officeart/2005/8/layout/orgChart1#3"/>
    <dgm:cxn modelId="{F6689FC0-50B6-9E49-A2CE-29FE5BE03549}" type="presParOf" srcId="{6E37AE48-DE42-4ABB-AEE6-91A2AAF735BE}" destId="{94BAF99C-FEA1-4F46-AFE2-6AF8C8DAB61B}" srcOrd="1" destOrd="0" presId="urn:microsoft.com/office/officeart/2005/8/layout/orgChart1#3"/>
    <dgm:cxn modelId="{4B9700FD-6458-9E42-B157-232CF28091A9}" type="presParOf" srcId="{94BAF99C-FEA1-4F46-AFE2-6AF8C8DAB61B}" destId="{54E1B17A-EE8D-4206-8ED1-B2F62FE29D7C}" srcOrd="0" destOrd="0" presId="urn:microsoft.com/office/officeart/2005/8/layout/orgChart1#3"/>
    <dgm:cxn modelId="{A929FA48-10D7-7544-8323-838C50380ABE}" type="presParOf" srcId="{54E1B17A-EE8D-4206-8ED1-B2F62FE29D7C}" destId="{B402D3E9-7DCF-46A1-8732-B2A45AF92E35}" srcOrd="0" destOrd="0" presId="urn:microsoft.com/office/officeart/2005/8/layout/orgChart1#3"/>
    <dgm:cxn modelId="{7643214B-7F0B-584D-B00E-8F123F556C28}" type="presParOf" srcId="{54E1B17A-EE8D-4206-8ED1-B2F62FE29D7C}" destId="{8EE9C570-E4BC-4D18-AFB8-E3B84D10F5DD}" srcOrd="1" destOrd="0" presId="urn:microsoft.com/office/officeart/2005/8/layout/orgChart1#3"/>
    <dgm:cxn modelId="{287D655C-1A45-2A44-8461-6FEB610BE2FC}" type="presParOf" srcId="{94BAF99C-FEA1-4F46-AFE2-6AF8C8DAB61B}" destId="{AB0F82B0-3FA1-4257-B8AF-BB7472BD4D83}" srcOrd="1" destOrd="0" presId="urn:microsoft.com/office/officeart/2005/8/layout/orgChart1#3"/>
    <dgm:cxn modelId="{30C0DEDC-83AA-214D-8177-655EA6C6ED4F}" type="presParOf" srcId="{94BAF99C-FEA1-4F46-AFE2-6AF8C8DAB61B}" destId="{63567D77-37F4-468B-8A81-998802F8CA47}" srcOrd="2" destOrd="0" presId="urn:microsoft.com/office/officeart/2005/8/layout/orgChart1#3"/>
    <dgm:cxn modelId="{22470E22-7D9B-664B-8C23-74F57BD0B9F3}" type="presParOf" srcId="{FBB3978C-5DE7-4116-81FF-D9466E562EBC}" destId="{883086E5-B446-4CF8-92CE-1A88408FB033}" srcOrd="2" destOrd="0" presId="urn:microsoft.com/office/officeart/2005/8/layout/orgChart1#3"/>
    <dgm:cxn modelId="{BF2F83A0-8FDA-344F-B08D-A07B6B82579F}" type="presParOf" srcId="{4F811A65-43C9-4F0F-8FE6-08C014228C48}" destId="{23114F58-2EB6-44DF-A97E-5AE8C5204780}" srcOrd="2" destOrd="0" presId="urn:microsoft.com/office/officeart/2005/8/layout/orgChart1#3"/>
    <dgm:cxn modelId="{151247DA-D76E-0C47-A1F6-E06CB64E504C}" type="presParOf" srcId="{23114F58-2EB6-44DF-A97E-5AE8C5204780}" destId="{394A4CD5-508C-4517-B9FA-B983F5F50EB0}" srcOrd="0" destOrd="0" presId="urn:microsoft.com/office/officeart/2005/8/layout/orgChart1#3"/>
    <dgm:cxn modelId="{F4800CC1-E3FD-6543-9FA6-70C367353496}" type="presParOf" srcId="{23114F58-2EB6-44DF-A97E-5AE8C5204780}" destId="{272DF86B-ED5C-47F0-B18F-9BFD3D2C97EA}" srcOrd="1" destOrd="0" presId="urn:microsoft.com/office/officeart/2005/8/layout/orgChart1#3"/>
    <dgm:cxn modelId="{06E9E973-F3C0-CA4A-9969-8493ADE59028}" type="presParOf" srcId="{272DF86B-ED5C-47F0-B18F-9BFD3D2C97EA}" destId="{1D5178FA-09DF-47BF-B8D0-567BFEA3E342}" srcOrd="0" destOrd="0" presId="urn:microsoft.com/office/officeart/2005/8/layout/orgChart1#3"/>
    <dgm:cxn modelId="{DBD2D388-B1B4-2D4B-87A4-6FF387C9A829}" type="presParOf" srcId="{1D5178FA-09DF-47BF-B8D0-567BFEA3E342}" destId="{F555FD5E-62C7-417C-BF89-07432E0187CB}" srcOrd="0" destOrd="0" presId="urn:microsoft.com/office/officeart/2005/8/layout/orgChart1#3"/>
    <dgm:cxn modelId="{6FF0BA2A-BA33-9D4B-8522-629B834AEE41}" type="presParOf" srcId="{1D5178FA-09DF-47BF-B8D0-567BFEA3E342}" destId="{83B0DEA8-E649-4FE0-A379-95F0D2971215}" srcOrd="1" destOrd="0" presId="urn:microsoft.com/office/officeart/2005/8/layout/orgChart1#3"/>
    <dgm:cxn modelId="{3A2E0079-51FF-DC44-B4B6-F390D7C11B99}" type="presParOf" srcId="{272DF86B-ED5C-47F0-B18F-9BFD3D2C97EA}" destId="{C422C124-1F62-45D6-A219-B99ABA6B3CB5}" srcOrd="1" destOrd="0" presId="urn:microsoft.com/office/officeart/2005/8/layout/orgChart1#3"/>
    <dgm:cxn modelId="{BB723DBF-BCBB-4841-8167-50EC1CAC5B1D}" type="presParOf" srcId="{272DF86B-ED5C-47F0-B18F-9BFD3D2C97EA}" destId="{4072A895-5892-4CAA-AF3E-0C19EB4F4FC4}" srcOrd="2" destOrd="0" presId="urn:microsoft.com/office/officeart/2005/8/layout/orgChart1#3"/>
    <dgm:cxn modelId="{89A248FB-BC70-1C44-A6EE-9C63EE627288}" type="presParOf" srcId="{23114F58-2EB6-44DF-A97E-5AE8C5204780}" destId="{CA9B7AB4-B16E-44FD-86A3-8720654F40C4}" srcOrd="2" destOrd="0" presId="urn:microsoft.com/office/officeart/2005/8/layout/orgChart1#3"/>
    <dgm:cxn modelId="{BF86A669-AD38-F740-895A-9AA4F132C133}" type="presParOf" srcId="{23114F58-2EB6-44DF-A97E-5AE8C5204780}" destId="{94297D0F-B0BE-4038-8488-5BEE499AFFEF}" srcOrd="3" destOrd="0" presId="urn:microsoft.com/office/officeart/2005/8/layout/orgChart1#3"/>
    <dgm:cxn modelId="{79A0F257-D7DD-6249-8B34-083129F58AE0}" type="presParOf" srcId="{94297D0F-B0BE-4038-8488-5BEE499AFFEF}" destId="{DFBD6BF5-B13B-42A1-A0D8-A682561EB022}" srcOrd="0" destOrd="0" presId="urn:microsoft.com/office/officeart/2005/8/layout/orgChart1#3"/>
    <dgm:cxn modelId="{333D6F77-B99D-E84E-889C-6E4CAB5D97BA}" type="presParOf" srcId="{DFBD6BF5-B13B-42A1-A0D8-A682561EB022}" destId="{D93BD6C8-6217-4C1A-890F-C2F99D9BB1AC}" srcOrd="0" destOrd="0" presId="urn:microsoft.com/office/officeart/2005/8/layout/orgChart1#3"/>
    <dgm:cxn modelId="{1B5B6869-59E2-6547-903C-E959A4F260E1}" type="presParOf" srcId="{DFBD6BF5-B13B-42A1-A0D8-A682561EB022}" destId="{D80D1044-801B-4EDB-9435-8C59D5BDAAB8}" srcOrd="1" destOrd="0" presId="urn:microsoft.com/office/officeart/2005/8/layout/orgChart1#3"/>
    <dgm:cxn modelId="{F993B87C-54B2-2E4F-A3AD-0E310E3E1D97}" type="presParOf" srcId="{94297D0F-B0BE-4038-8488-5BEE499AFFEF}" destId="{D50B6B8E-1760-4D02-B3B2-FA4EFDA89D5D}" srcOrd="1" destOrd="0" presId="urn:microsoft.com/office/officeart/2005/8/layout/orgChart1#3"/>
    <dgm:cxn modelId="{F41C366F-19B3-B048-B403-9E0AB78E11B3}" type="presParOf" srcId="{94297D0F-B0BE-4038-8488-5BEE499AFFEF}" destId="{2E971CCF-D045-4355-921A-33E25A027FE5}" srcOrd="2" destOrd="0" presId="urn:microsoft.com/office/officeart/2005/8/layout/orgChart1#3"/>
    <dgm:cxn modelId="{B5B3F905-83BD-8F47-A01F-EB779183B133}" type="presParOf" srcId="{23114F58-2EB6-44DF-A97E-5AE8C5204780}" destId="{7EFE89E7-0BD7-4A16-8C49-21C10BFAD21A}" srcOrd="4" destOrd="0" presId="urn:microsoft.com/office/officeart/2005/8/layout/orgChart1#3"/>
    <dgm:cxn modelId="{29D1B019-6FB5-3C44-956F-5A5A6D67F17E}" type="presParOf" srcId="{23114F58-2EB6-44DF-A97E-5AE8C5204780}" destId="{68E260F6-5562-4C03-8759-3A0E13BBE3DA}" srcOrd="5" destOrd="0" presId="urn:microsoft.com/office/officeart/2005/8/layout/orgChart1#3"/>
    <dgm:cxn modelId="{5200253D-4E6C-7242-903F-D6021E3A9090}" type="presParOf" srcId="{68E260F6-5562-4C03-8759-3A0E13BBE3DA}" destId="{A2322667-8C31-4613-880A-DB4523952A87}" srcOrd="0" destOrd="0" presId="urn:microsoft.com/office/officeart/2005/8/layout/orgChart1#3"/>
    <dgm:cxn modelId="{26C83C79-704D-0347-B1DB-712B42257A5C}" type="presParOf" srcId="{A2322667-8C31-4613-880A-DB4523952A87}" destId="{348467EF-D861-4641-942A-A7170B7CEBB3}" srcOrd="0" destOrd="0" presId="urn:microsoft.com/office/officeart/2005/8/layout/orgChart1#3"/>
    <dgm:cxn modelId="{C70016C0-9EDE-D24D-B617-CC87739C2134}" type="presParOf" srcId="{A2322667-8C31-4613-880A-DB4523952A87}" destId="{834E219D-3985-4463-992C-0FB446054FE1}" srcOrd="1" destOrd="0" presId="urn:microsoft.com/office/officeart/2005/8/layout/orgChart1#3"/>
    <dgm:cxn modelId="{BDB1F18E-20E2-FF45-8BB5-C09A302C7662}" type="presParOf" srcId="{68E260F6-5562-4C03-8759-3A0E13BBE3DA}" destId="{CA582ED7-070C-4DA2-8CCA-1A378EB3596B}" srcOrd="1" destOrd="0" presId="urn:microsoft.com/office/officeart/2005/8/layout/orgChart1#3"/>
    <dgm:cxn modelId="{4B4107A5-252B-0948-8C34-D35FC0469AAF}" type="presParOf" srcId="{68E260F6-5562-4C03-8759-3A0E13BBE3DA}" destId="{D523BA6B-964C-4D0D-8ECE-E3F2DA487BBD}" srcOrd="2" destOrd="0" presId="urn:microsoft.com/office/officeart/2005/8/layout/orgChart1#3"/>
    <dgm:cxn modelId="{605DE2CB-30FB-DE49-B141-8FC41DCFC275}" type="presParOf" srcId="{23114F58-2EB6-44DF-A97E-5AE8C5204780}" destId="{DDB3A901-B51C-452E-B287-6417866A3913}" srcOrd="6" destOrd="0" presId="urn:microsoft.com/office/officeart/2005/8/layout/orgChart1#3"/>
    <dgm:cxn modelId="{4762FBC9-28C4-3549-BE77-4C323412946A}" type="presParOf" srcId="{23114F58-2EB6-44DF-A97E-5AE8C5204780}" destId="{7FE13609-031A-46CE-B309-08884319DAEF}" srcOrd="7" destOrd="0" presId="urn:microsoft.com/office/officeart/2005/8/layout/orgChart1#3"/>
    <dgm:cxn modelId="{F9D97247-9FA5-454A-889A-F5093CB602FE}" type="presParOf" srcId="{7FE13609-031A-46CE-B309-08884319DAEF}" destId="{398B84EB-38FF-4D6B-A5ED-9B39AE5393C1}" srcOrd="0" destOrd="0" presId="urn:microsoft.com/office/officeart/2005/8/layout/orgChart1#3"/>
    <dgm:cxn modelId="{EDAE27FF-C0DC-1942-82B9-733AE8E25CE2}" type="presParOf" srcId="{398B84EB-38FF-4D6B-A5ED-9B39AE5393C1}" destId="{17F4D5C9-A4F4-4B58-9C31-0D60219817A9}" srcOrd="0" destOrd="0" presId="urn:microsoft.com/office/officeart/2005/8/layout/orgChart1#3"/>
    <dgm:cxn modelId="{1F2E6D75-B293-5041-AE82-62CC6E01EB8F}" type="presParOf" srcId="{398B84EB-38FF-4D6B-A5ED-9B39AE5393C1}" destId="{CB86A37A-0624-4019-8ADB-FA4A3B298F03}" srcOrd="1" destOrd="0" presId="urn:microsoft.com/office/officeart/2005/8/layout/orgChart1#3"/>
    <dgm:cxn modelId="{D7B00CC8-7794-C845-94B1-6C31CC6107D3}" type="presParOf" srcId="{7FE13609-031A-46CE-B309-08884319DAEF}" destId="{FEBA7A4B-7857-475E-A932-AA8EFA94CF37}" srcOrd="1" destOrd="0" presId="urn:microsoft.com/office/officeart/2005/8/layout/orgChart1#3"/>
    <dgm:cxn modelId="{F8535D78-96B0-6647-ADEB-2159E06D5856}" type="presParOf" srcId="{7FE13609-031A-46CE-B309-08884319DAEF}" destId="{441A6574-E44D-4D52-B1C3-586CA8B8A9E2}" srcOrd="2" destOrd="0" presId="urn:microsoft.com/office/officeart/2005/8/layout/orgChart1#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4.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4" loCatId="hierarchy" qsTypeId="urn:microsoft.com/office/officeart/2005/8/quickstyle/simple1#26" qsCatId="simple" csTypeId="urn:microsoft.com/office/officeart/2005/8/colors/accent2_1#27"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endParaRPr lang="zh-CN" altLang="en-US" sz="2000" b="1" dirty="0">
            <a:solidFill>
              <a:srgbClr val="C00000"/>
            </a:solidFill>
            <a:latin typeface="等线" panose="02010600030101010101" pitchFamily="2" charset="-122"/>
            <a:ea typeface="等线" panose="02010600030101010101" pitchFamily="2" charset="-122"/>
          </a:endParaRP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endParaRPr lang="zh-CN" altLang="en-US" sz="2000" b="1" dirty="0">
            <a:solidFill>
              <a:srgbClr val="C00000"/>
            </a:solidFill>
            <a:latin typeface="等线" panose="02010600030101010101" pitchFamily="2" charset="-122"/>
            <a:ea typeface="等线" panose="02010600030101010101" pitchFamily="2" charset="-122"/>
          </a:endParaRP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F3DF22F-5D3E-42A4-8410-745DF12E44B4}" srcId="{ADBCAC23-7D8B-4438-9AD6-6179210E3940}" destId="{2A7BBD8A-4FF2-485E-AE05-40D61E2CDB5D}" srcOrd="0" destOrd="0" parTransId="{37BD9D3E-793D-48B3-94F9-425889507AEB}" sibTransId="{5C2BA1D5-CE1D-4162-9125-CC55A2C3E1A0}"/>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54CFE5C6-2BFE-9148-8D95-DF352CEC8223}" type="presOf" srcId="{6449A5F6-5183-4894-AA69-C078CEF9A713}" destId="{7EE0D34E-2757-4987-93C0-B1369F0B12D2}" srcOrd="0" destOrd="0" presId="urn:microsoft.com/office/officeart/2005/8/layout/orgChart1#4"/>
    <dgm:cxn modelId="{797B452A-9C73-9D43-AE31-FCDF9D088567}" type="presOf" srcId="{B39B2A29-B025-436B-92E3-C4E2E4FA6074}" destId="{57906D38-BB59-4387-B90F-E96EEDC7589C}" srcOrd="0" destOrd="0" presId="urn:microsoft.com/office/officeart/2005/8/layout/orgChart1#4"/>
    <dgm:cxn modelId="{66487B80-970E-DB48-B327-7E727672C91F}" type="presOf" srcId="{6449A5F6-5183-4894-AA69-C078CEF9A713}" destId="{0AD381BB-68E0-459D-91D1-8948FCB62936}" srcOrd="1" destOrd="0" presId="urn:microsoft.com/office/officeart/2005/8/layout/orgChart1#4"/>
    <dgm:cxn modelId="{64ABD021-1349-4E48-88F6-B2035BF72867}" srcId="{EC134FBD-FBEF-4E03-A535-7ADA6D06EB22}" destId="{47E7B1CF-FFFF-42B1-BA6C-C29AEECB4075}" srcOrd="2" destOrd="0" parTransId="{AB675931-6950-4C10-8287-28804E988568}" sibTransId="{79BBF3FD-6788-4D79-8B3D-BA826868667E}"/>
    <dgm:cxn modelId="{B0616B71-B319-D442-86E2-54E6E77979D2}" type="presOf" srcId="{ADBCAC23-7D8B-4438-9AD6-6179210E3940}" destId="{26DB2A05-B567-4DE4-8B65-0B99F7F3E664}" srcOrd="1" destOrd="0" presId="urn:microsoft.com/office/officeart/2005/8/layout/orgChart1#4"/>
    <dgm:cxn modelId="{929484D5-61CD-4D92-B7A6-B1609A81D1A9}" srcId="{EC134FBD-FBEF-4E03-A535-7ADA6D06EB22}" destId="{89B16BCB-EDFE-4291-8565-668EF99EEE6E}" srcOrd="0" destOrd="0" parTransId="{08918746-C2EE-42D5-A4F2-86A10EC9A946}" sibTransId="{B9703CCC-5932-48F8-A72A-649CDC91993C}"/>
    <dgm:cxn modelId="{E9E7D50D-5B9F-A94D-966F-248D13A1CAC4}" type="presOf" srcId="{25FE6955-F2E0-4D81-AB7E-91622AC280AC}" destId="{DDB3A901-B51C-452E-B287-6417866A3913}" srcOrd="0" destOrd="0" presId="urn:microsoft.com/office/officeart/2005/8/layout/orgChart1#4"/>
    <dgm:cxn modelId="{40D9A697-9E96-EC40-8BD6-2C180A647C0F}" type="presOf" srcId="{9193254B-2244-4EC1-8096-FB808C8CF9CC}" destId="{150854CC-9DD3-487A-97F6-3D5CE4D72DEA}" srcOrd="1" destOrd="0" presId="urn:microsoft.com/office/officeart/2005/8/layout/orgChart1#4"/>
    <dgm:cxn modelId="{AACBF036-70D1-B24B-8CE9-BA9C791B6107}" type="presOf" srcId="{C38A5D5D-8CFB-4CD6-A5AC-78B825A2834F}" destId="{16F8F5A8-5E0B-4F72-BE8A-51DABA2AEA03}" srcOrd="0" destOrd="0" presId="urn:microsoft.com/office/officeart/2005/8/layout/orgChart1#4"/>
    <dgm:cxn modelId="{2EE2C53D-F4B2-8546-A01A-75E1A4182200}" type="presOf" srcId="{0763A498-62AD-466A-9F39-B1B0F6A4B40F}" destId="{117925C9-9F12-443C-8FC0-BC43A9F90071}" srcOrd="0" destOrd="0" presId="urn:microsoft.com/office/officeart/2005/8/layout/orgChart1#4"/>
    <dgm:cxn modelId="{F3BDFBD1-0AFD-8144-9207-207096F4B40D}" type="presOf" srcId="{497E4C1E-3F05-426A-A6D9-963C75D0A9F6}" destId="{3744CC9D-5165-4D94-8746-DF8C6D019DCD}" srcOrd="0" destOrd="0" presId="urn:microsoft.com/office/officeart/2005/8/layout/orgChart1#4"/>
    <dgm:cxn modelId="{7E1B3460-85CA-844A-9F24-FBEE735B8F9F}" type="presOf" srcId="{27C565CC-A207-40E1-AA06-4BCD59EC5D22}" destId="{55EF065E-5162-4C53-9E56-FEB40990DAF2}" srcOrd="0" destOrd="0" presId="urn:microsoft.com/office/officeart/2005/8/layout/orgChart1#4"/>
    <dgm:cxn modelId="{66620317-D791-0A4F-A24C-4D33699B3329}" type="presOf" srcId="{B9099DCF-A1FF-456A-91BE-329974B6EFA1}" destId="{43F5D7D0-4CBA-4FD8-8B58-B6F14996D2A5}" srcOrd="0" destOrd="0" presId="urn:microsoft.com/office/officeart/2005/8/layout/orgChart1#4"/>
    <dgm:cxn modelId="{2219FB26-DAED-6C44-BE9D-52383A08B8E0}" type="presOf" srcId="{C283D4AC-4E97-4B1B-AC54-30412034F2B0}" destId="{F9DF42C0-E152-48AD-A234-6249EE2A59B3}" srcOrd="0" destOrd="0" presId="urn:microsoft.com/office/officeart/2005/8/layout/orgChart1#4"/>
    <dgm:cxn modelId="{8D97EFAC-1974-F940-AAB3-F966E9AEE8BE}" type="presOf" srcId="{EC134FBD-FBEF-4E03-A535-7ADA6D06EB22}" destId="{4C0DDC23-FA76-425D-88C3-EDA76F94DA05}" srcOrd="0" destOrd="0" presId="urn:microsoft.com/office/officeart/2005/8/layout/orgChart1#4"/>
    <dgm:cxn modelId="{47416F60-3736-804C-8EB9-283075D553BF}" type="presOf" srcId="{2A7BBD8A-4FF2-485E-AE05-40D61E2CDB5D}" destId="{8CC57487-6C38-4890-813E-E57668027B87}" srcOrd="1" destOrd="0" presId="urn:microsoft.com/office/officeart/2005/8/layout/orgChart1#4"/>
    <dgm:cxn modelId="{8CC5112D-F9C6-D74B-B69D-B9F26D8545E8}" type="presOf" srcId="{83B6E579-D432-44D4-8F9D-4506568BA145}" destId="{D93BD6C8-6217-4C1A-890F-C2F99D9BB1AC}" srcOrd="0" destOrd="0" presId="urn:microsoft.com/office/officeart/2005/8/layout/orgChart1#4"/>
    <dgm:cxn modelId="{D42D825E-32B4-4EED-A10C-E9EDC7FB474C}" srcId="{9193254B-2244-4EC1-8096-FB808C8CF9CC}" destId="{B39B2A29-B025-436B-92E3-C4E2E4FA6074}" srcOrd="0" destOrd="0" parTransId="{9BB900D7-2F4C-47EE-9058-70DFE975ECC1}" sibTransId="{2F62FC5D-E600-4FF7-88D2-999305BB1275}"/>
    <dgm:cxn modelId="{6D2C086C-95A1-6D4D-B6B7-E8A12894725B}" type="presOf" srcId="{EC134FBD-FBEF-4E03-A535-7ADA6D06EB22}" destId="{E035C10F-968F-4732-A952-D6B8B22FF25C}" srcOrd="1" destOrd="0" presId="urn:microsoft.com/office/officeart/2005/8/layout/orgChart1#4"/>
    <dgm:cxn modelId="{E55A85C5-A13F-E840-88B5-11B92C104EA2}" type="presOf" srcId="{FA83FF95-CB9D-454B-84E4-1F425B004803}" destId="{17F4D5C9-A4F4-4B58-9C31-0D60219817A9}" srcOrd="0" destOrd="0" presId="urn:microsoft.com/office/officeart/2005/8/layout/orgChart1#4"/>
    <dgm:cxn modelId="{57E49EEF-54FF-3648-8ED1-30F9978CAF20}" type="presOf" srcId="{BD8F2394-B2BC-4C2A-833E-5544429CDA0E}" destId="{B402D3E9-7DCF-46A1-8732-B2A45AF92E35}" srcOrd="0" destOrd="0" presId="urn:microsoft.com/office/officeart/2005/8/layout/orgChart1#4"/>
    <dgm:cxn modelId="{3D24BB13-418B-4A65-B373-65775FDFEB01}" srcId="{27C565CC-A207-40E1-AA06-4BCD59EC5D22}" destId="{EC134FBD-FBEF-4E03-A535-7ADA6D06EB22}" srcOrd="0" destOrd="0" parTransId="{82DA9AAB-90BE-4C81-B598-925C58C787CB}" sibTransId="{EF782213-4682-4BFC-B4E5-2BDF3D4217A7}"/>
    <dgm:cxn modelId="{6C3A3DA6-7A88-004F-89E4-EF2EDAC5E340}" type="presOf" srcId="{9193254B-2244-4EC1-8096-FB808C8CF9CC}" destId="{E815A757-A369-4769-8303-B36584D594E0}" srcOrd="0" destOrd="0" presId="urn:microsoft.com/office/officeart/2005/8/layout/orgChart1#4"/>
    <dgm:cxn modelId="{9716CB08-83A3-4904-BE85-34A5DB2153E4}" srcId="{EC134FBD-FBEF-4E03-A535-7ADA6D06EB22}" destId="{83B6E579-D432-44D4-8F9D-4506568BA145}" srcOrd="1" destOrd="0" parTransId="{E650CFBD-6DC0-4ECD-809C-163A654515B8}" sibTransId="{019E6089-F523-4849-989A-CDB907FEFA72}"/>
    <dgm:cxn modelId="{97647EED-BE79-1D43-837D-D6655D97CD01}" type="presOf" srcId="{AB675931-6950-4C10-8287-28804E988568}" destId="{7EFE89E7-0BD7-4A16-8C49-21C10BFAD21A}" srcOrd="0" destOrd="0" presId="urn:microsoft.com/office/officeart/2005/8/layout/orgChart1#4"/>
    <dgm:cxn modelId="{2519625C-2905-2D40-A48F-D7D3CFA55D31}" type="presOf" srcId="{C283D4AC-4E97-4B1B-AC54-30412034F2B0}" destId="{5C2D81D5-35AA-4068-A6B0-92CF4FF1EDF2}" srcOrd="1" destOrd="0" presId="urn:microsoft.com/office/officeart/2005/8/layout/orgChart1#4"/>
    <dgm:cxn modelId="{5B620B0A-A8DC-1A43-B486-DCAAE8BA0F1A}" type="presOf" srcId="{B39B2A29-B025-436B-92E3-C4E2E4FA6074}" destId="{EB11507A-8908-4993-8AE2-E9D853D5CD75}" srcOrd="1" destOrd="0" presId="urn:microsoft.com/office/officeart/2005/8/layout/orgChart1#4"/>
    <dgm:cxn modelId="{6BAD20BB-164B-0D48-837A-8F9B6E97F409}" type="presOf" srcId="{B65A9DA2-3996-4D9E-8DA9-8B50B368D930}" destId="{A7A74FA7-15CB-469D-83FD-B16087CB1FA6}" srcOrd="0" destOrd="0" presId="urn:microsoft.com/office/officeart/2005/8/layout/orgChart1#4"/>
    <dgm:cxn modelId="{4CDBE999-9F12-2D47-A3AB-A3F444964705}" type="presOf" srcId="{ADBCAC23-7D8B-4438-9AD6-6179210E3940}" destId="{204D8920-AA0D-4356-96BB-FB725D23DDE8}" srcOrd="0" destOrd="0" presId="urn:microsoft.com/office/officeart/2005/8/layout/orgChart1#4"/>
    <dgm:cxn modelId="{D7643123-34E4-0642-93EC-7CB1660BE2D9}" type="presOf" srcId="{47E7B1CF-FFFF-42B1-BA6C-C29AEECB4075}" destId="{348467EF-D861-4641-942A-A7170B7CEBB3}" srcOrd="0" destOrd="0" presId="urn:microsoft.com/office/officeart/2005/8/layout/orgChart1#4"/>
    <dgm:cxn modelId="{60A10FF0-9055-4F4D-860C-921BB1B12F84}" type="presOf" srcId="{BD54063F-0DEC-403D-8D86-CCEA422C79F6}" destId="{D4F271A7-77E5-4B82-A310-8D91D0D63047}" srcOrd="0" destOrd="0" presId="urn:microsoft.com/office/officeart/2005/8/layout/orgChart1#4"/>
    <dgm:cxn modelId="{D50434BD-AAD2-42AC-B79D-3507B3B27661}" srcId="{EC134FBD-FBEF-4E03-A535-7ADA6D06EB22}" destId="{6449A5F6-5183-4894-AA69-C078CEF9A713}" srcOrd="7" destOrd="0" parTransId="{0763A498-62AD-466A-9F39-B1B0F6A4B40F}" sibTransId="{5D367F7C-280E-4687-B9ED-D0DAB1C92A54}"/>
    <dgm:cxn modelId="{A7EE90B0-CAB7-F74B-8DDD-155E59BEBC6D}" type="presOf" srcId="{FA83FF95-CB9D-454B-84E4-1F425B004803}" destId="{CB86A37A-0624-4019-8ADB-FA4A3B298F03}" srcOrd="1" destOrd="0" presId="urn:microsoft.com/office/officeart/2005/8/layout/orgChart1#4"/>
    <dgm:cxn modelId="{C61A5C9B-D93A-9D47-9679-58BAAAF83D0D}" type="presOf" srcId="{A07C8EBE-E1D2-420E-87EA-BE502551EB9C}" destId="{60DF28A5-0A46-425B-82B5-0C88665BDB2D}" srcOrd="0" destOrd="0" presId="urn:microsoft.com/office/officeart/2005/8/layout/orgChart1#4"/>
    <dgm:cxn modelId="{5A8BBDC2-42CE-2945-8EB3-F763F804E62A}" type="presOf" srcId="{37BD9D3E-793D-48B3-94F9-425889507AEB}" destId="{BA581352-219D-4956-A240-D7CBE7712807}" srcOrd="0" destOrd="0" presId="urn:microsoft.com/office/officeart/2005/8/layout/orgChart1#4"/>
    <dgm:cxn modelId="{EF96CBB5-2B6B-9842-A2A8-6D2D95964D4D}" type="presOf" srcId="{E650CFBD-6DC0-4ECD-809C-163A654515B8}" destId="{CA9B7AB4-B16E-44FD-86A3-8720654F40C4}" srcOrd="0" destOrd="0" presId="urn:microsoft.com/office/officeart/2005/8/layout/orgChart1#4"/>
    <dgm:cxn modelId="{5B5A305D-3805-034E-9ECD-54B87D1E1F07}" type="presOf" srcId="{B9099DCF-A1FF-456A-91BE-329974B6EFA1}" destId="{F6781222-DFA3-4129-B148-4CA912235843}" srcOrd="1" destOrd="0" presId="urn:microsoft.com/office/officeart/2005/8/layout/orgChart1#4"/>
    <dgm:cxn modelId="{BEAB95FA-A9FB-48D6-A592-3F58089AD3BF}" srcId="{EC134FBD-FBEF-4E03-A535-7ADA6D06EB22}" destId="{FA83FF95-CB9D-454B-84E4-1F425B004803}" srcOrd="3" destOrd="0" parTransId="{25FE6955-F2E0-4D81-AB7E-91622AC280AC}" sibTransId="{41A0BCC3-C8B4-4448-BCE0-B2E099E365BB}"/>
    <dgm:cxn modelId="{C496A253-02CD-004F-963E-DB3D43598F49}" type="presOf" srcId="{89B16BCB-EDFE-4291-8565-668EF99EEE6E}" destId="{F555FD5E-62C7-417C-BF89-07432E0187CB}" srcOrd="0" destOrd="0" presId="urn:microsoft.com/office/officeart/2005/8/layout/orgChart1#4"/>
    <dgm:cxn modelId="{D98BEAD7-0F19-4837-A2EA-BD2DC57C64F0}" srcId="{EC134FBD-FBEF-4E03-A535-7ADA6D06EB22}" destId="{9193254B-2244-4EC1-8096-FB808C8CF9CC}" srcOrd="6" destOrd="0" parTransId="{BD54063F-0DEC-403D-8D86-CCEA422C79F6}" sibTransId="{A377F062-1AD6-449B-A131-71946A4C0CB8}"/>
    <dgm:cxn modelId="{67897FD6-1A70-6847-B214-14B9BDDE91DF}" type="presOf" srcId="{08918746-C2EE-42D5-A4F2-86A10EC9A946}" destId="{394A4CD5-508C-4517-B9FA-B983F5F50EB0}" srcOrd="0" destOrd="0" presId="urn:microsoft.com/office/officeart/2005/8/layout/orgChart1#4"/>
    <dgm:cxn modelId="{2BA09BA5-557B-CB4E-BA0A-0443DF16BF27}" type="presOf" srcId="{BD8F2394-B2BC-4C2A-833E-5544429CDA0E}" destId="{8EE9C570-E4BC-4D18-AFB8-E3B84D10F5DD}" srcOrd="1" destOrd="0" presId="urn:microsoft.com/office/officeart/2005/8/layout/orgChart1#4"/>
    <dgm:cxn modelId="{901A098D-D872-7C47-A3A9-BE23AA0DE172}" type="presOf" srcId="{2A7BBD8A-4FF2-485E-AE05-40D61E2CDB5D}" destId="{8B085831-A611-4354-A355-24216F7408D4}" srcOrd="0" destOrd="0" presId="urn:microsoft.com/office/officeart/2005/8/layout/orgChart1#4"/>
    <dgm:cxn modelId="{B1402A5D-F14B-AE41-BE54-7B0B8749D8F6}" type="presOf" srcId="{89B16BCB-EDFE-4291-8565-668EF99EEE6E}" destId="{83B0DEA8-E649-4FE0-A379-95F0D2971215}" srcOrd="1" destOrd="0" presId="urn:microsoft.com/office/officeart/2005/8/layout/orgChart1#4"/>
    <dgm:cxn modelId="{5C7CAD91-033D-534E-BE5A-36E00C402330}" type="presOf" srcId="{9BB900D7-2F4C-47EE-9058-70DFE975ECC1}" destId="{81B52B3B-71C3-40F6-8432-63D7EE512738}" srcOrd="0" destOrd="0" presId="urn:microsoft.com/office/officeart/2005/8/layout/orgChart1#4"/>
    <dgm:cxn modelId="{A7915F5E-F581-410F-BF77-4EE8F0CF30E9}" srcId="{B9099DCF-A1FF-456A-91BE-329974B6EFA1}" destId="{C283D4AC-4E97-4B1B-AC54-30412034F2B0}" srcOrd="0" destOrd="0" parTransId="{497E4C1E-3F05-426A-A6D9-963C75D0A9F6}" sibTransId="{98BAE281-A273-46CF-A5AA-3EBAA82D7129}"/>
    <dgm:cxn modelId="{ED24415E-F163-EB41-81DA-A6D2507A83AA}" type="presOf" srcId="{83B6E579-D432-44D4-8F9D-4506568BA145}" destId="{D80D1044-801B-4EDB-9435-8C59D5BDAAB8}" srcOrd="1" destOrd="0" presId="urn:microsoft.com/office/officeart/2005/8/layout/orgChart1#4"/>
    <dgm:cxn modelId="{E244CABD-F818-45A6-98E4-28EF8B4D919B}" srcId="{6449A5F6-5183-4894-AA69-C078CEF9A713}" destId="{BD8F2394-B2BC-4C2A-833E-5544429CDA0E}" srcOrd="0" destOrd="0" parTransId="{B65A9DA2-3996-4D9E-8DA9-8B50B368D930}" sibTransId="{CD516C93-4A62-4979-A33C-52090853FC05}"/>
    <dgm:cxn modelId="{2A856686-077C-3E4A-A0AD-911F407FF2AE}" type="presOf" srcId="{47E7B1CF-FFFF-42B1-BA6C-C29AEECB4075}" destId="{834E219D-3985-4463-992C-0FB446054FE1}" srcOrd="1" destOrd="0" presId="urn:microsoft.com/office/officeart/2005/8/layout/orgChart1#4"/>
    <dgm:cxn modelId="{FBFE0D4B-3BCE-4A46-8E0C-F6DFE1A0F0A3}" type="presParOf" srcId="{55EF065E-5162-4C53-9E56-FEB40990DAF2}" destId="{4F811A65-43C9-4F0F-8FE6-08C014228C48}" srcOrd="0" destOrd="0" presId="urn:microsoft.com/office/officeart/2005/8/layout/orgChart1#4"/>
    <dgm:cxn modelId="{5384594D-5F3E-A140-BFF6-7804FE6F64CF}" type="presParOf" srcId="{4F811A65-43C9-4F0F-8FE6-08C014228C48}" destId="{8D5B6355-9284-4BCA-9ABB-51455B7DC0EB}" srcOrd="0" destOrd="0" presId="urn:microsoft.com/office/officeart/2005/8/layout/orgChart1#4"/>
    <dgm:cxn modelId="{F394338F-DEFB-EE48-9CFF-AE4DC28BE1BB}" type="presParOf" srcId="{8D5B6355-9284-4BCA-9ABB-51455B7DC0EB}" destId="{4C0DDC23-FA76-425D-88C3-EDA76F94DA05}" srcOrd="0" destOrd="0" presId="urn:microsoft.com/office/officeart/2005/8/layout/orgChart1#4"/>
    <dgm:cxn modelId="{9D6FAD24-8B68-7F49-9341-B6DB1D6996C0}" type="presParOf" srcId="{8D5B6355-9284-4BCA-9ABB-51455B7DC0EB}" destId="{E035C10F-968F-4732-A952-D6B8B22FF25C}" srcOrd="1" destOrd="0" presId="urn:microsoft.com/office/officeart/2005/8/layout/orgChart1#4"/>
    <dgm:cxn modelId="{6237FF31-A6A9-3B46-9993-C73E97B1C351}" type="presParOf" srcId="{4F811A65-43C9-4F0F-8FE6-08C014228C48}" destId="{1DB86430-0253-41CE-8B7A-C4077C7F7599}" srcOrd="1" destOrd="0" presId="urn:microsoft.com/office/officeart/2005/8/layout/orgChart1#4"/>
    <dgm:cxn modelId="{1AF5C4C5-F22C-7D43-8C99-1D832318288F}" type="presParOf" srcId="{1DB86430-0253-41CE-8B7A-C4077C7F7599}" destId="{60DF28A5-0A46-425B-82B5-0C88665BDB2D}" srcOrd="0" destOrd="0" presId="urn:microsoft.com/office/officeart/2005/8/layout/orgChart1#4"/>
    <dgm:cxn modelId="{67659E31-45D0-784D-8812-9CF8BB8FF33B}" type="presParOf" srcId="{1DB86430-0253-41CE-8B7A-C4077C7F7599}" destId="{BD9294D3-444E-4038-935C-EB4E442A5418}" srcOrd="1" destOrd="0" presId="urn:microsoft.com/office/officeart/2005/8/layout/orgChart1#4"/>
    <dgm:cxn modelId="{CE3BDE29-F195-824A-B467-CC97AFA20DF2}" type="presParOf" srcId="{BD9294D3-444E-4038-935C-EB4E442A5418}" destId="{01F7CD11-01F9-4710-966F-FA32108D3073}" srcOrd="0" destOrd="0" presId="urn:microsoft.com/office/officeart/2005/8/layout/orgChart1#4"/>
    <dgm:cxn modelId="{536A8B54-C2E7-B048-8F2A-891D7DCBF98F}" type="presParOf" srcId="{01F7CD11-01F9-4710-966F-FA32108D3073}" destId="{43F5D7D0-4CBA-4FD8-8B58-B6F14996D2A5}" srcOrd="0" destOrd="0" presId="urn:microsoft.com/office/officeart/2005/8/layout/orgChart1#4"/>
    <dgm:cxn modelId="{76C123B8-780A-E540-AD86-F24C6D2B054F}" type="presParOf" srcId="{01F7CD11-01F9-4710-966F-FA32108D3073}" destId="{F6781222-DFA3-4129-B148-4CA912235843}" srcOrd="1" destOrd="0" presId="urn:microsoft.com/office/officeart/2005/8/layout/orgChart1#4"/>
    <dgm:cxn modelId="{68B1A12B-7FBE-6C42-85A0-F87E0DE5DB45}" type="presParOf" srcId="{BD9294D3-444E-4038-935C-EB4E442A5418}" destId="{989BAE7F-D611-43B8-B398-52E1A3D981EF}" srcOrd="1" destOrd="0" presId="urn:microsoft.com/office/officeart/2005/8/layout/orgChart1#4"/>
    <dgm:cxn modelId="{9C580D5E-E01F-5C47-A346-9F732317D822}" type="presParOf" srcId="{989BAE7F-D611-43B8-B398-52E1A3D981EF}" destId="{3744CC9D-5165-4D94-8746-DF8C6D019DCD}" srcOrd="0" destOrd="0" presId="urn:microsoft.com/office/officeart/2005/8/layout/orgChart1#4"/>
    <dgm:cxn modelId="{43E40ABC-76C2-D441-B5EB-A982BD52CDAC}" type="presParOf" srcId="{989BAE7F-D611-43B8-B398-52E1A3D981EF}" destId="{D1A85CBF-B91A-4FDB-BAB1-8FE1B317E42D}" srcOrd="1" destOrd="0" presId="urn:microsoft.com/office/officeart/2005/8/layout/orgChart1#4"/>
    <dgm:cxn modelId="{84A401C7-B089-FC40-9347-0C5D3F40F3AD}" type="presParOf" srcId="{D1A85CBF-B91A-4FDB-BAB1-8FE1B317E42D}" destId="{D48BCF79-E76F-429C-A468-B66349D6AA74}" srcOrd="0" destOrd="0" presId="urn:microsoft.com/office/officeart/2005/8/layout/orgChart1#4"/>
    <dgm:cxn modelId="{F6987A5A-5D1D-1C4A-ACB6-2C300AD93B8C}" type="presParOf" srcId="{D48BCF79-E76F-429C-A468-B66349D6AA74}" destId="{F9DF42C0-E152-48AD-A234-6249EE2A59B3}" srcOrd="0" destOrd="0" presId="urn:microsoft.com/office/officeart/2005/8/layout/orgChart1#4"/>
    <dgm:cxn modelId="{B6574F12-E7D0-4A49-B485-31C7C082E101}" type="presParOf" srcId="{D48BCF79-E76F-429C-A468-B66349D6AA74}" destId="{5C2D81D5-35AA-4068-A6B0-92CF4FF1EDF2}" srcOrd="1" destOrd="0" presId="urn:microsoft.com/office/officeart/2005/8/layout/orgChart1#4"/>
    <dgm:cxn modelId="{0C605495-5E8B-AD41-8F1A-1428C723D20B}" type="presParOf" srcId="{D1A85CBF-B91A-4FDB-BAB1-8FE1B317E42D}" destId="{F80B1374-FF99-4BD3-A40D-9B6DEEEF9E43}" srcOrd="1" destOrd="0" presId="urn:microsoft.com/office/officeart/2005/8/layout/orgChart1#4"/>
    <dgm:cxn modelId="{0C2DE167-B7E3-B740-9753-976F535A29F4}" type="presParOf" srcId="{D1A85CBF-B91A-4FDB-BAB1-8FE1B317E42D}" destId="{9E922E4C-9306-4887-9312-FC1013D7769E}" srcOrd="2" destOrd="0" presId="urn:microsoft.com/office/officeart/2005/8/layout/orgChart1#4"/>
    <dgm:cxn modelId="{61376CA5-899C-A848-B971-42DC540AEAB4}" type="presParOf" srcId="{BD9294D3-444E-4038-935C-EB4E442A5418}" destId="{77C649D7-7C2A-42FC-A24A-6110EA386F9C}" srcOrd="2" destOrd="0" presId="urn:microsoft.com/office/officeart/2005/8/layout/orgChart1#4"/>
    <dgm:cxn modelId="{49AB6665-BC86-3844-84CB-BDDEFEAAEA11}" type="presParOf" srcId="{1DB86430-0253-41CE-8B7A-C4077C7F7599}" destId="{16F8F5A8-5E0B-4F72-BE8A-51DABA2AEA03}" srcOrd="2" destOrd="0" presId="urn:microsoft.com/office/officeart/2005/8/layout/orgChart1#4"/>
    <dgm:cxn modelId="{65C4EC0F-B0B4-304C-B9DF-4D1D56AB0129}" type="presParOf" srcId="{1DB86430-0253-41CE-8B7A-C4077C7F7599}" destId="{5BCDEF4D-02D5-40B5-9C48-41E40B2E5F77}" srcOrd="3" destOrd="0" presId="urn:microsoft.com/office/officeart/2005/8/layout/orgChart1#4"/>
    <dgm:cxn modelId="{C6261337-0BCE-6744-963B-6E97CD665F03}" type="presParOf" srcId="{5BCDEF4D-02D5-40B5-9C48-41E40B2E5F77}" destId="{9D81244F-ADB6-45B1-89C3-D5A9BFB9AFB2}" srcOrd="0" destOrd="0" presId="urn:microsoft.com/office/officeart/2005/8/layout/orgChart1#4"/>
    <dgm:cxn modelId="{58B2A45F-BA7F-1345-B9D4-CCC6F6E93F57}" type="presParOf" srcId="{9D81244F-ADB6-45B1-89C3-D5A9BFB9AFB2}" destId="{204D8920-AA0D-4356-96BB-FB725D23DDE8}" srcOrd="0" destOrd="0" presId="urn:microsoft.com/office/officeart/2005/8/layout/orgChart1#4"/>
    <dgm:cxn modelId="{C2F26EE8-490B-4548-8703-04262C3AFD37}" type="presParOf" srcId="{9D81244F-ADB6-45B1-89C3-D5A9BFB9AFB2}" destId="{26DB2A05-B567-4DE4-8B65-0B99F7F3E664}" srcOrd="1" destOrd="0" presId="urn:microsoft.com/office/officeart/2005/8/layout/orgChart1#4"/>
    <dgm:cxn modelId="{ACB8DEA6-B810-344B-BB76-AFA895797371}" type="presParOf" srcId="{5BCDEF4D-02D5-40B5-9C48-41E40B2E5F77}" destId="{2F0E0557-A4BD-49F8-B179-B12CA1E338CA}" srcOrd="1" destOrd="0" presId="urn:microsoft.com/office/officeart/2005/8/layout/orgChart1#4"/>
    <dgm:cxn modelId="{C8F0BC64-8FD6-2F4D-977B-7BFE2532B52E}" type="presParOf" srcId="{2F0E0557-A4BD-49F8-B179-B12CA1E338CA}" destId="{BA581352-219D-4956-A240-D7CBE7712807}" srcOrd="0" destOrd="0" presId="urn:microsoft.com/office/officeart/2005/8/layout/orgChart1#4"/>
    <dgm:cxn modelId="{5349FD48-2EC9-DB4C-A500-89DC1B362843}" type="presParOf" srcId="{2F0E0557-A4BD-49F8-B179-B12CA1E338CA}" destId="{9C2084A3-458C-40F6-9533-E61284687125}" srcOrd="1" destOrd="0" presId="urn:microsoft.com/office/officeart/2005/8/layout/orgChart1#4"/>
    <dgm:cxn modelId="{8C1AB3DB-EF8A-114C-883F-61113322986F}" type="presParOf" srcId="{9C2084A3-458C-40F6-9533-E61284687125}" destId="{22901DBC-0C4F-4627-BF9D-E52B3767936E}" srcOrd="0" destOrd="0" presId="urn:microsoft.com/office/officeart/2005/8/layout/orgChart1#4"/>
    <dgm:cxn modelId="{AF8E795D-4AA2-0447-B567-A0D14B9C6D02}" type="presParOf" srcId="{22901DBC-0C4F-4627-BF9D-E52B3767936E}" destId="{8B085831-A611-4354-A355-24216F7408D4}" srcOrd="0" destOrd="0" presId="urn:microsoft.com/office/officeart/2005/8/layout/orgChart1#4"/>
    <dgm:cxn modelId="{3F0F8A2C-A92F-844B-8DD8-091B09E5DC98}" type="presParOf" srcId="{22901DBC-0C4F-4627-BF9D-E52B3767936E}" destId="{8CC57487-6C38-4890-813E-E57668027B87}" srcOrd="1" destOrd="0" presId="urn:microsoft.com/office/officeart/2005/8/layout/orgChart1#4"/>
    <dgm:cxn modelId="{AB95E8AC-223C-3B4C-90AB-AE97BADB84D9}" type="presParOf" srcId="{9C2084A3-458C-40F6-9533-E61284687125}" destId="{54FCE051-F16E-4647-BFD4-EA672AFB5071}" srcOrd="1" destOrd="0" presId="urn:microsoft.com/office/officeart/2005/8/layout/orgChart1#4"/>
    <dgm:cxn modelId="{7EACF983-AE77-E142-AA5E-BB4D55ECAA2E}" type="presParOf" srcId="{9C2084A3-458C-40F6-9533-E61284687125}" destId="{CEE12B36-85D2-42AB-8252-3625AD0E40E4}" srcOrd="2" destOrd="0" presId="urn:microsoft.com/office/officeart/2005/8/layout/orgChart1#4"/>
    <dgm:cxn modelId="{05A3448C-EF35-3249-A415-FB9064448182}" type="presParOf" srcId="{5BCDEF4D-02D5-40B5-9C48-41E40B2E5F77}" destId="{469D4C04-608B-4098-A35B-A1C0BC3771B7}" srcOrd="2" destOrd="0" presId="urn:microsoft.com/office/officeart/2005/8/layout/orgChart1#4"/>
    <dgm:cxn modelId="{9B900D51-6650-B247-88E0-025E8481976E}" type="presParOf" srcId="{1DB86430-0253-41CE-8B7A-C4077C7F7599}" destId="{D4F271A7-77E5-4B82-A310-8D91D0D63047}" srcOrd="4" destOrd="0" presId="urn:microsoft.com/office/officeart/2005/8/layout/orgChart1#4"/>
    <dgm:cxn modelId="{1AB13848-4926-2F47-B2B7-5CB5662A20C3}" type="presParOf" srcId="{1DB86430-0253-41CE-8B7A-C4077C7F7599}" destId="{14649E1B-672F-4212-B812-2A760FDA5C13}" srcOrd="5" destOrd="0" presId="urn:microsoft.com/office/officeart/2005/8/layout/orgChart1#4"/>
    <dgm:cxn modelId="{FE6B8C42-F515-1F4C-BBFA-6A26EB57E4F1}" type="presParOf" srcId="{14649E1B-672F-4212-B812-2A760FDA5C13}" destId="{30C000D1-5ED7-4075-A73E-8BA273073478}" srcOrd="0" destOrd="0" presId="urn:microsoft.com/office/officeart/2005/8/layout/orgChart1#4"/>
    <dgm:cxn modelId="{62563774-CF3B-AE4C-A06F-0BFD2F2E2793}" type="presParOf" srcId="{30C000D1-5ED7-4075-A73E-8BA273073478}" destId="{E815A757-A369-4769-8303-B36584D594E0}" srcOrd="0" destOrd="0" presId="urn:microsoft.com/office/officeart/2005/8/layout/orgChart1#4"/>
    <dgm:cxn modelId="{E0D7E7E9-29ED-EE4B-8AAD-3A36C4ED0DF4}" type="presParOf" srcId="{30C000D1-5ED7-4075-A73E-8BA273073478}" destId="{150854CC-9DD3-487A-97F6-3D5CE4D72DEA}" srcOrd="1" destOrd="0" presId="urn:microsoft.com/office/officeart/2005/8/layout/orgChart1#4"/>
    <dgm:cxn modelId="{3B4CBE95-DB5E-4747-A3F6-B69113DA588D}" type="presParOf" srcId="{14649E1B-672F-4212-B812-2A760FDA5C13}" destId="{27F30E10-DC11-4AA2-8C8B-4C424FE92D4E}" srcOrd="1" destOrd="0" presId="urn:microsoft.com/office/officeart/2005/8/layout/orgChart1#4"/>
    <dgm:cxn modelId="{EF8793F2-DD7E-7145-85F7-B5FAA17FAFF3}" type="presParOf" srcId="{27F30E10-DC11-4AA2-8C8B-4C424FE92D4E}" destId="{81B52B3B-71C3-40F6-8432-63D7EE512738}" srcOrd="0" destOrd="0" presId="urn:microsoft.com/office/officeart/2005/8/layout/orgChart1#4"/>
    <dgm:cxn modelId="{A31D81FF-FC22-654D-9118-434450E1E1D6}" type="presParOf" srcId="{27F30E10-DC11-4AA2-8C8B-4C424FE92D4E}" destId="{24A06ED3-B291-4841-9E0A-2697C54B8B0B}" srcOrd="1" destOrd="0" presId="urn:microsoft.com/office/officeart/2005/8/layout/orgChart1#4"/>
    <dgm:cxn modelId="{28FF4511-5DB3-E846-B683-4EEBFD6A2E6D}" type="presParOf" srcId="{24A06ED3-B291-4841-9E0A-2697C54B8B0B}" destId="{B812358F-A9D0-4D46-8B00-BCF3574A2BCB}" srcOrd="0" destOrd="0" presId="urn:microsoft.com/office/officeart/2005/8/layout/orgChart1#4"/>
    <dgm:cxn modelId="{986A7BE9-DB58-7C4E-81F6-69492A6A26D8}" type="presParOf" srcId="{B812358F-A9D0-4D46-8B00-BCF3574A2BCB}" destId="{57906D38-BB59-4387-B90F-E96EEDC7589C}" srcOrd="0" destOrd="0" presId="urn:microsoft.com/office/officeart/2005/8/layout/orgChart1#4"/>
    <dgm:cxn modelId="{496915AF-0842-5141-A5C6-BF52B998652F}" type="presParOf" srcId="{B812358F-A9D0-4D46-8B00-BCF3574A2BCB}" destId="{EB11507A-8908-4993-8AE2-E9D853D5CD75}" srcOrd="1" destOrd="0" presId="urn:microsoft.com/office/officeart/2005/8/layout/orgChart1#4"/>
    <dgm:cxn modelId="{DED68126-322D-BB40-B5F7-B8719A345051}" type="presParOf" srcId="{24A06ED3-B291-4841-9E0A-2697C54B8B0B}" destId="{739A20E5-AF4E-4653-9692-CE682D27DF89}" srcOrd="1" destOrd="0" presId="urn:microsoft.com/office/officeart/2005/8/layout/orgChart1#4"/>
    <dgm:cxn modelId="{205319D3-9F2A-F04A-B44A-F7C8EB91A1C4}" type="presParOf" srcId="{24A06ED3-B291-4841-9E0A-2697C54B8B0B}" destId="{73BA3789-27D3-4B00-AA76-038DA95A9559}" srcOrd="2" destOrd="0" presId="urn:microsoft.com/office/officeart/2005/8/layout/orgChart1#4"/>
    <dgm:cxn modelId="{143122AF-B04D-114B-AF08-F2A1CAD320E6}" type="presParOf" srcId="{14649E1B-672F-4212-B812-2A760FDA5C13}" destId="{A749491D-2674-4271-A8C8-665E3CE85E04}" srcOrd="2" destOrd="0" presId="urn:microsoft.com/office/officeart/2005/8/layout/orgChart1#4"/>
    <dgm:cxn modelId="{CC1D3C2B-04FF-C64C-A45B-19210501222A}" type="presParOf" srcId="{1DB86430-0253-41CE-8B7A-C4077C7F7599}" destId="{117925C9-9F12-443C-8FC0-BC43A9F90071}" srcOrd="6" destOrd="0" presId="urn:microsoft.com/office/officeart/2005/8/layout/orgChart1#4"/>
    <dgm:cxn modelId="{F06D7B19-A036-C645-A753-14FA9ECD2157}" type="presParOf" srcId="{1DB86430-0253-41CE-8B7A-C4077C7F7599}" destId="{FBB3978C-5DE7-4116-81FF-D9466E562EBC}" srcOrd="7" destOrd="0" presId="urn:microsoft.com/office/officeart/2005/8/layout/orgChart1#4"/>
    <dgm:cxn modelId="{F3382E58-3DE5-8248-95AD-53D6655E43A8}" type="presParOf" srcId="{FBB3978C-5DE7-4116-81FF-D9466E562EBC}" destId="{577E3078-F634-45E6-B895-563C0BC8F9C7}" srcOrd="0" destOrd="0" presId="urn:microsoft.com/office/officeart/2005/8/layout/orgChart1#4"/>
    <dgm:cxn modelId="{7759BB24-38B9-BC4E-B1E2-BEAA43CE4972}" type="presParOf" srcId="{577E3078-F634-45E6-B895-563C0BC8F9C7}" destId="{7EE0D34E-2757-4987-93C0-B1369F0B12D2}" srcOrd="0" destOrd="0" presId="urn:microsoft.com/office/officeart/2005/8/layout/orgChart1#4"/>
    <dgm:cxn modelId="{8CE874B1-1DDC-2543-8F99-FEEB818533DD}" type="presParOf" srcId="{577E3078-F634-45E6-B895-563C0BC8F9C7}" destId="{0AD381BB-68E0-459D-91D1-8948FCB62936}" srcOrd="1" destOrd="0" presId="urn:microsoft.com/office/officeart/2005/8/layout/orgChart1#4"/>
    <dgm:cxn modelId="{4CDAE563-88EE-C84C-9459-857D1491B799}" type="presParOf" srcId="{FBB3978C-5DE7-4116-81FF-D9466E562EBC}" destId="{6E37AE48-DE42-4ABB-AEE6-91A2AAF735BE}" srcOrd="1" destOrd="0" presId="urn:microsoft.com/office/officeart/2005/8/layout/orgChart1#4"/>
    <dgm:cxn modelId="{AC20CFD2-D4AA-A145-823F-502F33B73B11}" type="presParOf" srcId="{6E37AE48-DE42-4ABB-AEE6-91A2AAF735BE}" destId="{A7A74FA7-15CB-469D-83FD-B16087CB1FA6}" srcOrd="0" destOrd="0" presId="urn:microsoft.com/office/officeart/2005/8/layout/orgChart1#4"/>
    <dgm:cxn modelId="{D96E9648-F1CC-F146-B522-C7ADCB793B86}" type="presParOf" srcId="{6E37AE48-DE42-4ABB-AEE6-91A2AAF735BE}" destId="{94BAF99C-FEA1-4F46-AFE2-6AF8C8DAB61B}" srcOrd="1" destOrd="0" presId="urn:microsoft.com/office/officeart/2005/8/layout/orgChart1#4"/>
    <dgm:cxn modelId="{FA84F5AA-AC22-C342-AFD7-322133DD9B51}" type="presParOf" srcId="{94BAF99C-FEA1-4F46-AFE2-6AF8C8DAB61B}" destId="{54E1B17A-EE8D-4206-8ED1-B2F62FE29D7C}" srcOrd="0" destOrd="0" presId="urn:microsoft.com/office/officeart/2005/8/layout/orgChart1#4"/>
    <dgm:cxn modelId="{FF63FCE0-202E-B541-8DD8-0C99F7CE2CD8}" type="presParOf" srcId="{54E1B17A-EE8D-4206-8ED1-B2F62FE29D7C}" destId="{B402D3E9-7DCF-46A1-8732-B2A45AF92E35}" srcOrd="0" destOrd="0" presId="urn:microsoft.com/office/officeart/2005/8/layout/orgChart1#4"/>
    <dgm:cxn modelId="{8754C312-1819-6548-B245-988B52D890F5}" type="presParOf" srcId="{54E1B17A-EE8D-4206-8ED1-B2F62FE29D7C}" destId="{8EE9C570-E4BC-4D18-AFB8-E3B84D10F5DD}" srcOrd="1" destOrd="0" presId="urn:microsoft.com/office/officeart/2005/8/layout/orgChart1#4"/>
    <dgm:cxn modelId="{FF330602-6DAD-B148-AAF4-48B4DD57EE06}" type="presParOf" srcId="{94BAF99C-FEA1-4F46-AFE2-6AF8C8DAB61B}" destId="{AB0F82B0-3FA1-4257-B8AF-BB7472BD4D83}" srcOrd="1" destOrd="0" presId="urn:microsoft.com/office/officeart/2005/8/layout/orgChart1#4"/>
    <dgm:cxn modelId="{3A76E58C-B370-DC41-AE82-7B9AB299F4DE}" type="presParOf" srcId="{94BAF99C-FEA1-4F46-AFE2-6AF8C8DAB61B}" destId="{63567D77-37F4-468B-8A81-998802F8CA47}" srcOrd="2" destOrd="0" presId="urn:microsoft.com/office/officeart/2005/8/layout/orgChart1#4"/>
    <dgm:cxn modelId="{5022BA5F-6E18-1D4F-9ACF-62F9CFF5C1B2}" type="presParOf" srcId="{FBB3978C-5DE7-4116-81FF-D9466E562EBC}" destId="{883086E5-B446-4CF8-92CE-1A88408FB033}" srcOrd="2" destOrd="0" presId="urn:microsoft.com/office/officeart/2005/8/layout/orgChart1#4"/>
    <dgm:cxn modelId="{9F589D28-A409-EB42-9844-10D88F42E965}" type="presParOf" srcId="{4F811A65-43C9-4F0F-8FE6-08C014228C48}" destId="{23114F58-2EB6-44DF-A97E-5AE8C5204780}" srcOrd="2" destOrd="0" presId="urn:microsoft.com/office/officeart/2005/8/layout/orgChart1#4"/>
    <dgm:cxn modelId="{40F34F80-412C-5F47-953E-E0EF477FE465}" type="presParOf" srcId="{23114F58-2EB6-44DF-A97E-5AE8C5204780}" destId="{394A4CD5-508C-4517-B9FA-B983F5F50EB0}" srcOrd="0" destOrd="0" presId="urn:microsoft.com/office/officeart/2005/8/layout/orgChart1#4"/>
    <dgm:cxn modelId="{959E7CBF-5940-1147-9614-ADBC034000AC}" type="presParOf" srcId="{23114F58-2EB6-44DF-A97E-5AE8C5204780}" destId="{272DF86B-ED5C-47F0-B18F-9BFD3D2C97EA}" srcOrd="1" destOrd="0" presId="urn:microsoft.com/office/officeart/2005/8/layout/orgChart1#4"/>
    <dgm:cxn modelId="{2C0CA1E8-BB6E-274A-8A98-CB8D13D50303}" type="presParOf" srcId="{272DF86B-ED5C-47F0-B18F-9BFD3D2C97EA}" destId="{1D5178FA-09DF-47BF-B8D0-567BFEA3E342}" srcOrd="0" destOrd="0" presId="urn:microsoft.com/office/officeart/2005/8/layout/orgChart1#4"/>
    <dgm:cxn modelId="{F8D6A054-8B3D-3246-A4CA-8C9534DC665F}" type="presParOf" srcId="{1D5178FA-09DF-47BF-B8D0-567BFEA3E342}" destId="{F555FD5E-62C7-417C-BF89-07432E0187CB}" srcOrd="0" destOrd="0" presId="urn:microsoft.com/office/officeart/2005/8/layout/orgChart1#4"/>
    <dgm:cxn modelId="{8F87D47B-B7A2-3546-BABF-E62F9C6EA4DE}" type="presParOf" srcId="{1D5178FA-09DF-47BF-B8D0-567BFEA3E342}" destId="{83B0DEA8-E649-4FE0-A379-95F0D2971215}" srcOrd="1" destOrd="0" presId="urn:microsoft.com/office/officeart/2005/8/layout/orgChart1#4"/>
    <dgm:cxn modelId="{12E4529C-D34E-6249-87E0-D40FBC819DCF}" type="presParOf" srcId="{272DF86B-ED5C-47F0-B18F-9BFD3D2C97EA}" destId="{C422C124-1F62-45D6-A219-B99ABA6B3CB5}" srcOrd="1" destOrd="0" presId="urn:microsoft.com/office/officeart/2005/8/layout/orgChart1#4"/>
    <dgm:cxn modelId="{FFE0D11A-DAC8-3142-B1F0-8F278BC9A4CA}" type="presParOf" srcId="{272DF86B-ED5C-47F0-B18F-9BFD3D2C97EA}" destId="{4072A895-5892-4CAA-AF3E-0C19EB4F4FC4}" srcOrd="2" destOrd="0" presId="urn:microsoft.com/office/officeart/2005/8/layout/orgChart1#4"/>
    <dgm:cxn modelId="{54C97536-4484-044C-A262-EE0B7D111258}" type="presParOf" srcId="{23114F58-2EB6-44DF-A97E-5AE8C5204780}" destId="{CA9B7AB4-B16E-44FD-86A3-8720654F40C4}" srcOrd="2" destOrd="0" presId="urn:microsoft.com/office/officeart/2005/8/layout/orgChart1#4"/>
    <dgm:cxn modelId="{A92C4C2F-8515-E146-8938-7BE790D07502}" type="presParOf" srcId="{23114F58-2EB6-44DF-A97E-5AE8C5204780}" destId="{94297D0F-B0BE-4038-8488-5BEE499AFFEF}" srcOrd="3" destOrd="0" presId="urn:microsoft.com/office/officeart/2005/8/layout/orgChart1#4"/>
    <dgm:cxn modelId="{8DCFA745-1215-C149-8610-57858B1BD390}" type="presParOf" srcId="{94297D0F-B0BE-4038-8488-5BEE499AFFEF}" destId="{DFBD6BF5-B13B-42A1-A0D8-A682561EB022}" srcOrd="0" destOrd="0" presId="urn:microsoft.com/office/officeart/2005/8/layout/orgChart1#4"/>
    <dgm:cxn modelId="{FEA51970-28E4-C647-A9A7-1849D83B9E81}" type="presParOf" srcId="{DFBD6BF5-B13B-42A1-A0D8-A682561EB022}" destId="{D93BD6C8-6217-4C1A-890F-C2F99D9BB1AC}" srcOrd="0" destOrd="0" presId="urn:microsoft.com/office/officeart/2005/8/layout/orgChart1#4"/>
    <dgm:cxn modelId="{7047BF71-62FF-9348-BDEA-A4B546933E37}" type="presParOf" srcId="{DFBD6BF5-B13B-42A1-A0D8-A682561EB022}" destId="{D80D1044-801B-4EDB-9435-8C59D5BDAAB8}" srcOrd="1" destOrd="0" presId="urn:microsoft.com/office/officeart/2005/8/layout/orgChart1#4"/>
    <dgm:cxn modelId="{07EAD0CB-2F46-ED40-A9F1-7773DEC01028}" type="presParOf" srcId="{94297D0F-B0BE-4038-8488-5BEE499AFFEF}" destId="{D50B6B8E-1760-4D02-B3B2-FA4EFDA89D5D}" srcOrd="1" destOrd="0" presId="urn:microsoft.com/office/officeart/2005/8/layout/orgChart1#4"/>
    <dgm:cxn modelId="{CB4A34BF-43C4-A84B-83B2-7EB1F16C586E}" type="presParOf" srcId="{94297D0F-B0BE-4038-8488-5BEE499AFFEF}" destId="{2E971CCF-D045-4355-921A-33E25A027FE5}" srcOrd="2" destOrd="0" presId="urn:microsoft.com/office/officeart/2005/8/layout/orgChart1#4"/>
    <dgm:cxn modelId="{E4463D29-CA3A-A046-9743-909CE4D0DFF2}" type="presParOf" srcId="{23114F58-2EB6-44DF-A97E-5AE8C5204780}" destId="{7EFE89E7-0BD7-4A16-8C49-21C10BFAD21A}" srcOrd="4" destOrd="0" presId="urn:microsoft.com/office/officeart/2005/8/layout/orgChart1#4"/>
    <dgm:cxn modelId="{CC203A8D-2D3A-AB4F-B6A2-0FEA2BF82301}" type="presParOf" srcId="{23114F58-2EB6-44DF-A97E-5AE8C5204780}" destId="{68E260F6-5562-4C03-8759-3A0E13BBE3DA}" srcOrd="5" destOrd="0" presId="urn:microsoft.com/office/officeart/2005/8/layout/orgChart1#4"/>
    <dgm:cxn modelId="{78952E24-2D48-B943-B3C1-56B06A0C5BF7}" type="presParOf" srcId="{68E260F6-5562-4C03-8759-3A0E13BBE3DA}" destId="{A2322667-8C31-4613-880A-DB4523952A87}" srcOrd="0" destOrd="0" presId="urn:microsoft.com/office/officeart/2005/8/layout/orgChart1#4"/>
    <dgm:cxn modelId="{47C6F03B-D002-8B43-B1C6-AE74F29B841E}" type="presParOf" srcId="{A2322667-8C31-4613-880A-DB4523952A87}" destId="{348467EF-D861-4641-942A-A7170B7CEBB3}" srcOrd="0" destOrd="0" presId="urn:microsoft.com/office/officeart/2005/8/layout/orgChart1#4"/>
    <dgm:cxn modelId="{D0CCC21A-653E-684C-8FC9-04ED3F4F3631}" type="presParOf" srcId="{A2322667-8C31-4613-880A-DB4523952A87}" destId="{834E219D-3985-4463-992C-0FB446054FE1}" srcOrd="1" destOrd="0" presId="urn:microsoft.com/office/officeart/2005/8/layout/orgChart1#4"/>
    <dgm:cxn modelId="{112D8164-C2A9-5240-B857-DF295E051D4A}" type="presParOf" srcId="{68E260F6-5562-4C03-8759-3A0E13BBE3DA}" destId="{CA582ED7-070C-4DA2-8CCA-1A378EB3596B}" srcOrd="1" destOrd="0" presId="urn:microsoft.com/office/officeart/2005/8/layout/orgChart1#4"/>
    <dgm:cxn modelId="{B15FD300-ECDC-A349-A236-83FA8A0D3F84}" type="presParOf" srcId="{68E260F6-5562-4C03-8759-3A0E13BBE3DA}" destId="{D523BA6B-964C-4D0D-8ECE-E3F2DA487BBD}" srcOrd="2" destOrd="0" presId="urn:microsoft.com/office/officeart/2005/8/layout/orgChart1#4"/>
    <dgm:cxn modelId="{D4A8F994-E87A-8A4D-BAAF-C359BC620BF4}" type="presParOf" srcId="{23114F58-2EB6-44DF-A97E-5AE8C5204780}" destId="{DDB3A901-B51C-452E-B287-6417866A3913}" srcOrd="6" destOrd="0" presId="urn:microsoft.com/office/officeart/2005/8/layout/orgChart1#4"/>
    <dgm:cxn modelId="{5DA5333B-8705-6347-849A-450A53D5B2F7}" type="presParOf" srcId="{23114F58-2EB6-44DF-A97E-5AE8C5204780}" destId="{7FE13609-031A-46CE-B309-08884319DAEF}" srcOrd="7" destOrd="0" presId="urn:microsoft.com/office/officeart/2005/8/layout/orgChart1#4"/>
    <dgm:cxn modelId="{93FF69F7-6E92-C94B-B96C-DA0D3291DA1C}" type="presParOf" srcId="{7FE13609-031A-46CE-B309-08884319DAEF}" destId="{398B84EB-38FF-4D6B-A5ED-9B39AE5393C1}" srcOrd="0" destOrd="0" presId="urn:microsoft.com/office/officeart/2005/8/layout/orgChart1#4"/>
    <dgm:cxn modelId="{D233B12A-0770-9844-B106-8FC9E3CC1DD9}" type="presParOf" srcId="{398B84EB-38FF-4D6B-A5ED-9B39AE5393C1}" destId="{17F4D5C9-A4F4-4B58-9C31-0D60219817A9}" srcOrd="0" destOrd="0" presId="urn:microsoft.com/office/officeart/2005/8/layout/orgChart1#4"/>
    <dgm:cxn modelId="{FC1F72CB-8E00-9A46-B55B-F4DA2D529AC9}" type="presParOf" srcId="{398B84EB-38FF-4D6B-A5ED-9B39AE5393C1}" destId="{CB86A37A-0624-4019-8ADB-FA4A3B298F03}" srcOrd="1" destOrd="0" presId="urn:microsoft.com/office/officeart/2005/8/layout/orgChart1#4"/>
    <dgm:cxn modelId="{03497D41-17F4-4A41-BF4D-D46B18410538}" type="presParOf" srcId="{7FE13609-031A-46CE-B309-08884319DAEF}" destId="{FEBA7A4B-7857-475E-A932-AA8EFA94CF37}" srcOrd="1" destOrd="0" presId="urn:microsoft.com/office/officeart/2005/8/layout/orgChart1#4"/>
    <dgm:cxn modelId="{3A07948A-AB2D-5F49-BCA5-D2E5D5BC5CAE}" type="presParOf" srcId="{7FE13609-031A-46CE-B309-08884319DAEF}" destId="{441A6574-E44D-4D52-B1C3-586CA8B8A9E2}" srcOrd="2" destOrd="0" presId="urn:microsoft.com/office/officeart/2005/8/layout/orgChart1#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5.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5" loCatId="hierarchy" qsTypeId="urn:microsoft.com/office/officeart/2005/8/quickstyle/simple1#27" qsCatId="simple" csTypeId="urn:microsoft.com/office/officeart/2005/8/colors/accent2_1#28"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05B231F4-454A-8644-B75B-BBFA155EF0F2}" type="presOf" srcId="{BD8F2394-B2BC-4C2A-833E-5544429CDA0E}" destId="{B402D3E9-7DCF-46A1-8732-B2A45AF92E35}" srcOrd="0" destOrd="0" presId="urn:microsoft.com/office/officeart/2005/8/layout/orgChart1#5"/>
    <dgm:cxn modelId="{BF3DF22F-5D3E-42A4-8410-745DF12E44B4}" srcId="{ADBCAC23-7D8B-4438-9AD6-6179210E3940}" destId="{2A7BBD8A-4FF2-485E-AE05-40D61E2CDB5D}" srcOrd="0" destOrd="0" parTransId="{37BD9D3E-793D-48B3-94F9-425889507AEB}" sibTransId="{5C2BA1D5-CE1D-4162-9125-CC55A2C3E1A0}"/>
    <dgm:cxn modelId="{BB509E09-9D38-EF49-BD9A-A0D5633E0256}" type="presOf" srcId="{A07C8EBE-E1D2-420E-87EA-BE502551EB9C}" destId="{60DF28A5-0A46-425B-82B5-0C88665BDB2D}" srcOrd="0" destOrd="0" presId="urn:microsoft.com/office/officeart/2005/8/layout/orgChart1#5"/>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EEF83F9D-CA5D-0F4A-80EF-DDC796980587}" type="presOf" srcId="{C283D4AC-4E97-4B1B-AC54-30412034F2B0}" destId="{5C2D81D5-35AA-4068-A6B0-92CF4FF1EDF2}" srcOrd="1" destOrd="0" presId="urn:microsoft.com/office/officeart/2005/8/layout/orgChart1#5"/>
    <dgm:cxn modelId="{649AC9BC-5970-814F-904C-6E3F9D021AF1}" type="presOf" srcId="{C283D4AC-4E97-4B1B-AC54-30412034F2B0}" destId="{F9DF42C0-E152-48AD-A234-6249EE2A59B3}" srcOrd="0" destOrd="0" presId="urn:microsoft.com/office/officeart/2005/8/layout/orgChart1#5"/>
    <dgm:cxn modelId="{64ABD021-1349-4E48-88F6-B2035BF72867}" srcId="{EC134FBD-FBEF-4E03-A535-7ADA6D06EB22}" destId="{47E7B1CF-FFFF-42B1-BA6C-C29AEECB4075}" srcOrd="2" destOrd="0" parTransId="{AB675931-6950-4C10-8287-28804E988568}" sibTransId="{79BBF3FD-6788-4D79-8B3D-BA826868667E}"/>
    <dgm:cxn modelId="{724A82C0-030D-8A47-AB20-8EFCF7AEA5AB}" type="presOf" srcId="{47E7B1CF-FFFF-42B1-BA6C-C29AEECB4075}" destId="{348467EF-D861-4641-942A-A7170B7CEBB3}" srcOrd="0" destOrd="0" presId="urn:microsoft.com/office/officeart/2005/8/layout/orgChart1#5"/>
    <dgm:cxn modelId="{929484D5-61CD-4D92-B7A6-B1609A81D1A9}" srcId="{EC134FBD-FBEF-4E03-A535-7ADA6D06EB22}" destId="{89B16BCB-EDFE-4291-8565-668EF99EEE6E}" srcOrd="0" destOrd="0" parTransId="{08918746-C2EE-42D5-A4F2-86A10EC9A946}" sibTransId="{B9703CCC-5932-48F8-A72A-649CDC91993C}"/>
    <dgm:cxn modelId="{22293BCE-ABC4-0047-8419-40A52B65951E}" type="presOf" srcId="{89B16BCB-EDFE-4291-8565-668EF99EEE6E}" destId="{F555FD5E-62C7-417C-BF89-07432E0187CB}" srcOrd="0" destOrd="0" presId="urn:microsoft.com/office/officeart/2005/8/layout/orgChart1#5"/>
    <dgm:cxn modelId="{2E43CA88-C044-E743-A3EB-B9258A7223F3}" type="presOf" srcId="{BD54063F-0DEC-403D-8D86-CCEA422C79F6}" destId="{D4F271A7-77E5-4B82-A310-8D91D0D63047}" srcOrd="0" destOrd="0" presId="urn:microsoft.com/office/officeart/2005/8/layout/orgChart1#5"/>
    <dgm:cxn modelId="{CA2F5A0E-E28D-6B48-9BD6-6A4A65614916}" type="presOf" srcId="{6449A5F6-5183-4894-AA69-C078CEF9A713}" destId="{0AD381BB-68E0-459D-91D1-8948FCB62936}" srcOrd="1" destOrd="0" presId="urn:microsoft.com/office/officeart/2005/8/layout/orgChart1#5"/>
    <dgm:cxn modelId="{1B92C7D0-0A66-9F48-AEC4-B025EDBFC1B4}" type="presOf" srcId="{B39B2A29-B025-436B-92E3-C4E2E4FA6074}" destId="{EB11507A-8908-4993-8AE2-E9D853D5CD75}" srcOrd="1" destOrd="0" presId="urn:microsoft.com/office/officeart/2005/8/layout/orgChart1#5"/>
    <dgm:cxn modelId="{200CD4AF-EAC0-2741-8852-8B763D27D836}" type="presOf" srcId="{ADBCAC23-7D8B-4438-9AD6-6179210E3940}" destId="{204D8920-AA0D-4356-96BB-FB725D23DDE8}" srcOrd="0" destOrd="0" presId="urn:microsoft.com/office/officeart/2005/8/layout/orgChart1#5"/>
    <dgm:cxn modelId="{30C2D0C2-070D-2545-9EDB-7F27C1CB323E}" type="presOf" srcId="{27C565CC-A207-40E1-AA06-4BCD59EC5D22}" destId="{55EF065E-5162-4C53-9E56-FEB40990DAF2}" srcOrd="0" destOrd="0" presId="urn:microsoft.com/office/officeart/2005/8/layout/orgChart1#5"/>
    <dgm:cxn modelId="{F4FCDC5A-86C1-FE4A-867D-EF0F1C039A2B}" type="presOf" srcId="{08918746-C2EE-42D5-A4F2-86A10EC9A946}" destId="{394A4CD5-508C-4517-B9FA-B983F5F50EB0}" srcOrd="0" destOrd="0" presId="urn:microsoft.com/office/officeart/2005/8/layout/orgChart1#5"/>
    <dgm:cxn modelId="{E08596FB-FB58-974E-BDCF-DD78EB956185}" type="presOf" srcId="{B9099DCF-A1FF-456A-91BE-329974B6EFA1}" destId="{43F5D7D0-4CBA-4FD8-8B58-B6F14996D2A5}" srcOrd="0" destOrd="0" presId="urn:microsoft.com/office/officeart/2005/8/layout/orgChart1#5"/>
    <dgm:cxn modelId="{059881F8-9268-9E46-99D6-06586EC6064B}" type="presOf" srcId="{9193254B-2244-4EC1-8096-FB808C8CF9CC}" destId="{E815A757-A369-4769-8303-B36584D594E0}" srcOrd="0" destOrd="0" presId="urn:microsoft.com/office/officeart/2005/8/layout/orgChart1#5"/>
    <dgm:cxn modelId="{2890EC6A-9D1F-B348-886B-121ED8E0765C}" type="presOf" srcId="{2A7BBD8A-4FF2-485E-AE05-40D61E2CDB5D}" destId="{8CC57487-6C38-4890-813E-E57668027B87}" srcOrd="1" destOrd="0" presId="urn:microsoft.com/office/officeart/2005/8/layout/orgChart1#5"/>
    <dgm:cxn modelId="{AC159F2D-4607-B64E-9483-CABA7C57DD17}" type="presOf" srcId="{83B6E579-D432-44D4-8F9D-4506568BA145}" destId="{D80D1044-801B-4EDB-9435-8C59D5BDAAB8}" srcOrd="1" destOrd="0" presId="urn:microsoft.com/office/officeart/2005/8/layout/orgChart1#5"/>
    <dgm:cxn modelId="{F362B81C-0F6E-1846-8541-626A4DDB6F0A}" type="presOf" srcId="{9BB900D7-2F4C-47EE-9058-70DFE975ECC1}" destId="{81B52B3B-71C3-40F6-8432-63D7EE512738}" srcOrd="0" destOrd="0" presId="urn:microsoft.com/office/officeart/2005/8/layout/orgChart1#5"/>
    <dgm:cxn modelId="{96DB7715-238E-DC41-9CCD-F5D2F4929413}" type="presOf" srcId="{BD8F2394-B2BC-4C2A-833E-5544429CDA0E}" destId="{8EE9C570-E4BC-4D18-AFB8-E3B84D10F5DD}" srcOrd="1" destOrd="0" presId="urn:microsoft.com/office/officeart/2005/8/layout/orgChart1#5"/>
    <dgm:cxn modelId="{2F5C122D-05DF-C64C-A681-65BC8DEE7DEC}" type="presOf" srcId="{EC134FBD-FBEF-4E03-A535-7ADA6D06EB22}" destId="{4C0DDC23-FA76-425D-88C3-EDA76F94DA05}" srcOrd="0" destOrd="0" presId="urn:microsoft.com/office/officeart/2005/8/layout/orgChart1#5"/>
    <dgm:cxn modelId="{D7C10538-5186-2A49-BC2D-B46FF672BF39}" type="presOf" srcId="{497E4C1E-3F05-426A-A6D9-963C75D0A9F6}" destId="{3744CC9D-5165-4D94-8746-DF8C6D019DCD}" srcOrd="0" destOrd="0" presId="urn:microsoft.com/office/officeart/2005/8/layout/orgChart1#5"/>
    <dgm:cxn modelId="{D615AB5F-4F38-5549-A7AA-21FA8947154F}" type="presOf" srcId="{FA83FF95-CB9D-454B-84E4-1F425B004803}" destId="{17F4D5C9-A4F4-4B58-9C31-0D60219817A9}" srcOrd="0" destOrd="0" presId="urn:microsoft.com/office/officeart/2005/8/layout/orgChart1#5"/>
    <dgm:cxn modelId="{D42D825E-32B4-4EED-A10C-E9EDC7FB474C}" srcId="{9193254B-2244-4EC1-8096-FB808C8CF9CC}" destId="{B39B2A29-B025-436B-92E3-C4E2E4FA6074}" srcOrd="0" destOrd="0" parTransId="{9BB900D7-2F4C-47EE-9058-70DFE975ECC1}" sibTransId="{2F62FC5D-E600-4FF7-88D2-999305BB1275}"/>
    <dgm:cxn modelId="{6F666D8E-9389-7B4A-9662-2DB6C7E1A546}" type="presOf" srcId="{2A7BBD8A-4FF2-485E-AE05-40D61E2CDB5D}" destId="{8B085831-A611-4354-A355-24216F7408D4}" srcOrd="0" destOrd="0" presId="urn:microsoft.com/office/officeart/2005/8/layout/orgChart1#5"/>
    <dgm:cxn modelId="{3D24BB13-418B-4A65-B373-65775FDFEB01}" srcId="{27C565CC-A207-40E1-AA06-4BCD59EC5D22}" destId="{EC134FBD-FBEF-4E03-A535-7ADA6D06EB22}" srcOrd="0" destOrd="0" parTransId="{82DA9AAB-90BE-4C81-B598-925C58C787CB}" sibTransId="{EF782213-4682-4BFC-B4E5-2BDF3D4217A7}"/>
    <dgm:cxn modelId="{8110FCF8-118C-744E-8FF3-C51FBDBE6BA5}" type="presOf" srcId="{37BD9D3E-793D-48B3-94F9-425889507AEB}" destId="{BA581352-219D-4956-A240-D7CBE7712807}" srcOrd="0" destOrd="0" presId="urn:microsoft.com/office/officeart/2005/8/layout/orgChart1#5"/>
    <dgm:cxn modelId="{9716CB08-83A3-4904-BE85-34A5DB2153E4}" srcId="{EC134FBD-FBEF-4E03-A535-7ADA6D06EB22}" destId="{83B6E579-D432-44D4-8F9D-4506568BA145}" srcOrd="1" destOrd="0" parTransId="{E650CFBD-6DC0-4ECD-809C-163A654515B8}" sibTransId="{019E6089-F523-4849-989A-CDB907FEFA72}"/>
    <dgm:cxn modelId="{F075D47E-D870-CB4B-8C2A-2B5CE5E73F6E}" type="presOf" srcId="{B65A9DA2-3996-4D9E-8DA9-8B50B368D930}" destId="{A7A74FA7-15CB-469D-83FD-B16087CB1FA6}" srcOrd="0" destOrd="0" presId="urn:microsoft.com/office/officeart/2005/8/layout/orgChart1#5"/>
    <dgm:cxn modelId="{1DB42F1F-2125-8B47-A986-D93315D2A49D}" type="presOf" srcId="{E650CFBD-6DC0-4ECD-809C-163A654515B8}" destId="{CA9B7AB4-B16E-44FD-86A3-8720654F40C4}" srcOrd="0" destOrd="0" presId="urn:microsoft.com/office/officeart/2005/8/layout/orgChart1#5"/>
    <dgm:cxn modelId="{D50434BD-AAD2-42AC-B79D-3507B3B27661}" srcId="{EC134FBD-FBEF-4E03-A535-7ADA6D06EB22}" destId="{6449A5F6-5183-4894-AA69-C078CEF9A713}" srcOrd="7" destOrd="0" parTransId="{0763A498-62AD-466A-9F39-B1B0F6A4B40F}" sibTransId="{5D367F7C-280E-4687-B9ED-D0DAB1C92A54}"/>
    <dgm:cxn modelId="{B75FBD4D-6775-4642-9FC5-36E7AE11CA95}" type="presOf" srcId="{ADBCAC23-7D8B-4438-9AD6-6179210E3940}" destId="{26DB2A05-B567-4DE4-8B65-0B99F7F3E664}" srcOrd="1" destOrd="0" presId="urn:microsoft.com/office/officeart/2005/8/layout/orgChart1#5"/>
    <dgm:cxn modelId="{D336FE8B-4B7F-9149-915B-4FF2F29E1FF5}" type="presOf" srcId="{B9099DCF-A1FF-456A-91BE-329974B6EFA1}" destId="{F6781222-DFA3-4129-B148-4CA912235843}" srcOrd="1" destOrd="0" presId="urn:microsoft.com/office/officeart/2005/8/layout/orgChart1#5"/>
    <dgm:cxn modelId="{3ACAFCAD-5860-D148-8C22-7B5C0AFFE0E5}" type="presOf" srcId="{83B6E579-D432-44D4-8F9D-4506568BA145}" destId="{D93BD6C8-6217-4C1A-890F-C2F99D9BB1AC}" srcOrd="0" destOrd="0" presId="urn:microsoft.com/office/officeart/2005/8/layout/orgChart1#5"/>
    <dgm:cxn modelId="{6044D522-FB66-C14C-80C2-F526CCB5B017}" type="presOf" srcId="{0763A498-62AD-466A-9F39-B1B0F6A4B40F}" destId="{117925C9-9F12-443C-8FC0-BC43A9F90071}" srcOrd="0" destOrd="0" presId="urn:microsoft.com/office/officeart/2005/8/layout/orgChart1#5"/>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4F89F607-577A-A542-B9B1-59B2C1ADA221}" type="presOf" srcId="{89B16BCB-EDFE-4291-8565-668EF99EEE6E}" destId="{83B0DEA8-E649-4FE0-A379-95F0D2971215}" srcOrd="1" destOrd="0" presId="urn:microsoft.com/office/officeart/2005/8/layout/orgChart1#5"/>
    <dgm:cxn modelId="{5597570F-7514-A746-9C85-575DEAC8D410}" type="presOf" srcId="{FA83FF95-CB9D-454B-84E4-1F425B004803}" destId="{CB86A37A-0624-4019-8ADB-FA4A3B298F03}" srcOrd="1" destOrd="0" presId="urn:microsoft.com/office/officeart/2005/8/layout/orgChart1#5"/>
    <dgm:cxn modelId="{02366897-314E-9E42-B340-D34AE957BFA4}" type="presOf" srcId="{AB675931-6950-4C10-8287-28804E988568}" destId="{7EFE89E7-0BD7-4A16-8C49-21C10BFAD21A}" srcOrd="0" destOrd="0" presId="urn:microsoft.com/office/officeart/2005/8/layout/orgChart1#5"/>
    <dgm:cxn modelId="{28AF1787-02EE-D449-BD27-B025DDB85D74}" type="presOf" srcId="{47E7B1CF-FFFF-42B1-BA6C-C29AEECB4075}" destId="{834E219D-3985-4463-992C-0FB446054FE1}" srcOrd="1" destOrd="0" presId="urn:microsoft.com/office/officeart/2005/8/layout/orgChart1#5"/>
    <dgm:cxn modelId="{8BA5FAE3-D29C-0E4D-AACF-1BC58B4C477A}" type="presOf" srcId="{9193254B-2244-4EC1-8096-FB808C8CF9CC}" destId="{150854CC-9DD3-487A-97F6-3D5CE4D72DEA}" srcOrd="1" destOrd="0" presId="urn:microsoft.com/office/officeart/2005/8/layout/orgChart1#5"/>
    <dgm:cxn modelId="{A7915F5E-F581-410F-BF77-4EE8F0CF30E9}" srcId="{B9099DCF-A1FF-456A-91BE-329974B6EFA1}" destId="{C283D4AC-4E97-4B1B-AC54-30412034F2B0}" srcOrd="0" destOrd="0" parTransId="{497E4C1E-3F05-426A-A6D9-963C75D0A9F6}" sibTransId="{98BAE281-A273-46CF-A5AA-3EBAA82D7129}"/>
    <dgm:cxn modelId="{D0846269-08A6-BA42-AB4C-9E5431F26462}" type="presOf" srcId="{25FE6955-F2E0-4D81-AB7E-91622AC280AC}" destId="{DDB3A901-B51C-452E-B287-6417866A3913}" srcOrd="0" destOrd="0" presId="urn:microsoft.com/office/officeart/2005/8/layout/orgChart1#5"/>
    <dgm:cxn modelId="{92F97481-52D7-FB45-A493-714B4FB7C93D}" type="presOf" srcId="{EC134FBD-FBEF-4E03-A535-7ADA6D06EB22}" destId="{E035C10F-968F-4732-A952-D6B8B22FF25C}" srcOrd="1" destOrd="0" presId="urn:microsoft.com/office/officeart/2005/8/layout/orgChart1#5"/>
    <dgm:cxn modelId="{E244CABD-F818-45A6-98E4-28EF8B4D919B}" srcId="{6449A5F6-5183-4894-AA69-C078CEF9A713}" destId="{BD8F2394-B2BC-4C2A-833E-5544429CDA0E}" srcOrd="0" destOrd="0" parTransId="{B65A9DA2-3996-4D9E-8DA9-8B50B368D930}" sibTransId="{CD516C93-4A62-4979-A33C-52090853FC05}"/>
    <dgm:cxn modelId="{68AE9799-D177-EB49-8451-812F9F1E8BB3}" type="presOf" srcId="{C38A5D5D-8CFB-4CD6-A5AC-78B825A2834F}" destId="{16F8F5A8-5E0B-4F72-BE8A-51DABA2AEA03}" srcOrd="0" destOrd="0" presId="urn:microsoft.com/office/officeart/2005/8/layout/orgChart1#5"/>
    <dgm:cxn modelId="{99BFA915-78B0-8741-A022-173BF87A2AF8}" type="presOf" srcId="{6449A5F6-5183-4894-AA69-C078CEF9A713}" destId="{7EE0D34E-2757-4987-93C0-B1369F0B12D2}" srcOrd="0" destOrd="0" presId="urn:microsoft.com/office/officeart/2005/8/layout/orgChart1#5"/>
    <dgm:cxn modelId="{C282020B-6DA4-724E-9037-A80831DA2B97}" type="presOf" srcId="{B39B2A29-B025-436B-92E3-C4E2E4FA6074}" destId="{57906D38-BB59-4387-B90F-E96EEDC7589C}" srcOrd="0" destOrd="0" presId="urn:microsoft.com/office/officeart/2005/8/layout/orgChart1#5"/>
    <dgm:cxn modelId="{E4C2A575-42B4-0545-AE9B-B054E3B83C78}" type="presParOf" srcId="{55EF065E-5162-4C53-9E56-FEB40990DAF2}" destId="{4F811A65-43C9-4F0F-8FE6-08C014228C48}" srcOrd="0" destOrd="0" presId="urn:microsoft.com/office/officeart/2005/8/layout/orgChart1#5"/>
    <dgm:cxn modelId="{82C08710-E0CF-1B41-883F-969040C5FBC6}" type="presParOf" srcId="{4F811A65-43C9-4F0F-8FE6-08C014228C48}" destId="{8D5B6355-9284-4BCA-9ABB-51455B7DC0EB}" srcOrd="0" destOrd="0" presId="urn:microsoft.com/office/officeart/2005/8/layout/orgChart1#5"/>
    <dgm:cxn modelId="{336FB72F-A670-3749-B44E-F09DA98182B7}" type="presParOf" srcId="{8D5B6355-9284-4BCA-9ABB-51455B7DC0EB}" destId="{4C0DDC23-FA76-425D-88C3-EDA76F94DA05}" srcOrd="0" destOrd="0" presId="urn:microsoft.com/office/officeart/2005/8/layout/orgChart1#5"/>
    <dgm:cxn modelId="{0D91FBB8-9967-2548-8C79-08F6292C90C5}" type="presParOf" srcId="{8D5B6355-9284-4BCA-9ABB-51455B7DC0EB}" destId="{E035C10F-968F-4732-A952-D6B8B22FF25C}" srcOrd="1" destOrd="0" presId="urn:microsoft.com/office/officeart/2005/8/layout/orgChart1#5"/>
    <dgm:cxn modelId="{EDC5D5B6-1A43-454A-BE89-B5CA47EC0C74}" type="presParOf" srcId="{4F811A65-43C9-4F0F-8FE6-08C014228C48}" destId="{1DB86430-0253-41CE-8B7A-C4077C7F7599}" srcOrd="1" destOrd="0" presId="urn:microsoft.com/office/officeart/2005/8/layout/orgChart1#5"/>
    <dgm:cxn modelId="{8602CF7D-DD9D-704C-9558-82166751F542}" type="presParOf" srcId="{1DB86430-0253-41CE-8B7A-C4077C7F7599}" destId="{60DF28A5-0A46-425B-82B5-0C88665BDB2D}" srcOrd="0" destOrd="0" presId="urn:microsoft.com/office/officeart/2005/8/layout/orgChart1#5"/>
    <dgm:cxn modelId="{ACFD0ED0-E2F3-A64D-88D3-952676BE915F}" type="presParOf" srcId="{1DB86430-0253-41CE-8B7A-C4077C7F7599}" destId="{BD9294D3-444E-4038-935C-EB4E442A5418}" srcOrd="1" destOrd="0" presId="urn:microsoft.com/office/officeart/2005/8/layout/orgChart1#5"/>
    <dgm:cxn modelId="{7890348E-5175-7449-9887-0A5196F5A4A9}" type="presParOf" srcId="{BD9294D3-444E-4038-935C-EB4E442A5418}" destId="{01F7CD11-01F9-4710-966F-FA32108D3073}" srcOrd="0" destOrd="0" presId="urn:microsoft.com/office/officeart/2005/8/layout/orgChart1#5"/>
    <dgm:cxn modelId="{FAD64D4E-B559-0F44-89DD-519C7D78BE01}" type="presParOf" srcId="{01F7CD11-01F9-4710-966F-FA32108D3073}" destId="{43F5D7D0-4CBA-4FD8-8B58-B6F14996D2A5}" srcOrd="0" destOrd="0" presId="urn:microsoft.com/office/officeart/2005/8/layout/orgChart1#5"/>
    <dgm:cxn modelId="{84EDD3B0-B0C7-F540-B53C-47D7E7A2EF26}" type="presParOf" srcId="{01F7CD11-01F9-4710-966F-FA32108D3073}" destId="{F6781222-DFA3-4129-B148-4CA912235843}" srcOrd="1" destOrd="0" presId="urn:microsoft.com/office/officeart/2005/8/layout/orgChart1#5"/>
    <dgm:cxn modelId="{0EF7A166-931C-C84B-8186-88F9C9EBD03B}" type="presParOf" srcId="{BD9294D3-444E-4038-935C-EB4E442A5418}" destId="{989BAE7F-D611-43B8-B398-52E1A3D981EF}" srcOrd="1" destOrd="0" presId="urn:microsoft.com/office/officeart/2005/8/layout/orgChart1#5"/>
    <dgm:cxn modelId="{3FDEBB64-B077-174E-8D73-2CD30003F822}" type="presParOf" srcId="{989BAE7F-D611-43B8-B398-52E1A3D981EF}" destId="{3744CC9D-5165-4D94-8746-DF8C6D019DCD}" srcOrd="0" destOrd="0" presId="urn:microsoft.com/office/officeart/2005/8/layout/orgChart1#5"/>
    <dgm:cxn modelId="{FB98D5E0-4915-1A4F-8CFB-FDF5339D518D}" type="presParOf" srcId="{989BAE7F-D611-43B8-B398-52E1A3D981EF}" destId="{D1A85CBF-B91A-4FDB-BAB1-8FE1B317E42D}" srcOrd="1" destOrd="0" presId="urn:microsoft.com/office/officeart/2005/8/layout/orgChart1#5"/>
    <dgm:cxn modelId="{28DB3FE8-9CF4-564C-8651-913EB431992B}" type="presParOf" srcId="{D1A85CBF-B91A-4FDB-BAB1-8FE1B317E42D}" destId="{D48BCF79-E76F-429C-A468-B66349D6AA74}" srcOrd="0" destOrd="0" presId="urn:microsoft.com/office/officeart/2005/8/layout/orgChart1#5"/>
    <dgm:cxn modelId="{72E36E5D-51DE-F046-8F3B-ACF02D0C253F}" type="presParOf" srcId="{D48BCF79-E76F-429C-A468-B66349D6AA74}" destId="{F9DF42C0-E152-48AD-A234-6249EE2A59B3}" srcOrd="0" destOrd="0" presId="urn:microsoft.com/office/officeart/2005/8/layout/orgChart1#5"/>
    <dgm:cxn modelId="{C3F1155A-44BA-2046-A8D1-FC91A7C62B71}" type="presParOf" srcId="{D48BCF79-E76F-429C-A468-B66349D6AA74}" destId="{5C2D81D5-35AA-4068-A6B0-92CF4FF1EDF2}" srcOrd="1" destOrd="0" presId="urn:microsoft.com/office/officeart/2005/8/layout/orgChart1#5"/>
    <dgm:cxn modelId="{82D511AD-248F-904C-9F0C-AD22C9068BA9}" type="presParOf" srcId="{D1A85CBF-B91A-4FDB-BAB1-8FE1B317E42D}" destId="{F80B1374-FF99-4BD3-A40D-9B6DEEEF9E43}" srcOrd="1" destOrd="0" presId="urn:microsoft.com/office/officeart/2005/8/layout/orgChart1#5"/>
    <dgm:cxn modelId="{C33DAEB9-8BEF-1D48-8D1C-D49D1266909A}" type="presParOf" srcId="{D1A85CBF-B91A-4FDB-BAB1-8FE1B317E42D}" destId="{9E922E4C-9306-4887-9312-FC1013D7769E}" srcOrd="2" destOrd="0" presId="urn:microsoft.com/office/officeart/2005/8/layout/orgChart1#5"/>
    <dgm:cxn modelId="{C984E876-E643-6146-9037-10A2CAC4CAC0}" type="presParOf" srcId="{BD9294D3-444E-4038-935C-EB4E442A5418}" destId="{77C649D7-7C2A-42FC-A24A-6110EA386F9C}" srcOrd="2" destOrd="0" presId="urn:microsoft.com/office/officeart/2005/8/layout/orgChart1#5"/>
    <dgm:cxn modelId="{DC3B4680-A82C-B74B-ABDA-1C8030DFA705}" type="presParOf" srcId="{1DB86430-0253-41CE-8B7A-C4077C7F7599}" destId="{16F8F5A8-5E0B-4F72-BE8A-51DABA2AEA03}" srcOrd="2" destOrd="0" presId="urn:microsoft.com/office/officeart/2005/8/layout/orgChart1#5"/>
    <dgm:cxn modelId="{79ED1562-A210-B542-A9A8-E010FE2AE5B4}" type="presParOf" srcId="{1DB86430-0253-41CE-8B7A-C4077C7F7599}" destId="{5BCDEF4D-02D5-40B5-9C48-41E40B2E5F77}" srcOrd="3" destOrd="0" presId="urn:microsoft.com/office/officeart/2005/8/layout/orgChart1#5"/>
    <dgm:cxn modelId="{84E4523F-ADF3-2246-98D4-9523BC8AB6D4}" type="presParOf" srcId="{5BCDEF4D-02D5-40B5-9C48-41E40B2E5F77}" destId="{9D81244F-ADB6-45B1-89C3-D5A9BFB9AFB2}" srcOrd="0" destOrd="0" presId="urn:microsoft.com/office/officeart/2005/8/layout/orgChart1#5"/>
    <dgm:cxn modelId="{7A176EB0-4907-D24C-8A36-862D078E8339}" type="presParOf" srcId="{9D81244F-ADB6-45B1-89C3-D5A9BFB9AFB2}" destId="{204D8920-AA0D-4356-96BB-FB725D23DDE8}" srcOrd="0" destOrd="0" presId="urn:microsoft.com/office/officeart/2005/8/layout/orgChart1#5"/>
    <dgm:cxn modelId="{D6738FED-9558-C540-BE6D-592F0855D340}" type="presParOf" srcId="{9D81244F-ADB6-45B1-89C3-D5A9BFB9AFB2}" destId="{26DB2A05-B567-4DE4-8B65-0B99F7F3E664}" srcOrd="1" destOrd="0" presId="urn:microsoft.com/office/officeart/2005/8/layout/orgChart1#5"/>
    <dgm:cxn modelId="{6A8CDA3F-89E9-FA41-AE1C-A2E808C0FE99}" type="presParOf" srcId="{5BCDEF4D-02D5-40B5-9C48-41E40B2E5F77}" destId="{2F0E0557-A4BD-49F8-B179-B12CA1E338CA}" srcOrd="1" destOrd="0" presId="urn:microsoft.com/office/officeart/2005/8/layout/orgChart1#5"/>
    <dgm:cxn modelId="{33831870-3A7F-CF43-82CF-7B75057D9E15}" type="presParOf" srcId="{2F0E0557-A4BD-49F8-B179-B12CA1E338CA}" destId="{BA581352-219D-4956-A240-D7CBE7712807}" srcOrd="0" destOrd="0" presId="urn:microsoft.com/office/officeart/2005/8/layout/orgChart1#5"/>
    <dgm:cxn modelId="{4F8EDBAB-2E52-2845-AF86-63CF5A2A3582}" type="presParOf" srcId="{2F0E0557-A4BD-49F8-B179-B12CA1E338CA}" destId="{9C2084A3-458C-40F6-9533-E61284687125}" srcOrd="1" destOrd="0" presId="urn:microsoft.com/office/officeart/2005/8/layout/orgChart1#5"/>
    <dgm:cxn modelId="{1DFB95EA-BEC2-F243-9DB8-AAAB6239AF89}" type="presParOf" srcId="{9C2084A3-458C-40F6-9533-E61284687125}" destId="{22901DBC-0C4F-4627-BF9D-E52B3767936E}" srcOrd="0" destOrd="0" presId="urn:microsoft.com/office/officeart/2005/8/layout/orgChart1#5"/>
    <dgm:cxn modelId="{8365EDCC-D883-4741-ACFB-9C3054DAE359}" type="presParOf" srcId="{22901DBC-0C4F-4627-BF9D-E52B3767936E}" destId="{8B085831-A611-4354-A355-24216F7408D4}" srcOrd="0" destOrd="0" presId="urn:microsoft.com/office/officeart/2005/8/layout/orgChart1#5"/>
    <dgm:cxn modelId="{4BC0468B-76F1-4445-88D0-C92E6D219D50}" type="presParOf" srcId="{22901DBC-0C4F-4627-BF9D-E52B3767936E}" destId="{8CC57487-6C38-4890-813E-E57668027B87}" srcOrd="1" destOrd="0" presId="urn:microsoft.com/office/officeart/2005/8/layout/orgChart1#5"/>
    <dgm:cxn modelId="{ABFA8794-DB9B-BA4A-8EE1-0C460A795C34}" type="presParOf" srcId="{9C2084A3-458C-40F6-9533-E61284687125}" destId="{54FCE051-F16E-4647-BFD4-EA672AFB5071}" srcOrd="1" destOrd="0" presId="urn:microsoft.com/office/officeart/2005/8/layout/orgChart1#5"/>
    <dgm:cxn modelId="{C3653E59-6A8D-8F42-8BF4-7E47A7E94B7E}" type="presParOf" srcId="{9C2084A3-458C-40F6-9533-E61284687125}" destId="{CEE12B36-85D2-42AB-8252-3625AD0E40E4}" srcOrd="2" destOrd="0" presId="urn:microsoft.com/office/officeart/2005/8/layout/orgChart1#5"/>
    <dgm:cxn modelId="{5F100A44-1430-6847-9F82-69A3849B3C2D}" type="presParOf" srcId="{5BCDEF4D-02D5-40B5-9C48-41E40B2E5F77}" destId="{469D4C04-608B-4098-A35B-A1C0BC3771B7}" srcOrd="2" destOrd="0" presId="urn:microsoft.com/office/officeart/2005/8/layout/orgChart1#5"/>
    <dgm:cxn modelId="{29EDFE99-B0F8-5D42-A802-D3EDA29D9F01}" type="presParOf" srcId="{1DB86430-0253-41CE-8B7A-C4077C7F7599}" destId="{D4F271A7-77E5-4B82-A310-8D91D0D63047}" srcOrd="4" destOrd="0" presId="urn:microsoft.com/office/officeart/2005/8/layout/orgChart1#5"/>
    <dgm:cxn modelId="{FB208591-550B-BA40-B653-9F3B3B6F9B14}" type="presParOf" srcId="{1DB86430-0253-41CE-8B7A-C4077C7F7599}" destId="{14649E1B-672F-4212-B812-2A760FDA5C13}" srcOrd="5" destOrd="0" presId="urn:microsoft.com/office/officeart/2005/8/layout/orgChart1#5"/>
    <dgm:cxn modelId="{F08464E3-44EC-D84A-B8DD-D212513C5B2D}" type="presParOf" srcId="{14649E1B-672F-4212-B812-2A760FDA5C13}" destId="{30C000D1-5ED7-4075-A73E-8BA273073478}" srcOrd="0" destOrd="0" presId="urn:microsoft.com/office/officeart/2005/8/layout/orgChart1#5"/>
    <dgm:cxn modelId="{26362F86-B443-0E46-B825-63883CF58C86}" type="presParOf" srcId="{30C000D1-5ED7-4075-A73E-8BA273073478}" destId="{E815A757-A369-4769-8303-B36584D594E0}" srcOrd="0" destOrd="0" presId="urn:microsoft.com/office/officeart/2005/8/layout/orgChart1#5"/>
    <dgm:cxn modelId="{4345434C-BA96-D748-AB5D-4194B955D63C}" type="presParOf" srcId="{30C000D1-5ED7-4075-A73E-8BA273073478}" destId="{150854CC-9DD3-487A-97F6-3D5CE4D72DEA}" srcOrd="1" destOrd="0" presId="urn:microsoft.com/office/officeart/2005/8/layout/orgChart1#5"/>
    <dgm:cxn modelId="{8B211540-AD89-BA4D-BA09-2CEF47BEE04A}" type="presParOf" srcId="{14649E1B-672F-4212-B812-2A760FDA5C13}" destId="{27F30E10-DC11-4AA2-8C8B-4C424FE92D4E}" srcOrd="1" destOrd="0" presId="urn:microsoft.com/office/officeart/2005/8/layout/orgChart1#5"/>
    <dgm:cxn modelId="{359A2746-2029-FF49-838C-6D7966CE205B}" type="presParOf" srcId="{27F30E10-DC11-4AA2-8C8B-4C424FE92D4E}" destId="{81B52B3B-71C3-40F6-8432-63D7EE512738}" srcOrd="0" destOrd="0" presId="urn:microsoft.com/office/officeart/2005/8/layout/orgChart1#5"/>
    <dgm:cxn modelId="{9F5116E5-901F-4E4D-8A10-FAD5AAB0B147}" type="presParOf" srcId="{27F30E10-DC11-4AA2-8C8B-4C424FE92D4E}" destId="{24A06ED3-B291-4841-9E0A-2697C54B8B0B}" srcOrd="1" destOrd="0" presId="urn:microsoft.com/office/officeart/2005/8/layout/orgChart1#5"/>
    <dgm:cxn modelId="{B762FF5E-0982-5A43-AFC0-5B6F609C496B}" type="presParOf" srcId="{24A06ED3-B291-4841-9E0A-2697C54B8B0B}" destId="{B812358F-A9D0-4D46-8B00-BCF3574A2BCB}" srcOrd="0" destOrd="0" presId="urn:microsoft.com/office/officeart/2005/8/layout/orgChart1#5"/>
    <dgm:cxn modelId="{5933026E-903D-C847-BE09-276DDD610795}" type="presParOf" srcId="{B812358F-A9D0-4D46-8B00-BCF3574A2BCB}" destId="{57906D38-BB59-4387-B90F-E96EEDC7589C}" srcOrd="0" destOrd="0" presId="urn:microsoft.com/office/officeart/2005/8/layout/orgChart1#5"/>
    <dgm:cxn modelId="{A274559D-DF85-4043-92C5-C2FE9D995D14}" type="presParOf" srcId="{B812358F-A9D0-4D46-8B00-BCF3574A2BCB}" destId="{EB11507A-8908-4993-8AE2-E9D853D5CD75}" srcOrd="1" destOrd="0" presId="urn:microsoft.com/office/officeart/2005/8/layout/orgChart1#5"/>
    <dgm:cxn modelId="{10EE2EDB-AC8D-714F-B886-1CA6C93A7F43}" type="presParOf" srcId="{24A06ED3-B291-4841-9E0A-2697C54B8B0B}" destId="{739A20E5-AF4E-4653-9692-CE682D27DF89}" srcOrd="1" destOrd="0" presId="urn:microsoft.com/office/officeart/2005/8/layout/orgChart1#5"/>
    <dgm:cxn modelId="{D6B7B08B-3CBC-9B44-A897-20D564779CC1}" type="presParOf" srcId="{24A06ED3-B291-4841-9E0A-2697C54B8B0B}" destId="{73BA3789-27D3-4B00-AA76-038DA95A9559}" srcOrd="2" destOrd="0" presId="urn:microsoft.com/office/officeart/2005/8/layout/orgChart1#5"/>
    <dgm:cxn modelId="{B11D0FFD-6B82-9144-A023-1FDA424CC6B4}" type="presParOf" srcId="{14649E1B-672F-4212-B812-2A760FDA5C13}" destId="{A749491D-2674-4271-A8C8-665E3CE85E04}" srcOrd="2" destOrd="0" presId="urn:microsoft.com/office/officeart/2005/8/layout/orgChart1#5"/>
    <dgm:cxn modelId="{B02473DC-403E-4E42-8B61-2077D6AE3BC3}" type="presParOf" srcId="{1DB86430-0253-41CE-8B7A-C4077C7F7599}" destId="{117925C9-9F12-443C-8FC0-BC43A9F90071}" srcOrd="6" destOrd="0" presId="urn:microsoft.com/office/officeart/2005/8/layout/orgChart1#5"/>
    <dgm:cxn modelId="{519AE24E-89C0-AC4C-A783-AF35630F29E9}" type="presParOf" srcId="{1DB86430-0253-41CE-8B7A-C4077C7F7599}" destId="{FBB3978C-5DE7-4116-81FF-D9466E562EBC}" srcOrd="7" destOrd="0" presId="urn:microsoft.com/office/officeart/2005/8/layout/orgChart1#5"/>
    <dgm:cxn modelId="{BDD6720E-524B-5840-AB80-4C52EEDAEBFF}" type="presParOf" srcId="{FBB3978C-5DE7-4116-81FF-D9466E562EBC}" destId="{577E3078-F634-45E6-B895-563C0BC8F9C7}" srcOrd="0" destOrd="0" presId="urn:microsoft.com/office/officeart/2005/8/layout/orgChart1#5"/>
    <dgm:cxn modelId="{3D15FC22-246C-F545-AEC4-ABBDF9674C92}" type="presParOf" srcId="{577E3078-F634-45E6-B895-563C0BC8F9C7}" destId="{7EE0D34E-2757-4987-93C0-B1369F0B12D2}" srcOrd="0" destOrd="0" presId="urn:microsoft.com/office/officeart/2005/8/layout/orgChart1#5"/>
    <dgm:cxn modelId="{73B17F6F-5298-7349-99C3-1A6048BC542B}" type="presParOf" srcId="{577E3078-F634-45E6-B895-563C0BC8F9C7}" destId="{0AD381BB-68E0-459D-91D1-8948FCB62936}" srcOrd="1" destOrd="0" presId="urn:microsoft.com/office/officeart/2005/8/layout/orgChart1#5"/>
    <dgm:cxn modelId="{AFE8ED5E-6714-964A-9F16-84DBAA241292}" type="presParOf" srcId="{FBB3978C-5DE7-4116-81FF-D9466E562EBC}" destId="{6E37AE48-DE42-4ABB-AEE6-91A2AAF735BE}" srcOrd="1" destOrd="0" presId="urn:microsoft.com/office/officeart/2005/8/layout/orgChart1#5"/>
    <dgm:cxn modelId="{FD98A69B-1E31-BD48-9918-3BD8184AB18D}" type="presParOf" srcId="{6E37AE48-DE42-4ABB-AEE6-91A2AAF735BE}" destId="{A7A74FA7-15CB-469D-83FD-B16087CB1FA6}" srcOrd="0" destOrd="0" presId="urn:microsoft.com/office/officeart/2005/8/layout/orgChart1#5"/>
    <dgm:cxn modelId="{1902709F-DAB7-834E-BB32-E93D5321C368}" type="presParOf" srcId="{6E37AE48-DE42-4ABB-AEE6-91A2AAF735BE}" destId="{94BAF99C-FEA1-4F46-AFE2-6AF8C8DAB61B}" srcOrd="1" destOrd="0" presId="urn:microsoft.com/office/officeart/2005/8/layout/orgChart1#5"/>
    <dgm:cxn modelId="{EBEEEFE7-4093-6345-A484-72EF44BDC887}" type="presParOf" srcId="{94BAF99C-FEA1-4F46-AFE2-6AF8C8DAB61B}" destId="{54E1B17A-EE8D-4206-8ED1-B2F62FE29D7C}" srcOrd="0" destOrd="0" presId="urn:microsoft.com/office/officeart/2005/8/layout/orgChart1#5"/>
    <dgm:cxn modelId="{CEE16C0D-5CAB-3240-916D-04916B77D708}" type="presParOf" srcId="{54E1B17A-EE8D-4206-8ED1-B2F62FE29D7C}" destId="{B402D3E9-7DCF-46A1-8732-B2A45AF92E35}" srcOrd="0" destOrd="0" presId="urn:microsoft.com/office/officeart/2005/8/layout/orgChart1#5"/>
    <dgm:cxn modelId="{F755F67D-FB28-1845-B63D-B5FC57321DD3}" type="presParOf" srcId="{54E1B17A-EE8D-4206-8ED1-B2F62FE29D7C}" destId="{8EE9C570-E4BC-4D18-AFB8-E3B84D10F5DD}" srcOrd="1" destOrd="0" presId="urn:microsoft.com/office/officeart/2005/8/layout/orgChart1#5"/>
    <dgm:cxn modelId="{31638683-7499-E541-B751-FCB57C6BCB0C}" type="presParOf" srcId="{94BAF99C-FEA1-4F46-AFE2-6AF8C8DAB61B}" destId="{AB0F82B0-3FA1-4257-B8AF-BB7472BD4D83}" srcOrd="1" destOrd="0" presId="urn:microsoft.com/office/officeart/2005/8/layout/orgChart1#5"/>
    <dgm:cxn modelId="{F3757EEF-48B6-F042-AE6C-A714E3911E1A}" type="presParOf" srcId="{94BAF99C-FEA1-4F46-AFE2-6AF8C8DAB61B}" destId="{63567D77-37F4-468B-8A81-998802F8CA47}" srcOrd="2" destOrd="0" presId="urn:microsoft.com/office/officeart/2005/8/layout/orgChart1#5"/>
    <dgm:cxn modelId="{C83768D9-E662-9749-AD8A-305C94D01ACB}" type="presParOf" srcId="{FBB3978C-5DE7-4116-81FF-D9466E562EBC}" destId="{883086E5-B446-4CF8-92CE-1A88408FB033}" srcOrd="2" destOrd="0" presId="urn:microsoft.com/office/officeart/2005/8/layout/orgChart1#5"/>
    <dgm:cxn modelId="{0F8136FC-CFAE-6540-AE59-F3C8E1844C60}" type="presParOf" srcId="{4F811A65-43C9-4F0F-8FE6-08C014228C48}" destId="{23114F58-2EB6-44DF-A97E-5AE8C5204780}" srcOrd="2" destOrd="0" presId="urn:microsoft.com/office/officeart/2005/8/layout/orgChart1#5"/>
    <dgm:cxn modelId="{AE053362-3E33-F84C-9408-13651AF4A83A}" type="presParOf" srcId="{23114F58-2EB6-44DF-A97E-5AE8C5204780}" destId="{394A4CD5-508C-4517-B9FA-B983F5F50EB0}" srcOrd="0" destOrd="0" presId="urn:microsoft.com/office/officeart/2005/8/layout/orgChart1#5"/>
    <dgm:cxn modelId="{4B3401F9-A6D0-FC49-B772-B802A6CE94D9}" type="presParOf" srcId="{23114F58-2EB6-44DF-A97E-5AE8C5204780}" destId="{272DF86B-ED5C-47F0-B18F-9BFD3D2C97EA}" srcOrd="1" destOrd="0" presId="urn:microsoft.com/office/officeart/2005/8/layout/orgChart1#5"/>
    <dgm:cxn modelId="{14072797-80EC-4140-B6EB-0C94A73E0D12}" type="presParOf" srcId="{272DF86B-ED5C-47F0-B18F-9BFD3D2C97EA}" destId="{1D5178FA-09DF-47BF-B8D0-567BFEA3E342}" srcOrd="0" destOrd="0" presId="urn:microsoft.com/office/officeart/2005/8/layout/orgChart1#5"/>
    <dgm:cxn modelId="{3E6A0883-B63E-5E4F-966E-416BA092D799}" type="presParOf" srcId="{1D5178FA-09DF-47BF-B8D0-567BFEA3E342}" destId="{F555FD5E-62C7-417C-BF89-07432E0187CB}" srcOrd="0" destOrd="0" presId="urn:microsoft.com/office/officeart/2005/8/layout/orgChart1#5"/>
    <dgm:cxn modelId="{081320E8-9378-424B-8644-A921D8F6F68B}" type="presParOf" srcId="{1D5178FA-09DF-47BF-B8D0-567BFEA3E342}" destId="{83B0DEA8-E649-4FE0-A379-95F0D2971215}" srcOrd="1" destOrd="0" presId="urn:microsoft.com/office/officeart/2005/8/layout/orgChart1#5"/>
    <dgm:cxn modelId="{ED2F662F-72E3-574F-B308-5EFDBAAD4F24}" type="presParOf" srcId="{272DF86B-ED5C-47F0-B18F-9BFD3D2C97EA}" destId="{C422C124-1F62-45D6-A219-B99ABA6B3CB5}" srcOrd="1" destOrd="0" presId="urn:microsoft.com/office/officeart/2005/8/layout/orgChart1#5"/>
    <dgm:cxn modelId="{CE4DB064-D7BF-1547-B3F7-4B7C5E2C7FB5}" type="presParOf" srcId="{272DF86B-ED5C-47F0-B18F-9BFD3D2C97EA}" destId="{4072A895-5892-4CAA-AF3E-0C19EB4F4FC4}" srcOrd="2" destOrd="0" presId="urn:microsoft.com/office/officeart/2005/8/layout/orgChart1#5"/>
    <dgm:cxn modelId="{0B2AE90D-7487-104E-B85D-777385AC834D}" type="presParOf" srcId="{23114F58-2EB6-44DF-A97E-5AE8C5204780}" destId="{CA9B7AB4-B16E-44FD-86A3-8720654F40C4}" srcOrd="2" destOrd="0" presId="urn:microsoft.com/office/officeart/2005/8/layout/orgChart1#5"/>
    <dgm:cxn modelId="{06A7A568-33B9-3C45-A97E-53EFA71979AC}" type="presParOf" srcId="{23114F58-2EB6-44DF-A97E-5AE8C5204780}" destId="{94297D0F-B0BE-4038-8488-5BEE499AFFEF}" srcOrd="3" destOrd="0" presId="urn:microsoft.com/office/officeart/2005/8/layout/orgChart1#5"/>
    <dgm:cxn modelId="{CA2EEE09-1A23-7B41-9D50-E256CEAC124C}" type="presParOf" srcId="{94297D0F-B0BE-4038-8488-5BEE499AFFEF}" destId="{DFBD6BF5-B13B-42A1-A0D8-A682561EB022}" srcOrd="0" destOrd="0" presId="urn:microsoft.com/office/officeart/2005/8/layout/orgChart1#5"/>
    <dgm:cxn modelId="{94EE44F2-6B23-DB43-9652-759E84A64E76}" type="presParOf" srcId="{DFBD6BF5-B13B-42A1-A0D8-A682561EB022}" destId="{D93BD6C8-6217-4C1A-890F-C2F99D9BB1AC}" srcOrd="0" destOrd="0" presId="urn:microsoft.com/office/officeart/2005/8/layout/orgChart1#5"/>
    <dgm:cxn modelId="{0B251324-9FFF-6B49-82FD-8604FFDFD288}" type="presParOf" srcId="{DFBD6BF5-B13B-42A1-A0D8-A682561EB022}" destId="{D80D1044-801B-4EDB-9435-8C59D5BDAAB8}" srcOrd="1" destOrd="0" presId="urn:microsoft.com/office/officeart/2005/8/layout/orgChart1#5"/>
    <dgm:cxn modelId="{10B5BAD0-F8EC-5A40-9F64-C9D5C1126A1D}" type="presParOf" srcId="{94297D0F-B0BE-4038-8488-5BEE499AFFEF}" destId="{D50B6B8E-1760-4D02-B3B2-FA4EFDA89D5D}" srcOrd="1" destOrd="0" presId="urn:microsoft.com/office/officeart/2005/8/layout/orgChart1#5"/>
    <dgm:cxn modelId="{FBB7D66E-AEA8-154A-81FC-C9F01134CB5C}" type="presParOf" srcId="{94297D0F-B0BE-4038-8488-5BEE499AFFEF}" destId="{2E971CCF-D045-4355-921A-33E25A027FE5}" srcOrd="2" destOrd="0" presId="urn:microsoft.com/office/officeart/2005/8/layout/orgChart1#5"/>
    <dgm:cxn modelId="{23CF52F8-6999-9F4E-BEAE-AF9050C8F394}" type="presParOf" srcId="{23114F58-2EB6-44DF-A97E-5AE8C5204780}" destId="{7EFE89E7-0BD7-4A16-8C49-21C10BFAD21A}" srcOrd="4" destOrd="0" presId="urn:microsoft.com/office/officeart/2005/8/layout/orgChart1#5"/>
    <dgm:cxn modelId="{ADBB4DC5-7BB0-5C49-B26D-76CF1E904104}" type="presParOf" srcId="{23114F58-2EB6-44DF-A97E-5AE8C5204780}" destId="{68E260F6-5562-4C03-8759-3A0E13BBE3DA}" srcOrd="5" destOrd="0" presId="urn:microsoft.com/office/officeart/2005/8/layout/orgChart1#5"/>
    <dgm:cxn modelId="{D2BECA4F-E51E-744F-BB53-7D3D329C0A56}" type="presParOf" srcId="{68E260F6-5562-4C03-8759-3A0E13BBE3DA}" destId="{A2322667-8C31-4613-880A-DB4523952A87}" srcOrd="0" destOrd="0" presId="urn:microsoft.com/office/officeart/2005/8/layout/orgChart1#5"/>
    <dgm:cxn modelId="{58FE3FFD-48CC-B340-9E48-8028D726C635}" type="presParOf" srcId="{A2322667-8C31-4613-880A-DB4523952A87}" destId="{348467EF-D861-4641-942A-A7170B7CEBB3}" srcOrd="0" destOrd="0" presId="urn:microsoft.com/office/officeart/2005/8/layout/orgChart1#5"/>
    <dgm:cxn modelId="{1A921C7F-B3EA-F941-ACCD-43DCC72F1A98}" type="presParOf" srcId="{A2322667-8C31-4613-880A-DB4523952A87}" destId="{834E219D-3985-4463-992C-0FB446054FE1}" srcOrd="1" destOrd="0" presId="urn:microsoft.com/office/officeart/2005/8/layout/orgChart1#5"/>
    <dgm:cxn modelId="{4E50247B-E9DF-3A44-8A28-B401DAE2FF70}" type="presParOf" srcId="{68E260F6-5562-4C03-8759-3A0E13BBE3DA}" destId="{CA582ED7-070C-4DA2-8CCA-1A378EB3596B}" srcOrd="1" destOrd="0" presId="urn:microsoft.com/office/officeart/2005/8/layout/orgChart1#5"/>
    <dgm:cxn modelId="{B7F08066-D2FB-C542-B15E-44007D77DEAD}" type="presParOf" srcId="{68E260F6-5562-4C03-8759-3A0E13BBE3DA}" destId="{D523BA6B-964C-4D0D-8ECE-E3F2DA487BBD}" srcOrd="2" destOrd="0" presId="urn:microsoft.com/office/officeart/2005/8/layout/orgChart1#5"/>
    <dgm:cxn modelId="{369C359B-B55A-1348-AEDB-B18AF0FE5411}" type="presParOf" srcId="{23114F58-2EB6-44DF-A97E-5AE8C5204780}" destId="{DDB3A901-B51C-452E-B287-6417866A3913}" srcOrd="6" destOrd="0" presId="urn:microsoft.com/office/officeart/2005/8/layout/orgChart1#5"/>
    <dgm:cxn modelId="{39D6B763-BFD8-CD43-93C1-3F3826377936}" type="presParOf" srcId="{23114F58-2EB6-44DF-A97E-5AE8C5204780}" destId="{7FE13609-031A-46CE-B309-08884319DAEF}" srcOrd="7" destOrd="0" presId="urn:microsoft.com/office/officeart/2005/8/layout/orgChart1#5"/>
    <dgm:cxn modelId="{15443F98-5B3A-E24A-A185-E6A102C15A6D}" type="presParOf" srcId="{7FE13609-031A-46CE-B309-08884319DAEF}" destId="{398B84EB-38FF-4D6B-A5ED-9B39AE5393C1}" srcOrd="0" destOrd="0" presId="urn:microsoft.com/office/officeart/2005/8/layout/orgChart1#5"/>
    <dgm:cxn modelId="{0218CAC6-39E3-0043-9589-510A3B7250BD}" type="presParOf" srcId="{398B84EB-38FF-4D6B-A5ED-9B39AE5393C1}" destId="{17F4D5C9-A4F4-4B58-9C31-0D60219817A9}" srcOrd="0" destOrd="0" presId="urn:microsoft.com/office/officeart/2005/8/layout/orgChart1#5"/>
    <dgm:cxn modelId="{59E5F3AF-5470-7644-978B-D0F98630BB3F}" type="presParOf" srcId="{398B84EB-38FF-4D6B-A5ED-9B39AE5393C1}" destId="{CB86A37A-0624-4019-8ADB-FA4A3B298F03}" srcOrd="1" destOrd="0" presId="urn:microsoft.com/office/officeart/2005/8/layout/orgChart1#5"/>
    <dgm:cxn modelId="{EF049380-2B4F-5649-9479-117FE3C7CAC6}" type="presParOf" srcId="{7FE13609-031A-46CE-B309-08884319DAEF}" destId="{FEBA7A4B-7857-475E-A932-AA8EFA94CF37}" srcOrd="1" destOrd="0" presId="urn:microsoft.com/office/officeart/2005/8/layout/orgChart1#5"/>
    <dgm:cxn modelId="{667D7262-CC83-A444-9E4A-CC2DABF97990}" type="presParOf" srcId="{7FE13609-031A-46CE-B309-08884319DAEF}" destId="{441A6574-E44D-4D52-B1C3-586CA8B8A9E2}" srcOrd="2" destOrd="0" presId="urn:microsoft.com/office/officeart/2005/8/layout/orgChart1#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6.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6" loCatId="hierarchy" qsTypeId="urn:microsoft.com/office/officeart/2005/8/quickstyle/simple1#28" qsCatId="simple" csTypeId="urn:microsoft.com/office/officeart/2005/8/colors/accent2_1#29"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r>
            <a:rPr lang="zh-CN" altLang="en-US" sz="2000" b="1" dirty="0">
              <a:latin typeface="等线" panose="02010600030101010101" pitchFamily="2" charset="-122"/>
              <a:ea typeface="等线" panose="02010600030101010101" pitchFamily="2" charset="-122"/>
            </a:rPr>
            <a:t>全面深化改革</a:t>
          </a: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r>
            <a:rPr lang="zh-CN" altLang="en-US" sz="2000" b="1" dirty="0">
              <a:latin typeface="等线" panose="02010600030101010101" pitchFamily="2" charset="-122"/>
              <a:ea typeface="等线" panose="02010600030101010101" pitchFamily="2" charset="-122"/>
            </a:rPr>
            <a:t>全面推进依法治国</a:t>
          </a: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r>
            <a:rPr lang="zh-CN" altLang="en-US" sz="2000" b="1" dirty="0">
              <a:latin typeface="等线" panose="02010600030101010101" pitchFamily="2" charset="-122"/>
              <a:ea typeface="等线" panose="02010600030101010101" pitchFamily="2" charset="-122"/>
            </a:rPr>
            <a:t>新时代强军目标</a:t>
          </a: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r>
            <a:rPr lang="zh-CN" altLang="en-US" sz="2000" b="1" dirty="0">
              <a:latin typeface="等线" panose="02010600030101010101" pitchFamily="2" charset="-122"/>
              <a:ea typeface="等线" panose="02010600030101010101" pitchFamily="2" charset="-122"/>
            </a:rPr>
            <a:t>大国外交</a:t>
          </a: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F3DF22F-5D3E-42A4-8410-745DF12E44B4}" srcId="{ADBCAC23-7D8B-4438-9AD6-6179210E3940}" destId="{2A7BBD8A-4FF2-485E-AE05-40D61E2CDB5D}" srcOrd="0" destOrd="0" parTransId="{37BD9D3E-793D-48B3-94F9-425889507AEB}" sibTransId="{5C2BA1D5-CE1D-4162-9125-CC55A2C3E1A0}"/>
    <dgm:cxn modelId="{24EBDF77-84C2-BA4C-B53D-51BE884DB5BC}" type="presOf" srcId="{FA83FF95-CB9D-454B-84E4-1F425B004803}" destId="{CB86A37A-0624-4019-8ADB-FA4A3B298F03}" srcOrd="1" destOrd="0" presId="urn:microsoft.com/office/officeart/2005/8/layout/orgChart1#6"/>
    <dgm:cxn modelId="{4B39334E-E69F-9C4E-B49F-8B744FA0DED8}" type="presOf" srcId="{2A7BBD8A-4FF2-485E-AE05-40D61E2CDB5D}" destId="{8CC57487-6C38-4890-813E-E57668027B87}" srcOrd="1" destOrd="0" presId="urn:microsoft.com/office/officeart/2005/8/layout/orgChart1#6"/>
    <dgm:cxn modelId="{BF7A1B03-9E06-8041-87FF-DE9CBE965EFF}" type="presOf" srcId="{37BD9D3E-793D-48B3-94F9-425889507AEB}" destId="{BA581352-219D-4956-A240-D7CBE7712807}" srcOrd="0" destOrd="0" presId="urn:microsoft.com/office/officeart/2005/8/layout/orgChart1#6"/>
    <dgm:cxn modelId="{91C25A2B-5C86-7148-9E23-B14E830F07FB}" type="presOf" srcId="{9193254B-2244-4EC1-8096-FB808C8CF9CC}" destId="{E815A757-A369-4769-8303-B36584D594E0}" srcOrd="0" destOrd="0" presId="urn:microsoft.com/office/officeart/2005/8/layout/orgChart1#6"/>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4C13629B-3C91-AB49-A227-B4A17569FE4F}" type="presOf" srcId="{89B16BCB-EDFE-4291-8565-668EF99EEE6E}" destId="{F555FD5E-62C7-417C-BF89-07432E0187CB}" srcOrd="0" destOrd="0" presId="urn:microsoft.com/office/officeart/2005/8/layout/orgChart1#6"/>
    <dgm:cxn modelId="{7EC4A4C1-85EC-0840-BB97-FFEB93FB8F02}" type="presOf" srcId="{2A7BBD8A-4FF2-485E-AE05-40D61E2CDB5D}" destId="{8B085831-A611-4354-A355-24216F7408D4}" srcOrd="0" destOrd="0" presId="urn:microsoft.com/office/officeart/2005/8/layout/orgChart1#6"/>
    <dgm:cxn modelId="{BD39CD05-A898-AD49-B6AF-24C658C97A54}" type="presOf" srcId="{ADBCAC23-7D8B-4438-9AD6-6179210E3940}" destId="{204D8920-AA0D-4356-96BB-FB725D23DDE8}" srcOrd="0" destOrd="0" presId="urn:microsoft.com/office/officeart/2005/8/layout/orgChart1#6"/>
    <dgm:cxn modelId="{64ABD021-1349-4E48-88F6-B2035BF72867}" srcId="{EC134FBD-FBEF-4E03-A535-7ADA6D06EB22}" destId="{47E7B1CF-FFFF-42B1-BA6C-C29AEECB4075}" srcOrd="2" destOrd="0" parTransId="{AB675931-6950-4C10-8287-28804E988568}" sibTransId="{79BBF3FD-6788-4D79-8B3D-BA826868667E}"/>
    <dgm:cxn modelId="{EAE0671B-AACA-704F-9E41-AC841A1BCC68}" type="presOf" srcId="{47E7B1CF-FFFF-42B1-BA6C-C29AEECB4075}" destId="{348467EF-D861-4641-942A-A7170B7CEBB3}" srcOrd="0" destOrd="0" presId="urn:microsoft.com/office/officeart/2005/8/layout/orgChart1#6"/>
    <dgm:cxn modelId="{929484D5-61CD-4D92-B7A6-B1609A81D1A9}" srcId="{EC134FBD-FBEF-4E03-A535-7ADA6D06EB22}" destId="{89B16BCB-EDFE-4291-8565-668EF99EEE6E}" srcOrd="0" destOrd="0" parTransId="{08918746-C2EE-42D5-A4F2-86A10EC9A946}" sibTransId="{B9703CCC-5932-48F8-A72A-649CDC91993C}"/>
    <dgm:cxn modelId="{F4D3813B-8859-3547-8D76-3E46C100DABE}" type="presOf" srcId="{0763A498-62AD-466A-9F39-B1B0F6A4B40F}" destId="{117925C9-9F12-443C-8FC0-BC43A9F90071}" srcOrd="0" destOrd="0" presId="urn:microsoft.com/office/officeart/2005/8/layout/orgChart1#6"/>
    <dgm:cxn modelId="{92BC7CDF-C0C2-0D4D-B074-F2575EA01D4B}" type="presOf" srcId="{83B6E579-D432-44D4-8F9D-4506568BA145}" destId="{D93BD6C8-6217-4C1A-890F-C2F99D9BB1AC}" srcOrd="0" destOrd="0" presId="urn:microsoft.com/office/officeart/2005/8/layout/orgChart1#6"/>
    <dgm:cxn modelId="{95E49831-5BBF-9B43-AFDA-99A653741430}" type="presOf" srcId="{B39B2A29-B025-436B-92E3-C4E2E4FA6074}" destId="{57906D38-BB59-4387-B90F-E96EEDC7589C}" srcOrd="0" destOrd="0" presId="urn:microsoft.com/office/officeart/2005/8/layout/orgChart1#6"/>
    <dgm:cxn modelId="{4DE16629-9DA8-6249-ABA4-0BA245C7ED06}" type="presOf" srcId="{6449A5F6-5183-4894-AA69-C078CEF9A713}" destId="{7EE0D34E-2757-4987-93C0-B1369F0B12D2}" srcOrd="0" destOrd="0" presId="urn:microsoft.com/office/officeart/2005/8/layout/orgChart1#6"/>
    <dgm:cxn modelId="{9213CF9B-0572-D64D-B42E-E840793E9020}" type="presOf" srcId="{6449A5F6-5183-4894-AA69-C078CEF9A713}" destId="{0AD381BB-68E0-459D-91D1-8948FCB62936}" srcOrd="1" destOrd="0" presId="urn:microsoft.com/office/officeart/2005/8/layout/orgChart1#6"/>
    <dgm:cxn modelId="{0B25409B-7B4D-A145-8351-4D535FC8E0A4}" type="presOf" srcId="{EC134FBD-FBEF-4E03-A535-7ADA6D06EB22}" destId="{E035C10F-968F-4732-A952-D6B8B22FF25C}" srcOrd="1" destOrd="0" presId="urn:microsoft.com/office/officeart/2005/8/layout/orgChart1#6"/>
    <dgm:cxn modelId="{46E544FA-7DCF-FD4D-88C4-3A3B36DD0A5C}" type="presOf" srcId="{9BB900D7-2F4C-47EE-9058-70DFE975ECC1}" destId="{81B52B3B-71C3-40F6-8432-63D7EE512738}" srcOrd="0" destOrd="0" presId="urn:microsoft.com/office/officeart/2005/8/layout/orgChart1#6"/>
    <dgm:cxn modelId="{8E5C54BA-C742-D64B-8263-7E4735DC8E1E}" type="presOf" srcId="{B9099DCF-A1FF-456A-91BE-329974B6EFA1}" destId="{F6781222-DFA3-4129-B148-4CA912235843}" srcOrd="1" destOrd="0" presId="urn:microsoft.com/office/officeart/2005/8/layout/orgChart1#6"/>
    <dgm:cxn modelId="{16370680-830E-6149-81DB-9A2218632A62}" type="presOf" srcId="{9193254B-2244-4EC1-8096-FB808C8CF9CC}" destId="{150854CC-9DD3-487A-97F6-3D5CE4D72DEA}" srcOrd="1" destOrd="0" presId="urn:microsoft.com/office/officeart/2005/8/layout/orgChart1#6"/>
    <dgm:cxn modelId="{05D93144-C11A-9D45-A668-BF2D7E216A81}" type="presOf" srcId="{47E7B1CF-FFFF-42B1-BA6C-C29AEECB4075}" destId="{834E219D-3985-4463-992C-0FB446054FE1}" srcOrd="1" destOrd="0" presId="urn:microsoft.com/office/officeart/2005/8/layout/orgChart1#6"/>
    <dgm:cxn modelId="{D42D825E-32B4-4EED-A10C-E9EDC7FB474C}" srcId="{9193254B-2244-4EC1-8096-FB808C8CF9CC}" destId="{B39B2A29-B025-436B-92E3-C4E2E4FA6074}" srcOrd="0" destOrd="0" parTransId="{9BB900D7-2F4C-47EE-9058-70DFE975ECC1}" sibTransId="{2F62FC5D-E600-4FF7-88D2-999305BB1275}"/>
    <dgm:cxn modelId="{428C164F-968A-AB4A-A3FE-115C44F066E3}" type="presOf" srcId="{08918746-C2EE-42D5-A4F2-86A10EC9A946}" destId="{394A4CD5-508C-4517-B9FA-B983F5F50EB0}" srcOrd="0" destOrd="0" presId="urn:microsoft.com/office/officeart/2005/8/layout/orgChart1#6"/>
    <dgm:cxn modelId="{3D24BB13-418B-4A65-B373-65775FDFEB01}" srcId="{27C565CC-A207-40E1-AA06-4BCD59EC5D22}" destId="{EC134FBD-FBEF-4E03-A535-7ADA6D06EB22}" srcOrd="0" destOrd="0" parTransId="{82DA9AAB-90BE-4C81-B598-925C58C787CB}" sibTransId="{EF782213-4682-4BFC-B4E5-2BDF3D4217A7}"/>
    <dgm:cxn modelId="{955AB3F2-2B95-CB4F-BE7A-597E4B30CAF4}" type="presOf" srcId="{E650CFBD-6DC0-4ECD-809C-163A654515B8}" destId="{CA9B7AB4-B16E-44FD-86A3-8720654F40C4}" srcOrd="0" destOrd="0" presId="urn:microsoft.com/office/officeart/2005/8/layout/orgChart1#6"/>
    <dgm:cxn modelId="{9716CB08-83A3-4904-BE85-34A5DB2153E4}" srcId="{EC134FBD-FBEF-4E03-A535-7ADA6D06EB22}" destId="{83B6E579-D432-44D4-8F9D-4506568BA145}" srcOrd="1" destOrd="0" parTransId="{E650CFBD-6DC0-4ECD-809C-163A654515B8}" sibTransId="{019E6089-F523-4849-989A-CDB907FEFA72}"/>
    <dgm:cxn modelId="{F5BD8612-2C0D-0F47-9026-6842C808353C}" type="presOf" srcId="{83B6E579-D432-44D4-8F9D-4506568BA145}" destId="{D80D1044-801B-4EDB-9435-8C59D5BDAAB8}" srcOrd="1" destOrd="0" presId="urn:microsoft.com/office/officeart/2005/8/layout/orgChart1#6"/>
    <dgm:cxn modelId="{92F65CC0-21D6-8043-8D58-1C5CBC576E89}" type="presOf" srcId="{C283D4AC-4E97-4B1B-AC54-30412034F2B0}" destId="{5C2D81D5-35AA-4068-A6B0-92CF4FF1EDF2}" srcOrd="1" destOrd="0" presId="urn:microsoft.com/office/officeart/2005/8/layout/orgChart1#6"/>
    <dgm:cxn modelId="{38F9E222-E0B6-994A-880F-22D203E3DEEA}" type="presOf" srcId="{C38A5D5D-8CFB-4CD6-A5AC-78B825A2834F}" destId="{16F8F5A8-5E0B-4F72-BE8A-51DABA2AEA03}" srcOrd="0" destOrd="0" presId="urn:microsoft.com/office/officeart/2005/8/layout/orgChart1#6"/>
    <dgm:cxn modelId="{87C41BD9-6336-0B4F-BD21-183271F14676}" type="presOf" srcId="{B65A9DA2-3996-4D9E-8DA9-8B50B368D930}" destId="{A7A74FA7-15CB-469D-83FD-B16087CB1FA6}" srcOrd="0" destOrd="0" presId="urn:microsoft.com/office/officeart/2005/8/layout/orgChart1#6"/>
    <dgm:cxn modelId="{C41564B1-87A1-6C42-8E6A-2A5844CBEF78}" type="presOf" srcId="{ADBCAC23-7D8B-4438-9AD6-6179210E3940}" destId="{26DB2A05-B567-4DE4-8B65-0B99F7F3E664}" srcOrd="1" destOrd="0" presId="urn:microsoft.com/office/officeart/2005/8/layout/orgChart1#6"/>
    <dgm:cxn modelId="{5AC1A2B8-8B0B-7B45-AD42-BC66E0FE1E3B}" type="presOf" srcId="{A07C8EBE-E1D2-420E-87EA-BE502551EB9C}" destId="{60DF28A5-0A46-425B-82B5-0C88665BDB2D}" srcOrd="0" destOrd="0" presId="urn:microsoft.com/office/officeart/2005/8/layout/orgChart1#6"/>
    <dgm:cxn modelId="{504970EA-B7BA-7E49-8E4B-1147B9464D9D}" type="presOf" srcId="{89B16BCB-EDFE-4291-8565-668EF99EEE6E}" destId="{83B0DEA8-E649-4FE0-A379-95F0D2971215}" srcOrd="1" destOrd="0" presId="urn:microsoft.com/office/officeart/2005/8/layout/orgChart1#6"/>
    <dgm:cxn modelId="{00880C51-E5C0-1340-8C22-DB58D10B13C8}" type="presOf" srcId="{AB675931-6950-4C10-8287-28804E988568}" destId="{7EFE89E7-0BD7-4A16-8C49-21C10BFAD21A}" srcOrd="0" destOrd="0" presId="urn:microsoft.com/office/officeart/2005/8/layout/orgChart1#6"/>
    <dgm:cxn modelId="{807CDEFB-BCB8-ED48-BF8F-1EA5438C8B68}" type="presOf" srcId="{25FE6955-F2E0-4D81-AB7E-91622AC280AC}" destId="{DDB3A901-B51C-452E-B287-6417866A3913}" srcOrd="0" destOrd="0" presId="urn:microsoft.com/office/officeart/2005/8/layout/orgChart1#6"/>
    <dgm:cxn modelId="{D50434BD-AAD2-42AC-B79D-3507B3B27661}" srcId="{EC134FBD-FBEF-4E03-A535-7ADA6D06EB22}" destId="{6449A5F6-5183-4894-AA69-C078CEF9A713}" srcOrd="7" destOrd="0" parTransId="{0763A498-62AD-466A-9F39-B1B0F6A4B40F}" sibTransId="{5D367F7C-280E-4687-B9ED-D0DAB1C92A54}"/>
    <dgm:cxn modelId="{58F4AB1C-9BEC-1D4B-A501-129A0052BA58}" type="presOf" srcId="{497E4C1E-3F05-426A-A6D9-963C75D0A9F6}" destId="{3744CC9D-5165-4D94-8746-DF8C6D019DCD}" srcOrd="0" destOrd="0" presId="urn:microsoft.com/office/officeart/2005/8/layout/orgChart1#6"/>
    <dgm:cxn modelId="{A0C1F10A-535C-7342-8188-CFBFE03F4DAB}" type="presOf" srcId="{EC134FBD-FBEF-4E03-A535-7ADA6D06EB22}" destId="{4C0DDC23-FA76-425D-88C3-EDA76F94DA05}" srcOrd="0" destOrd="0" presId="urn:microsoft.com/office/officeart/2005/8/layout/orgChart1#6"/>
    <dgm:cxn modelId="{91F258FE-DB09-4344-B344-DF9C0CD94810}" type="presOf" srcId="{BD8F2394-B2BC-4C2A-833E-5544429CDA0E}" destId="{8EE9C570-E4BC-4D18-AFB8-E3B84D10F5DD}" srcOrd="1" destOrd="0" presId="urn:microsoft.com/office/officeart/2005/8/layout/orgChart1#6"/>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1C557C4A-4FD9-C541-BAA4-63F6D054E0A2}" type="presOf" srcId="{BD8F2394-B2BC-4C2A-833E-5544429CDA0E}" destId="{B402D3E9-7DCF-46A1-8732-B2A45AF92E35}" srcOrd="0" destOrd="0" presId="urn:microsoft.com/office/officeart/2005/8/layout/orgChart1#6"/>
    <dgm:cxn modelId="{4531CFBF-9AE8-A546-9983-72AD96F2C9A2}" type="presOf" srcId="{27C565CC-A207-40E1-AA06-4BCD59EC5D22}" destId="{55EF065E-5162-4C53-9E56-FEB40990DAF2}" srcOrd="0" destOrd="0" presId="urn:microsoft.com/office/officeart/2005/8/layout/orgChart1#6"/>
    <dgm:cxn modelId="{E67AA68B-8609-4148-9B41-E9D42927818E}" type="presOf" srcId="{B39B2A29-B025-436B-92E3-C4E2E4FA6074}" destId="{EB11507A-8908-4993-8AE2-E9D853D5CD75}" srcOrd="1" destOrd="0" presId="urn:microsoft.com/office/officeart/2005/8/layout/orgChart1#6"/>
    <dgm:cxn modelId="{A7915F5E-F581-410F-BF77-4EE8F0CF30E9}" srcId="{B9099DCF-A1FF-456A-91BE-329974B6EFA1}" destId="{C283D4AC-4E97-4B1B-AC54-30412034F2B0}" srcOrd="0" destOrd="0" parTransId="{497E4C1E-3F05-426A-A6D9-963C75D0A9F6}" sibTransId="{98BAE281-A273-46CF-A5AA-3EBAA82D7129}"/>
    <dgm:cxn modelId="{8B7EFD93-3D4E-8540-997F-B4A76051B203}" type="presOf" srcId="{B9099DCF-A1FF-456A-91BE-329974B6EFA1}" destId="{43F5D7D0-4CBA-4FD8-8B58-B6F14996D2A5}" srcOrd="0" destOrd="0" presId="urn:microsoft.com/office/officeart/2005/8/layout/orgChart1#6"/>
    <dgm:cxn modelId="{110CD0DD-491A-C74B-8F32-8F6FCCBA553F}" type="presOf" srcId="{FA83FF95-CB9D-454B-84E4-1F425B004803}" destId="{17F4D5C9-A4F4-4B58-9C31-0D60219817A9}" srcOrd="0" destOrd="0" presId="urn:microsoft.com/office/officeart/2005/8/layout/orgChart1#6"/>
    <dgm:cxn modelId="{ECE2262A-32DA-E24C-B1BD-8B2DE4206146}" type="presOf" srcId="{BD54063F-0DEC-403D-8D86-CCEA422C79F6}" destId="{D4F271A7-77E5-4B82-A310-8D91D0D63047}" srcOrd="0" destOrd="0" presId="urn:microsoft.com/office/officeart/2005/8/layout/orgChart1#6"/>
    <dgm:cxn modelId="{E244CABD-F818-45A6-98E4-28EF8B4D919B}" srcId="{6449A5F6-5183-4894-AA69-C078CEF9A713}" destId="{BD8F2394-B2BC-4C2A-833E-5544429CDA0E}" srcOrd="0" destOrd="0" parTransId="{B65A9DA2-3996-4D9E-8DA9-8B50B368D930}" sibTransId="{CD516C93-4A62-4979-A33C-52090853FC05}"/>
    <dgm:cxn modelId="{E61AECF6-4E8C-E84C-BD55-859322E4607D}" type="presOf" srcId="{C283D4AC-4E97-4B1B-AC54-30412034F2B0}" destId="{F9DF42C0-E152-48AD-A234-6249EE2A59B3}" srcOrd="0" destOrd="0" presId="urn:microsoft.com/office/officeart/2005/8/layout/orgChart1#6"/>
    <dgm:cxn modelId="{37728292-AE7C-9342-AA1F-901C6385A7C4}" type="presParOf" srcId="{55EF065E-5162-4C53-9E56-FEB40990DAF2}" destId="{4F811A65-43C9-4F0F-8FE6-08C014228C48}" srcOrd="0" destOrd="0" presId="urn:microsoft.com/office/officeart/2005/8/layout/orgChart1#6"/>
    <dgm:cxn modelId="{4D30149F-E4C4-744C-89B7-8EC44AA65201}" type="presParOf" srcId="{4F811A65-43C9-4F0F-8FE6-08C014228C48}" destId="{8D5B6355-9284-4BCA-9ABB-51455B7DC0EB}" srcOrd="0" destOrd="0" presId="urn:microsoft.com/office/officeart/2005/8/layout/orgChart1#6"/>
    <dgm:cxn modelId="{B253F584-AE74-5849-BD2F-0D0589B2B1ED}" type="presParOf" srcId="{8D5B6355-9284-4BCA-9ABB-51455B7DC0EB}" destId="{4C0DDC23-FA76-425D-88C3-EDA76F94DA05}" srcOrd="0" destOrd="0" presId="urn:microsoft.com/office/officeart/2005/8/layout/orgChart1#6"/>
    <dgm:cxn modelId="{57202AFA-A3B4-E54C-96FF-0272D8D9B661}" type="presParOf" srcId="{8D5B6355-9284-4BCA-9ABB-51455B7DC0EB}" destId="{E035C10F-968F-4732-A952-D6B8B22FF25C}" srcOrd="1" destOrd="0" presId="urn:microsoft.com/office/officeart/2005/8/layout/orgChart1#6"/>
    <dgm:cxn modelId="{00ACBD79-FB67-FE42-A56C-33B4713CA942}" type="presParOf" srcId="{4F811A65-43C9-4F0F-8FE6-08C014228C48}" destId="{1DB86430-0253-41CE-8B7A-C4077C7F7599}" srcOrd="1" destOrd="0" presId="urn:microsoft.com/office/officeart/2005/8/layout/orgChart1#6"/>
    <dgm:cxn modelId="{4C0302D0-EA98-2246-8D71-55E72CD8BFCB}" type="presParOf" srcId="{1DB86430-0253-41CE-8B7A-C4077C7F7599}" destId="{60DF28A5-0A46-425B-82B5-0C88665BDB2D}" srcOrd="0" destOrd="0" presId="urn:microsoft.com/office/officeart/2005/8/layout/orgChart1#6"/>
    <dgm:cxn modelId="{D0215DAA-43B4-F741-B71F-DDD152B7E1A0}" type="presParOf" srcId="{1DB86430-0253-41CE-8B7A-C4077C7F7599}" destId="{BD9294D3-444E-4038-935C-EB4E442A5418}" srcOrd="1" destOrd="0" presId="urn:microsoft.com/office/officeart/2005/8/layout/orgChart1#6"/>
    <dgm:cxn modelId="{97C22C7D-5D02-824E-8FCC-FC6736D3FD02}" type="presParOf" srcId="{BD9294D3-444E-4038-935C-EB4E442A5418}" destId="{01F7CD11-01F9-4710-966F-FA32108D3073}" srcOrd="0" destOrd="0" presId="urn:microsoft.com/office/officeart/2005/8/layout/orgChart1#6"/>
    <dgm:cxn modelId="{22F3E939-6200-7242-90D4-0C723006519F}" type="presParOf" srcId="{01F7CD11-01F9-4710-966F-FA32108D3073}" destId="{43F5D7D0-4CBA-4FD8-8B58-B6F14996D2A5}" srcOrd="0" destOrd="0" presId="urn:microsoft.com/office/officeart/2005/8/layout/orgChart1#6"/>
    <dgm:cxn modelId="{01F04CE6-01CE-2E43-847A-0A6D0C858A71}" type="presParOf" srcId="{01F7CD11-01F9-4710-966F-FA32108D3073}" destId="{F6781222-DFA3-4129-B148-4CA912235843}" srcOrd="1" destOrd="0" presId="urn:microsoft.com/office/officeart/2005/8/layout/orgChart1#6"/>
    <dgm:cxn modelId="{746A0C2E-0234-BF4D-A4BD-2915FDFACAE9}" type="presParOf" srcId="{BD9294D3-444E-4038-935C-EB4E442A5418}" destId="{989BAE7F-D611-43B8-B398-52E1A3D981EF}" srcOrd="1" destOrd="0" presId="urn:microsoft.com/office/officeart/2005/8/layout/orgChart1#6"/>
    <dgm:cxn modelId="{94609CE7-442C-D246-944B-053F98793DF8}" type="presParOf" srcId="{989BAE7F-D611-43B8-B398-52E1A3D981EF}" destId="{3744CC9D-5165-4D94-8746-DF8C6D019DCD}" srcOrd="0" destOrd="0" presId="urn:microsoft.com/office/officeart/2005/8/layout/orgChart1#6"/>
    <dgm:cxn modelId="{61989BD8-AA0C-E646-9D25-FF48F887F0CA}" type="presParOf" srcId="{989BAE7F-D611-43B8-B398-52E1A3D981EF}" destId="{D1A85CBF-B91A-4FDB-BAB1-8FE1B317E42D}" srcOrd="1" destOrd="0" presId="urn:microsoft.com/office/officeart/2005/8/layout/orgChart1#6"/>
    <dgm:cxn modelId="{A8AC385F-9D50-2F46-AAF4-601D86877FF0}" type="presParOf" srcId="{D1A85CBF-B91A-4FDB-BAB1-8FE1B317E42D}" destId="{D48BCF79-E76F-429C-A468-B66349D6AA74}" srcOrd="0" destOrd="0" presId="urn:microsoft.com/office/officeart/2005/8/layout/orgChart1#6"/>
    <dgm:cxn modelId="{6CEE23C3-A4E6-F34B-AB25-986AC75DB6F4}" type="presParOf" srcId="{D48BCF79-E76F-429C-A468-B66349D6AA74}" destId="{F9DF42C0-E152-48AD-A234-6249EE2A59B3}" srcOrd="0" destOrd="0" presId="urn:microsoft.com/office/officeart/2005/8/layout/orgChart1#6"/>
    <dgm:cxn modelId="{1757D471-6668-404A-A661-B3BEC65B47BC}" type="presParOf" srcId="{D48BCF79-E76F-429C-A468-B66349D6AA74}" destId="{5C2D81D5-35AA-4068-A6B0-92CF4FF1EDF2}" srcOrd="1" destOrd="0" presId="urn:microsoft.com/office/officeart/2005/8/layout/orgChart1#6"/>
    <dgm:cxn modelId="{D89F7D4F-7EFA-434D-A278-C6F682A3FF21}" type="presParOf" srcId="{D1A85CBF-B91A-4FDB-BAB1-8FE1B317E42D}" destId="{F80B1374-FF99-4BD3-A40D-9B6DEEEF9E43}" srcOrd="1" destOrd="0" presId="urn:microsoft.com/office/officeart/2005/8/layout/orgChart1#6"/>
    <dgm:cxn modelId="{32FA8899-86FA-1646-B7DD-A63214C21A55}" type="presParOf" srcId="{D1A85CBF-B91A-4FDB-BAB1-8FE1B317E42D}" destId="{9E922E4C-9306-4887-9312-FC1013D7769E}" srcOrd="2" destOrd="0" presId="urn:microsoft.com/office/officeart/2005/8/layout/orgChart1#6"/>
    <dgm:cxn modelId="{62DBA2A0-B48A-2A46-BBE8-77012EA21CF6}" type="presParOf" srcId="{BD9294D3-444E-4038-935C-EB4E442A5418}" destId="{77C649D7-7C2A-42FC-A24A-6110EA386F9C}" srcOrd="2" destOrd="0" presId="urn:microsoft.com/office/officeart/2005/8/layout/orgChart1#6"/>
    <dgm:cxn modelId="{A09F99BF-2908-E141-95F3-FF394BE9E711}" type="presParOf" srcId="{1DB86430-0253-41CE-8B7A-C4077C7F7599}" destId="{16F8F5A8-5E0B-4F72-BE8A-51DABA2AEA03}" srcOrd="2" destOrd="0" presId="urn:microsoft.com/office/officeart/2005/8/layout/orgChart1#6"/>
    <dgm:cxn modelId="{23EEEA4D-90D9-3341-84E0-BC04DD88ED68}" type="presParOf" srcId="{1DB86430-0253-41CE-8B7A-C4077C7F7599}" destId="{5BCDEF4D-02D5-40B5-9C48-41E40B2E5F77}" srcOrd="3" destOrd="0" presId="urn:microsoft.com/office/officeart/2005/8/layout/orgChart1#6"/>
    <dgm:cxn modelId="{EB977B73-41E1-9F42-9A33-616FA8CAF07D}" type="presParOf" srcId="{5BCDEF4D-02D5-40B5-9C48-41E40B2E5F77}" destId="{9D81244F-ADB6-45B1-89C3-D5A9BFB9AFB2}" srcOrd="0" destOrd="0" presId="urn:microsoft.com/office/officeart/2005/8/layout/orgChart1#6"/>
    <dgm:cxn modelId="{B40E4D72-8014-9746-A8CC-2CD77D1962D3}" type="presParOf" srcId="{9D81244F-ADB6-45B1-89C3-D5A9BFB9AFB2}" destId="{204D8920-AA0D-4356-96BB-FB725D23DDE8}" srcOrd="0" destOrd="0" presId="urn:microsoft.com/office/officeart/2005/8/layout/orgChart1#6"/>
    <dgm:cxn modelId="{802DAE93-A4E8-5345-AAAB-D9168A168113}" type="presParOf" srcId="{9D81244F-ADB6-45B1-89C3-D5A9BFB9AFB2}" destId="{26DB2A05-B567-4DE4-8B65-0B99F7F3E664}" srcOrd="1" destOrd="0" presId="urn:microsoft.com/office/officeart/2005/8/layout/orgChart1#6"/>
    <dgm:cxn modelId="{2239D772-986A-474A-9B9A-E32FA7FFFEA3}" type="presParOf" srcId="{5BCDEF4D-02D5-40B5-9C48-41E40B2E5F77}" destId="{2F0E0557-A4BD-49F8-B179-B12CA1E338CA}" srcOrd="1" destOrd="0" presId="urn:microsoft.com/office/officeart/2005/8/layout/orgChart1#6"/>
    <dgm:cxn modelId="{0B679AF9-B923-5446-B87D-3A884FDF71C4}" type="presParOf" srcId="{2F0E0557-A4BD-49F8-B179-B12CA1E338CA}" destId="{BA581352-219D-4956-A240-D7CBE7712807}" srcOrd="0" destOrd="0" presId="urn:microsoft.com/office/officeart/2005/8/layout/orgChart1#6"/>
    <dgm:cxn modelId="{127AAB40-26D7-E84C-927A-AAD89BA2DC13}" type="presParOf" srcId="{2F0E0557-A4BD-49F8-B179-B12CA1E338CA}" destId="{9C2084A3-458C-40F6-9533-E61284687125}" srcOrd="1" destOrd="0" presId="urn:microsoft.com/office/officeart/2005/8/layout/orgChart1#6"/>
    <dgm:cxn modelId="{A9C878F7-A4EF-7C40-A5C9-ABA43CA56285}" type="presParOf" srcId="{9C2084A3-458C-40F6-9533-E61284687125}" destId="{22901DBC-0C4F-4627-BF9D-E52B3767936E}" srcOrd="0" destOrd="0" presId="urn:microsoft.com/office/officeart/2005/8/layout/orgChart1#6"/>
    <dgm:cxn modelId="{6F6689A0-07DF-104A-B6F7-800F1AF65BC6}" type="presParOf" srcId="{22901DBC-0C4F-4627-BF9D-E52B3767936E}" destId="{8B085831-A611-4354-A355-24216F7408D4}" srcOrd="0" destOrd="0" presId="urn:microsoft.com/office/officeart/2005/8/layout/orgChart1#6"/>
    <dgm:cxn modelId="{B2B3FE0E-8793-2F4B-936A-D45E1286944D}" type="presParOf" srcId="{22901DBC-0C4F-4627-BF9D-E52B3767936E}" destId="{8CC57487-6C38-4890-813E-E57668027B87}" srcOrd="1" destOrd="0" presId="urn:microsoft.com/office/officeart/2005/8/layout/orgChart1#6"/>
    <dgm:cxn modelId="{7D5BF281-C2A5-BF4E-AC08-82FEDFE0CE90}" type="presParOf" srcId="{9C2084A3-458C-40F6-9533-E61284687125}" destId="{54FCE051-F16E-4647-BFD4-EA672AFB5071}" srcOrd="1" destOrd="0" presId="urn:microsoft.com/office/officeart/2005/8/layout/orgChart1#6"/>
    <dgm:cxn modelId="{774D308E-775F-5B4F-80FA-F0CAB606C36A}" type="presParOf" srcId="{9C2084A3-458C-40F6-9533-E61284687125}" destId="{CEE12B36-85D2-42AB-8252-3625AD0E40E4}" srcOrd="2" destOrd="0" presId="urn:microsoft.com/office/officeart/2005/8/layout/orgChart1#6"/>
    <dgm:cxn modelId="{C405965E-5E0A-1F4D-92F2-FFBB017BABE2}" type="presParOf" srcId="{5BCDEF4D-02D5-40B5-9C48-41E40B2E5F77}" destId="{469D4C04-608B-4098-A35B-A1C0BC3771B7}" srcOrd="2" destOrd="0" presId="urn:microsoft.com/office/officeart/2005/8/layout/orgChart1#6"/>
    <dgm:cxn modelId="{AC07EB60-70F6-0C4D-968C-2608EA283792}" type="presParOf" srcId="{1DB86430-0253-41CE-8B7A-C4077C7F7599}" destId="{D4F271A7-77E5-4B82-A310-8D91D0D63047}" srcOrd="4" destOrd="0" presId="urn:microsoft.com/office/officeart/2005/8/layout/orgChart1#6"/>
    <dgm:cxn modelId="{D6851253-28EC-B14B-A426-556BC925D72E}" type="presParOf" srcId="{1DB86430-0253-41CE-8B7A-C4077C7F7599}" destId="{14649E1B-672F-4212-B812-2A760FDA5C13}" srcOrd="5" destOrd="0" presId="urn:microsoft.com/office/officeart/2005/8/layout/orgChart1#6"/>
    <dgm:cxn modelId="{346702C5-096E-364F-9808-CCEA42EA1E85}" type="presParOf" srcId="{14649E1B-672F-4212-B812-2A760FDA5C13}" destId="{30C000D1-5ED7-4075-A73E-8BA273073478}" srcOrd="0" destOrd="0" presId="urn:microsoft.com/office/officeart/2005/8/layout/orgChart1#6"/>
    <dgm:cxn modelId="{23E7E1F0-DD32-C24A-879C-EFF9538EAD7E}" type="presParOf" srcId="{30C000D1-5ED7-4075-A73E-8BA273073478}" destId="{E815A757-A369-4769-8303-B36584D594E0}" srcOrd="0" destOrd="0" presId="urn:microsoft.com/office/officeart/2005/8/layout/orgChart1#6"/>
    <dgm:cxn modelId="{A09AC612-BAFB-8C4E-91E8-595A1778298E}" type="presParOf" srcId="{30C000D1-5ED7-4075-A73E-8BA273073478}" destId="{150854CC-9DD3-487A-97F6-3D5CE4D72DEA}" srcOrd="1" destOrd="0" presId="urn:microsoft.com/office/officeart/2005/8/layout/orgChart1#6"/>
    <dgm:cxn modelId="{3DFA8366-B6BD-E640-9FAC-14B7FB7FC77F}" type="presParOf" srcId="{14649E1B-672F-4212-B812-2A760FDA5C13}" destId="{27F30E10-DC11-4AA2-8C8B-4C424FE92D4E}" srcOrd="1" destOrd="0" presId="urn:microsoft.com/office/officeart/2005/8/layout/orgChart1#6"/>
    <dgm:cxn modelId="{21FC17FA-645F-E24F-A7D9-1DBB0A027824}" type="presParOf" srcId="{27F30E10-DC11-4AA2-8C8B-4C424FE92D4E}" destId="{81B52B3B-71C3-40F6-8432-63D7EE512738}" srcOrd="0" destOrd="0" presId="urn:microsoft.com/office/officeart/2005/8/layout/orgChart1#6"/>
    <dgm:cxn modelId="{DF31F255-F6A6-064D-9E43-B6F96E831913}" type="presParOf" srcId="{27F30E10-DC11-4AA2-8C8B-4C424FE92D4E}" destId="{24A06ED3-B291-4841-9E0A-2697C54B8B0B}" srcOrd="1" destOrd="0" presId="urn:microsoft.com/office/officeart/2005/8/layout/orgChart1#6"/>
    <dgm:cxn modelId="{0711D003-BE5B-3243-8D6E-535F975B4075}" type="presParOf" srcId="{24A06ED3-B291-4841-9E0A-2697C54B8B0B}" destId="{B812358F-A9D0-4D46-8B00-BCF3574A2BCB}" srcOrd="0" destOrd="0" presId="urn:microsoft.com/office/officeart/2005/8/layout/orgChart1#6"/>
    <dgm:cxn modelId="{F74C352B-805E-C246-95B0-7164D43F43D0}" type="presParOf" srcId="{B812358F-A9D0-4D46-8B00-BCF3574A2BCB}" destId="{57906D38-BB59-4387-B90F-E96EEDC7589C}" srcOrd="0" destOrd="0" presId="urn:microsoft.com/office/officeart/2005/8/layout/orgChart1#6"/>
    <dgm:cxn modelId="{DE82B9C0-98FD-3F4E-B38C-E9403AA0F15E}" type="presParOf" srcId="{B812358F-A9D0-4D46-8B00-BCF3574A2BCB}" destId="{EB11507A-8908-4993-8AE2-E9D853D5CD75}" srcOrd="1" destOrd="0" presId="urn:microsoft.com/office/officeart/2005/8/layout/orgChart1#6"/>
    <dgm:cxn modelId="{37463EE8-079F-8E4E-BB2B-C75E2198839A}" type="presParOf" srcId="{24A06ED3-B291-4841-9E0A-2697C54B8B0B}" destId="{739A20E5-AF4E-4653-9692-CE682D27DF89}" srcOrd="1" destOrd="0" presId="urn:microsoft.com/office/officeart/2005/8/layout/orgChart1#6"/>
    <dgm:cxn modelId="{95A42CEC-4FE4-8640-970E-F707AC843AC1}" type="presParOf" srcId="{24A06ED3-B291-4841-9E0A-2697C54B8B0B}" destId="{73BA3789-27D3-4B00-AA76-038DA95A9559}" srcOrd="2" destOrd="0" presId="urn:microsoft.com/office/officeart/2005/8/layout/orgChart1#6"/>
    <dgm:cxn modelId="{CC7C69B3-564A-7944-8639-4C3C37B9BDEF}" type="presParOf" srcId="{14649E1B-672F-4212-B812-2A760FDA5C13}" destId="{A749491D-2674-4271-A8C8-665E3CE85E04}" srcOrd="2" destOrd="0" presId="urn:microsoft.com/office/officeart/2005/8/layout/orgChart1#6"/>
    <dgm:cxn modelId="{2D009381-4269-8248-9DCD-20067D38C04B}" type="presParOf" srcId="{1DB86430-0253-41CE-8B7A-C4077C7F7599}" destId="{117925C9-9F12-443C-8FC0-BC43A9F90071}" srcOrd="6" destOrd="0" presId="urn:microsoft.com/office/officeart/2005/8/layout/orgChart1#6"/>
    <dgm:cxn modelId="{AE6CEEAD-282B-D640-88D0-B4A6C0DD51DC}" type="presParOf" srcId="{1DB86430-0253-41CE-8B7A-C4077C7F7599}" destId="{FBB3978C-5DE7-4116-81FF-D9466E562EBC}" srcOrd="7" destOrd="0" presId="urn:microsoft.com/office/officeart/2005/8/layout/orgChart1#6"/>
    <dgm:cxn modelId="{FF1E1E6D-ADC9-1B4D-8141-B53D47991B67}" type="presParOf" srcId="{FBB3978C-5DE7-4116-81FF-D9466E562EBC}" destId="{577E3078-F634-45E6-B895-563C0BC8F9C7}" srcOrd="0" destOrd="0" presId="urn:microsoft.com/office/officeart/2005/8/layout/orgChart1#6"/>
    <dgm:cxn modelId="{6872445B-7EAC-8541-A08E-9F8F4A9543BA}" type="presParOf" srcId="{577E3078-F634-45E6-B895-563C0BC8F9C7}" destId="{7EE0D34E-2757-4987-93C0-B1369F0B12D2}" srcOrd="0" destOrd="0" presId="urn:microsoft.com/office/officeart/2005/8/layout/orgChart1#6"/>
    <dgm:cxn modelId="{6AF26C75-357C-6C42-8965-394F071AB8F7}" type="presParOf" srcId="{577E3078-F634-45E6-B895-563C0BC8F9C7}" destId="{0AD381BB-68E0-459D-91D1-8948FCB62936}" srcOrd="1" destOrd="0" presId="urn:microsoft.com/office/officeart/2005/8/layout/orgChart1#6"/>
    <dgm:cxn modelId="{833ADEA1-B1BD-7643-84FA-F6B7196E1869}" type="presParOf" srcId="{FBB3978C-5DE7-4116-81FF-D9466E562EBC}" destId="{6E37AE48-DE42-4ABB-AEE6-91A2AAF735BE}" srcOrd="1" destOrd="0" presId="urn:microsoft.com/office/officeart/2005/8/layout/orgChart1#6"/>
    <dgm:cxn modelId="{2F04A830-EEC6-4742-BEDB-03BD5A79D63F}" type="presParOf" srcId="{6E37AE48-DE42-4ABB-AEE6-91A2AAF735BE}" destId="{A7A74FA7-15CB-469D-83FD-B16087CB1FA6}" srcOrd="0" destOrd="0" presId="urn:microsoft.com/office/officeart/2005/8/layout/orgChart1#6"/>
    <dgm:cxn modelId="{6A217FAD-CE9E-434B-810A-668FF9DEC311}" type="presParOf" srcId="{6E37AE48-DE42-4ABB-AEE6-91A2AAF735BE}" destId="{94BAF99C-FEA1-4F46-AFE2-6AF8C8DAB61B}" srcOrd="1" destOrd="0" presId="urn:microsoft.com/office/officeart/2005/8/layout/orgChart1#6"/>
    <dgm:cxn modelId="{7CAF6F2A-8EC9-0147-8081-39A60515CB0A}" type="presParOf" srcId="{94BAF99C-FEA1-4F46-AFE2-6AF8C8DAB61B}" destId="{54E1B17A-EE8D-4206-8ED1-B2F62FE29D7C}" srcOrd="0" destOrd="0" presId="urn:microsoft.com/office/officeart/2005/8/layout/orgChart1#6"/>
    <dgm:cxn modelId="{F18F88BA-8C27-CB4D-A990-94B6C74C0F14}" type="presParOf" srcId="{54E1B17A-EE8D-4206-8ED1-B2F62FE29D7C}" destId="{B402D3E9-7DCF-46A1-8732-B2A45AF92E35}" srcOrd="0" destOrd="0" presId="urn:microsoft.com/office/officeart/2005/8/layout/orgChart1#6"/>
    <dgm:cxn modelId="{D402C00E-4E10-684E-B490-E0605F539EC7}" type="presParOf" srcId="{54E1B17A-EE8D-4206-8ED1-B2F62FE29D7C}" destId="{8EE9C570-E4BC-4D18-AFB8-E3B84D10F5DD}" srcOrd="1" destOrd="0" presId="urn:microsoft.com/office/officeart/2005/8/layout/orgChart1#6"/>
    <dgm:cxn modelId="{B49F0819-3B28-9445-BF22-C57E338A7C29}" type="presParOf" srcId="{94BAF99C-FEA1-4F46-AFE2-6AF8C8DAB61B}" destId="{AB0F82B0-3FA1-4257-B8AF-BB7472BD4D83}" srcOrd="1" destOrd="0" presId="urn:microsoft.com/office/officeart/2005/8/layout/orgChart1#6"/>
    <dgm:cxn modelId="{3BB17B58-F661-BB48-A3E4-551B30E69E90}" type="presParOf" srcId="{94BAF99C-FEA1-4F46-AFE2-6AF8C8DAB61B}" destId="{63567D77-37F4-468B-8A81-998802F8CA47}" srcOrd="2" destOrd="0" presId="urn:microsoft.com/office/officeart/2005/8/layout/orgChart1#6"/>
    <dgm:cxn modelId="{AD72638E-6B02-4942-94C4-9E7E1FE379D8}" type="presParOf" srcId="{FBB3978C-5DE7-4116-81FF-D9466E562EBC}" destId="{883086E5-B446-4CF8-92CE-1A88408FB033}" srcOrd="2" destOrd="0" presId="urn:microsoft.com/office/officeart/2005/8/layout/orgChart1#6"/>
    <dgm:cxn modelId="{CA2BB4F2-5C70-1B49-8166-C00B8B92B09F}" type="presParOf" srcId="{4F811A65-43C9-4F0F-8FE6-08C014228C48}" destId="{23114F58-2EB6-44DF-A97E-5AE8C5204780}" srcOrd="2" destOrd="0" presId="urn:microsoft.com/office/officeart/2005/8/layout/orgChart1#6"/>
    <dgm:cxn modelId="{040BA33E-A375-1946-B72D-32968C43E0A4}" type="presParOf" srcId="{23114F58-2EB6-44DF-A97E-5AE8C5204780}" destId="{394A4CD5-508C-4517-B9FA-B983F5F50EB0}" srcOrd="0" destOrd="0" presId="urn:microsoft.com/office/officeart/2005/8/layout/orgChart1#6"/>
    <dgm:cxn modelId="{1DE2AAE6-7E58-9442-8F55-1413C878C345}" type="presParOf" srcId="{23114F58-2EB6-44DF-A97E-5AE8C5204780}" destId="{272DF86B-ED5C-47F0-B18F-9BFD3D2C97EA}" srcOrd="1" destOrd="0" presId="urn:microsoft.com/office/officeart/2005/8/layout/orgChart1#6"/>
    <dgm:cxn modelId="{EC22011B-E7A9-C042-8838-4A8F05B31756}" type="presParOf" srcId="{272DF86B-ED5C-47F0-B18F-9BFD3D2C97EA}" destId="{1D5178FA-09DF-47BF-B8D0-567BFEA3E342}" srcOrd="0" destOrd="0" presId="urn:microsoft.com/office/officeart/2005/8/layout/orgChart1#6"/>
    <dgm:cxn modelId="{5DF91C3C-ECD3-F04F-A984-8EF7A76511F8}" type="presParOf" srcId="{1D5178FA-09DF-47BF-B8D0-567BFEA3E342}" destId="{F555FD5E-62C7-417C-BF89-07432E0187CB}" srcOrd="0" destOrd="0" presId="urn:microsoft.com/office/officeart/2005/8/layout/orgChart1#6"/>
    <dgm:cxn modelId="{A0EB50F0-B2A2-CD43-A340-3B4848BEE470}" type="presParOf" srcId="{1D5178FA-09DF-47BF-B8D0-567BFEA3E342}" destId="{83B0DEA8-E649-4FE0-A379-95F0D2971215}" srcOrd="1" destOrd="0" presId="urn:microsoft.com/office/officeart/2005/8/layout/orgChart1#6"/>
    <dgm:cxn modelId="{032C6222-874B-E940-ACB2-6CC0E25A07D5}" type="presParOf" srcId="{272DF86B-ED5C-47F0-B18F-9BFD3D2C97EA}" destId="{C422C124-1F62-45D6-A219-B99ABA6B3CB5}" srcOrd="1" destOrd="0" presId="urn:microsoft.com/office/officeart/2005/8/layout/orgChart1#6"/>
    <dgm:cxn modelId="{F9F77B2B-8A78-1841-9A48-514FE9E18878}" type="presParOf" srcId="{272DF86B-ED5C-47F0-B18F-9BFD3D2C97EA}" destId="{4072A895-5892-4CAA-AF3E-0C19EB4F4FC4}" srcOrd="2" destOrd="0" presId="urn:microsoft.com/office/officeart/2005/8/layout/orgChart1#6"/>
    <dgm:cxn modelId="{BDAE6F65-8006-574C-A804-7E2D4209FCD9}" type="presParOf" srcId="{23114F58-2EB6-44DF-A97E-5AE8C5204780}" destId="{CA9B7AB4-B16E-44FD-86A3-8720654F40C4}" srcOrd="2" destOrd="0" presId="urn:microsoft.com/office/officeart/2005/8/layout/orgChart1#6"/>
    <dgm:cxn modelId="{330BDB47-63F2-BE4C-A242-C59F37808F58}" type="presParOf" srcId="{23114F58-2EB6-44DF-A97E-5AE8C5204780}" destId="{94297D0F-B0BE-4038-8488-5BEE499AFFEF}" srcOrd="3" destOrd="0" presId="urn:microsoft.com/office/officeart/2005/8/layout/orgChart1#6"/>
    <dgm:cxn modelId="{3D0F6B59-6E4E-9243-9756-3A5ED375E00F}" type="presParOf" srcId="{94297D0F-B0BE-4038-8488-5BEE499AFFEF}" destId="{DFBD6BF5-B13B-42A1-A0D8-A682561EB022}" srcOrd="0" destOrd="0" presId="urn:microsoft.com/office/officeart/2005/8/layout/orgChart1#6"/>
    <dgm:cxn modelId="{71C52434-5D9D-0241-B46A-E137F3F6C2C2}" type="presParOf" srcId="{DFBD6BF5-B13B-42A1-A0D8-A682561EB022}" destId="{D93BD6C8-6217-4C1A-890F-C2F99D9BB1AC}" srcOrd="0" destOrd="0" presId="urn:microsoft.com/office/officeart/2005/8/layout/orgChart1#6"/>
    <dgm:cxn modelId="{F6370489-84A6-6641-8272-CCC13A950ADA}" type="presParOf" srcId="{DFBD6BF5-B13B-42A1-A0D8-A682561EB022}" destId="{D80D1044-801B-4EDB-9435-8C59D5BDAAB8}" srcOrd="1" destOrd="0" presId="urn:microsoft.com/office/officeart/2005/8/layout/orgChart1#6"/>
    <dgm:cxn modelId="{0157320B-D0FC-F84D-B8E9-2E7F4CE93375}" type="presParOf" srcId="{94297D0F-B0BE-4038-8488-5BEE499AFFEF}" destId="{D50B6B8E-1760-4D02-B3B2-FA4EFDA89D5D}" srcOrd="1" destOrd="0" presId="urn:microsoft.com/office/officeart/2005/8/layout/orgChart1#6"/>
    <dgm:cxn modelId="{89DDFDBB-B484-FA4F-87DD-3A1D5857503E}" type="presParOf" srcId="{94297D0F-B0BE-4038-8488-5BEE499AFFEF}" destId="{2E971CCF-D045-4355-921A-33E25A027FE5}" srcOrd="2" destOrd="0" presId="urn:microsoft.com/office/officeart/2005/8/layout/orgChart1#6"/>
    <dgm:cxn modelId="{462D95A8-883B-CC4C-B286-9AAC3B9662A5}" type="presParOf" srcId="{23114F58-2EB6-44DF-A97E-5AE8C5204780}" destId="{7EFE89E7-0BD7-4A16-8C49-21C10BFAD21A}" srcOrd="4" destOrd="0" presId="urn:microsoft.com/office/officeart/2005/8/layout/orgChart1#6"/>
    <dgm:cxn modelId="{A6A35877-8428-764F-B3B6-B900E5AD06EA}" type="presParOf" srcId="{23114F58-2EB6-44DF-A97E-5AE8C5204780}" destId="{68E260F6-5562-4C03-8759-3A0E13BBE3DA}" srcOrd="5" destOrd="0" presId="urn:microsoft.com/office/officeart/2005/8/layout/orgChart1#6"/>
    <dgm:cxn modelId="{C2FF9004-CF5B-6D4C-A498-A55BA661AFFE}" type="presParOf" srcId="{68E260F6-5562-4C03-8759-3A0E13BBE3DA}" destId="{A2322667-8C31-4613-880A-DB4523952A87}" srcOrd="0" destOrd="0" presId="urn:microsoft.com/office/officeart/2005/8/layout/orgChart1#6"/>
    <dgm:cxn modelId="{D71D49E8-FF58-7448-ADD3-2414207A3DBC}" type="presParOf" srcId="{A2322667-8C31-4613-880A-DB4523952A87}" destId="{348467EF-D861-4641-942A-A7170B7CEBB3}" srcOrd="0" destOrd="0" presId="urn:microsoft.com/office/officeart/2005/8/layout/orgChart1#6"/>
    <dgm:cxn modelId="{7F07F4BC-6DEC-164A-A46A-63C1F56FE177}" type="presParOf" srcId="{A2322667-8C31-4613-880A-DB4523952A87}" destId="{834E219D-3985-4463-992C-0FB446054FE1}" srcOrd="1" destOrd="0" presId="urn:microsoft.com/office/officeart/2005/8/layout/orgChart1#6"/>
    <dgm:cxn modelId="{BAC88991-F1D7-354B-81C9-446E0AEA2FC3}" type="presParOf" srcId="{68E260F6-5562-4C03-8759-3A0E13BBE3DA}" destId="{CA582ED7-070C-4DA2-8CCA-1A378EB3596B}" srcOrd="1" destOrd="0" presId="urn:microsoft.com/office/officeart/2005/8/layout/orgChart1#6"/>
    <dgm:cxn modelId="{8B87DEAC-1A39-9246-A0C8-0ABD4EADAFEC}" type="presParOf" srcId="{68E260F6-5562-4C03-8759-3A0E13BBE3DA}" destId="{D523BA6B-964C-4D0D-8ECE-E3F2DA487BBD}" srcOrd="2" destOrd="0" presId="urn:microsoft.com/office/officeart/2005/8/layout/orgChart1#6"/>
    <dgm:cxn modelId="{B3AB265E-D131-8E42-B1A5-E8387B1E067F}" type="presParOf" srcId="{23114F58-2EB6-44DF-A97E-5AE8C5204780}" destId="{DDB3A901-B51C-452E-B287-6417866A3913}" srcOrd="6" destOrd="0" presId="urn:microsoft.com/office/officeart/2005/8/layout/orgChart1#6"/>
    <dgm:cxn modelId="{DFB6CA56-49A7-CE46-9F93-DE110481AB07}" type="presParOf" srcId="{23114F58-2EB6-44DF-A97E-5AE8C5204780}" destId="{7FE13609-031A-46CE-B309-08884319DAEF}" srcOrd="7" destOrd="0" presId="urn:microsoft.com/office/officeart/2005/8/layout/orgChart1#6"/>
    <dgm:cxn modelId="{1F2F0694-AC9A-8B46-BE48-8347E8D3A926}" type="presParOf" srcId="{7FE13609-031A-46CE-B309-08884319DAEF}" destId="{398B84EB-38FF-4D6B-A5ED-9B39AE5393C1}" srcOrd="0" destOrd="0" presId="urn:microsoft.com/office/officeart/2005/8/layout/orgChart1#6"/>
    <dgm:cxn modelId="{204D8B38-5BCE-C042-85F1-6B74D602A784}" type="presParOf" srcId="{398B84EB-38FF-4D6B-A5ED-9B39AE5393C1}" destId="{17F4D5C9-A4F4-4B58-9C31-0D60219817A9}" srcOrd="0" destOrd="0" presId="urn:microsoft.com/office/officeart/2005/8/layout/orgChart1#6"/>
    <dgm:cxn modelId="{0F355674-F4DC-DE42-94EE-98C2DFF3FB56}" type="presParOf" srcId="{398B84EB-38FF-4D6B-A5ED-9B39AE5393C1}" destId="{CB86A37A-0624-4019-8ADB-FA4A3B298F03}" srcOrd="1" destOrd="0" presId="urn:microsoft.com/office/officeart/2005/8/layout/orgChart1#6"/>
    <dgm:cxn modelId="{587CBE7E-4ED8-0744-9E80-4EB0179E0B33}" type="presParOf" srcId="{7FE13609-031A-46CE-B309-08884319DAEF}" destId="{FEBA7A4B-7857-475E-A932-AA8EFA94CF37}" srcOrd="1" destOrd="0" presId="urn:microsoft.com/office/officeart/2005/8/layout/orgChart1#6"/>
    <dgm:cxn modelId="{B1B7230C-04BD-C347-9DA0-9776EECE9C3D}" type="presParOf" srcId="{7FE13609-031A-46CE-B309-08884319DAEF}" destId="{441A6574-E44D-4D52-B1C3-586CA8B8A9E2}" srcOrd="2" destOrd="0" presId="urn:microsoft.com/office/officeart/2005/8/layout/orgChart1#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7.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7" loCatId="hierarchy" qsTypeId="urn:microsoft.com/office/officeart/2005/8/quickstyle/simple1#29" qsCatId="simple" csTypeId="urn:microsoft.com/office/officeart/2005/8/colors/accent2_1#30"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r>
            <a:rPr lang="zh-CN" altLang="en-US" sz="2000" b="1" dirty="0">
              <a:latin typeface="等线" panose="02010600030101010101" pitchFamily="2" charset="-122"/>
              <a:ea typeface="等线" panose="02010600030101010101" pitchFamily="2" charset="-122"/>
            </a:rPr>
            <a:t>全面深化改革</a:t>
          </a: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r>
            <a:rPr lang="zh-CN" altLang="en-US" sz="2000" b="1" dirty="0">
              <a:latin typeface="等线" panose="02010600030101010101" pitchFamily="2" charset="-122"/>
              <a:ea typeface="等线" panose="02010600030101010101" pitchFamily="2" charset="-122"/>
            </a:rPr>
            <a:t>全面推进依法治国</a:t>
          </a: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r>
            <a:rPr lang="zh-CN" altLang="en-US" sz="2000" b="1" dirty="0">
              <a:latin typeface="等线" panose="02010600030101010101" pitchFamily="2" charset="-122"/>
              <a:ea typeface="等线" panose="02010600030101010101" pitchFamily="2" charset="-122"/>
            </a:rPr>
            <a:t>新时代强军目标</a:t>
          </a: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r>
            <a:rPr lang="zh-CN" altLang="en-US" sz="1800" b="0" dirty="0">
              <a:solidFill>
                <a:srgbClr val="C00000"/>
              </a:solidFill>
              <a:latin typeface="等线" panose="02010600030101010101" pitchFamily="2" charset="-122"/>
              <a:ea typeface="等线" panose="02010600030101010101" pitchFamily="2" charset="-122"/>
            </a:rPr>
            <a:t>完善和发展</a:t>
          </a:r>
          <a:r>
            <a:rPr lang="zh-CN" altLang="en-US" sz="1800" b="0" dirty="0">
              <a:latin typeface="等线" panose="02010600030101010101" pitchFamily="2" charset="-122"/>
              <a:ea typeface="等线" panose="02010600030101010101" pitchFamily="2" charset="-122"/>
            </a:rPr>
            <a:t>中国特色社会主义制度、</a:t>
          </a:r>
          <a:r>
            <a:rPr lang="zh-CN" altLang="en-US" sz="1800" b="0" dirty="0">
              <a:solidFill>
                <a:srgbClr val="C00000"/>
              </a:solidFill>
              <a:latin typeface="等线" panose="02010600030101010101" pitchFamily="2" charset="-122"/>
              <a:ea typeface="等线" panose="02010600030101010101" pitchFamily="2" charset="-122"/>
            </a:rPr>
            <a:t>推进</a:t>
          </a:r>
          <a:r>
            <a:rPr lang="zh-CN" altLang="en-US" sz="1800" b="0" dirty="0">
              <a:latin typeface="等线" panose="02010600030101010101" pitchFamily="2" charset="-122"/>
              <a:ea typeface="等线" panose="02010600030101010101" pitchFamily="2" charset="-122"/>
            </a:rPr>
            <a:t>国家治理体系和治理能力现代化</a:t>
          </a: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endParaRPr lang="zh-CN" altLang="en-US" sz="1800" b="0" dirty="0">
            <a:latin typeface="等线" panose="02010600030101010101" pitchFamily="2" charset="-122"/>
            <a:ea typeface="等线" panose="02010600030101010101" pitchFamily="2" charset="-122"/>
          </a:endParaRP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r>
            <a:rPr lang="zh-CN" altLang="en-US" sz="2000" b="1" dirty="0">
              <a:latin typeface="等线" panose="02010600030101010101" pitchFamily="2" charset="-122"/>
              <a:ea typeface="等线" panose="02010600030101010101" pitchFamily="2" charset="-122"/>
            </a:rPr>
            <a:t>大国外交</a:t>
          </a: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4A49AD9-4050-7743-8E03-82D9BF8BD424}" type="presOf" srcId="{83B6E579-D432-44D4-8F9D-4506568BA145}" destId="{D80D1044-801B-4EDB-9435-8C59D5BDAAB8}" srcOrd="1" destOrd="0" presId="urn:microsoft.com/office/officeart/2005/8/layout/orgChart1#7"/>
    <dgm:cxn modelId="{BF3DF22F-5D3E-42A4-8410-745DF12E44B4}" srcId="{ADBCAC23-7D8B-4438-9AD6-6179210E3940}" destId="{2A7BBD8A-4FF2-485E-AE05-40D61E2CDB5D}" srcOrd="0" destOrd="0" parTransId="{37BD9D3E-793D-48B3-94F9-425889507AEB}" sibTransId="{5C2BA1D5-CE1D-4162-9125-CC55A2C3E1A0}"/>
    <dgm:cxn modelId="{041553E1-98AF-1E44-AE89-AEA619DE6A9D}" type="presOf" srcId="{C283D4AC-4E97-4B1B-AC54-30412034F2B0}" destId="{F9DF42C0-E152-48AD-A234-6249EE2A59B3}" srcOrd="0" destOrd="0" presId="urn:microsoft.com/office/officeart/2005/8/layout/orgChart1#7"/>
    <dgm:cxn modelId="{56DA44C2-B066-3F47-A05F-D8CD860496B0}" type="presOf" srcId="{B9099DCF-A1FF-456A-91BE-329974B6EFA1}" destId="{43F5D7D0-4CBA-4FD8-8B58-B6F14996D2A5}" srcOrd="0" destOrd="0" presId="urn:microsoft.com/office/officeart/2005/8/layout/orgChart1#7"/>
    <dgm:cxn modelId="{A76DE774-AD4E-B84B-99A0-ECDFC9FD9D1A}" type="presOf" srcId="{6449A5F6-5183-4894-AA69-C078CEF9A713}" destId="{0AD381BB-68E0-459D-91D1-8948FCB62936}" srcOrd="1" destOrd="0" presId="urn:microsoft.com/office/officeart/2005/8/layout/orgChart1#7"/>
    <dgm:cxn modelId="{6836D0A9-585D-DA46-A943-88D4248DDD3A}" type="presOf" srcId="{37BD9D3E-793D-48B3-94F9-425889507AEB}" destId="{BA581352-219D-4956-A240-D7CBE7712807}" srcOrd="0" destOrd="0" presId="urn:microsoft.com/office/officeart/2005/8/layout/orgChart1#7"/>
    <dgm:cxn modelId="{BF08E221-C4A2-2049-8197-CB09F0531ECB}" type="presOf" srcId="{83B6E579-D432-44D4-8F9D-4506568BA145}" destId="{D93BD6C8-6217-4C1A-890F-C2F99D9BB1AC}" srcOrd="0" destOrd="0" presId="urn:microsoft.com/office/officeart/2005/8/layout/orgChart1#7"/>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8D58C7EA-07B9-A74D-BFCC-25D9CA56C882}" type="presOf" srcId="{AB675931-6950-4C10-8287-28804E988568}" destId="{7EFE89E7-0BD7-4A16-8C49-21C10BFAD21A}" srcOrd="0" destOrd="0" presId="urn:microsoft.com/office/officeart/2005/8/layout/orgChart1#7"/>
    <dgm:cxn modelId="{442B686E-6F6E-D84B-99EE-867B5CB6EC37}" type="presOf" srcId="{ADBCAC23-7D8B-4438-9AD6-6179210E3940}" destId="{204D8920-AA0D-4356-96BB-FB725D23DDE8}" srcOrd="0" destOrd="0" presId="urn:microsoft.com/office/officeart/2005/8/layout/orgChart1#7"/>
    <dgm:cxn modelId="{64ABD021-1349-4E48-88F6-B2035BF72867}" srcId="{EC134FBD-FBEF-4E03-A535-7ADA6D06EB22}" destId="{47E7B1CF-FFFF-42B1-BA6C-C29AEECB4075}" srcOrd="2" destOrd="0" parTransId="{AB675931-6950-4C10-8287-28804E988568}" sibTransId="{79BBF3FD-6788-4D79-8B3D-BA826868667E}"/>
    <dgm:cxn modelId="{E6FC1A8B-96CD-394F-AFBC-6E3A2B685BF6}" type="presOf" srcId="{EC134FBD-FBEF-4E03-A535-7ADA6D06EB22}" destId="{4C0DDC23-FA76-425D-88C3-EDA76F94DA05}" srcOrd="0" destOrd="0" presId="urn:microsoft.com/office/officeart/2005/8/layout/orgChart1#7"/>
    <dgm:cxn modelId="{929484D5-61CD-4D92-B7A6-B1609A81D1A9}" srcId="{EC134FBD-FBEF-4E03-A535-7ADA6D06EB22}" destId="{89B16BCB-EDFE-4291-8565-668EF99EEE6E}" srcOrd="0" destOrd="0" parTransId="{08918746-C2EE-42D5-A4F2-86A10EC9A946}" sibTransId="{B9703CCC-5932-48F8-A72A-649CDC91993C}"/>
    <dgm:cxn modelId="{1C27C3B4-FD71-F64C-ADC6-43F75E043AD2}" type="presOf" srcId="{BD8F2394-B2BC-4C2A-833E-5544429CDA0E}" destId="{8EE9C570-E4BC-4D18-AFB8-E3B84D10F5DD}" srcOrd="1" destOrd="0" presId="urn:microsoft.com/office/officeart/2005/8/layout/orgChart1#7"/>
    <dgm:cxn modelId="{37273A8B-7827-FA48-AC0C-FAD26A6D5083}" type="presOf" srcId="{FA83FF95-CB9D-454B-84E4-1F425B004803}" destId="{17F4D5C9-A4F4-4B58-9C31-0D60219817A9}" srcOrd="0" destOrd="0" presId="urn:microsoft.com/office/officeart/2005/8/layout/orgChart1#7"/>
    <dgm:cxn modelId="{4C343C1C-198C-5E43-A440-941E40467203}" type="presOf" srcId="{9BB900D7-2F4C-47EE-9058-70DFE975ECC1}" destId="{81B52B3B-71C3-40F6-8432-63D7EE512738}" srcOrd="0" destOrd="0" presId="urn:microsoft.com/office/officeart/2005/8/layout/orgChart1#7"/>
    <dgm:cxn modelId="{92F20FF5-4564-7D45-8AD8-A338EEF7F703}" type="presOf" srcId="{47E7B1CF-FFFF-42B1-BA6C-C29AEECB4075}" destId="{348467EF-D861-4641-942A-A7170B7CEBB3}" srcOrd="0" destOrd="0" presId="urn:microsoft.com/office/officeart/2005/8/layout/orgChart1#7"/>
    <dgm:cxn modelId="{B071FA1F-94F3-F147-ABFE-BC1D38347D4E}" type="presOf" srcId="{0763A498-62AD-466A-9F39-B1B0F6A4B40F}" destId="{117925C9-9F12-443C-8FC0-BC43A9F90071}" srcOrd="0" destOrd="0" presId="urn:microsoft.com/office/officeart/2005/8/layout/orgChart1#7"/>
    <dgm:cxn modelId="{7E48B6F1-A8E9-9A4C-8E97-FF2636F5400A}" type="presOf" srcId="{B65A9DA2-3996-4D9E-8DA9-8B50B368D930}" destId="{A7A74FA7-15CB-469D-83FD-B16087CB1FA6}" srcOrd="0" destOrd="0" presId="urn:microsoft.com/office/officeart/2005/8/layout/orgChart1#7"/>
    <dgm:cxn modelId="{7391FC2F-2655-204D-9CF0-7FF31F280F82}" type="presOf" srcId="{C283D4AC-4E97-4B1B-AC54-30412034F2B0}" destId="{5C2D81D5-35AA-4068-A6B0-92CF4FF1EDF2}" srcOrd="1" destOrd="0" presId="urn:microsoft.com/office/officeart/2005/8/layout/orgChart1#7"/>
    <dgm:cxn modelId="{A9714C9F-ACE7-164F-B11E-BD269CA53704}" type="presOf" srcId="{BD54063F-0DEC-403D-8D86-CCEA422C79F6}" destId="{D4F271A7-77E5-4B82-A310-8D91D0D63047}" srcOrd="0" destOrd="0" presId="urn:microsoft.com/office/officeart/2005/8/layout/orgChart1#7"/>
    <dgm:cxn modelId="{89865632-2E68-014F-9005-B094C69E5EC9}" type="presOf" srcId="{27C565CC-A207-40E1-AA06-4BCD59EC5D22}" destId="{55EF065E-5162-4C53-9E56-FEB40990DAF2}" srcOrd="0" destOrd="0" presId="urn:microsoft.com/office/officeart/2005/8/layout/orgChart1#7"/>
    <dgm:cxn modelId="{7F617C2F-0927-5446-BB35-1C42679099C5}" type="presOf" srcId="{B9099DCF-A1FF-456A-91BE-329974B6EFA1}" destId="{F6781222-DFA3-4129-B148-4CA912235843}" srcOrd="1" destOrd="0" presId="urn:microsoft.com/office/officeart/2005/8/layout/orgChart1#7"/>
    <dgm:cxn modelId="{FC95812F-6AC2-4C4B-970F-C7F0AFFA7535}" type="presOf" srcId="{EC134FBD-FBEF-4E03-A535-7ADA6D06EB22}" destId="{E035C10F-968F-4732-A952-D6B8B22FF25C}" srcOrd="1" destOrd="0" presId="urn:microsoft.com/office/officeart/2005/8/layout/orgChart1#7"/>
    <dgm:cxn modelId="{D42D825E-32B4-4EED-A10C-E9EDC7FB474C}" srcId="{9193254B-2244-4EC1-8096-FB808C8CF9CC}" destId="{B39B2A29-B025-436B-92E3-C4E2E4FA6074}" srcOrd="0" destOrd="0" parTransId="{9BB900D7-2F4C-47EE-9058-70DFE975ECC1}" sibTransId="{2F62FC5D-E600-4FF7-88D2-999305BB1275}"/>
    <dgm:cxn modelId="{1AB28A94-1C89-C14C-B1FD-A0FF06B87666}" type="presOf" srcId="{08918746-C2EE-42D5-A4F2-86A10EC9A946}" destId="{394A4CD5-508C-4517-B9FA-B983F5F50EB0}" srcOrd="0" destOrd="0" presId="urn:microsoft.com/office/officeart/2005/8/layout/orgChart1#7"/>
    <dgm:cxn modelId="{3D24BB13-418B-4A65-B373-65775FDFEB01}" srcId="{27C565CC-A207-40E1-AA06-4BCD59EC5D22}" destId="{EC134FBD-FBEF-4E03-A535-7ADA6D06EB22}" srcOrd="0" destOrd="0" parTransId="{82DA9AAB-90BE-4C81-B598-925C58C787CB}" sibTransId="{EF782213-4682-4BFC-B4E5-2BDF3D4217A7}"/>
    <dgm:cxn modelId="{EF0E9496-D107-644D-BA96-1A6B61A218AB}" type="presOf" srcId="{C38A5D5D-8CFB-4CD6-A5AC-78B825A2834F}" destId="{16F8F5A8-5E0B-4F72-BE8A-51DABA2AEA03}" srcOrd="0" destOrd="0" presId="urn:microsoft.com/office/officeart/2005/8/layout/orgChart1#7"/>
    <dgm:cxn modelId="{DFAED0D4-EB3C-A846-9A37-8E757FD60FE6}" type="presOf" srcId="{6449A5F6-5183-4894-AA69-C078CEF9A713}" destId="{7EE0D34E-2757-4987-93C0-B1369F0B12D2}" srcOrd="0" destOrd="0" presId="urn:microsoft.com/office/officeart/2005/8/layout/orgChart1#7"/>
    <dgm:cxn modelId="{9716CB08-83A3-4904-BE85-34A5DB2153E4}" srcId="{EC134FBD-FBEF-4E03-A535-7ADA6D06EB22}" destId="{83B6E579-D432-44D4-8F9D-4506568BA145}" srcOrd="1" destOrd="0" parTransId="{E650CFBD-6DC0-4ECD-809C-163A654515B8}" sibTransId="{019E6089-F523-4849-989A-CDB907FEFA72}"/>
    <dgm:cxn modelId="{D3506C8B-3827-BB4E-9CAC-5AE9DBBC2F7D}" type="presOf" srcId="{A07C8EBE-E1D2-420E-87EA-BE502551EB9C}" destId="{60DF28A5-0A46-425B-82B5-0C88665BDB2D}" srcOrd="0" destOrd="0" presId="urn:microsoft.com/office/officeart/2005/8/layout/orgChart1#7"/>
    <dgm:cxn modelId="{6C3DE3FC-77CA-3948-8B27-40ACCBBD7B3F}" type="presOf" srcId="{2A7BBD8A-4FF2-485E-AE05-40D61E2CDB5D}" destId="{8B085831-A611-4354-A355-24216F7408D4}" srcOrd="0" destOrd="0" presId="urn:microsoft.com/office/officeart/2005/8/layout/orgChart1#7"/>
    <dgm:cxn modelId="{42AC91FA-FDAF-1F40-81D9-1975A3A590B8}" type="presOf" srcId="{E650CFBD-6DC0-4ECD-809C-163A654515B8}" destId="{CA9B7AB4-B16E-44FD-86A3-8720654F40C4}" srcOrd="0" destOrd="0" presId="urn:microsoft.com/office/officeart/2005/8/layout/orgChart1#7"/>
    <dgm:cxn modelId="{BDEEEFD2-F523-F34D-8F82-4AA75008CF4C}" type="presOf" srcId="{ADBCAC23-7D8B-4438-9AD6-6179210E3940}" destId="{26DB2A05-B567-4DE4-8B65-0B99F7F3E664}" srcOrd="1" destOrd="0" presId="urn:microsoft.com/office/officeart/2005/8/layout/orgChart1#7"/>
    <dgm:cxn modelId="{69236B69-14C7-7049-B799-5ABB30DE00A3}" type="presOf" srcId="{BD8F2394-B2BC-4C2A-833E-5544429CDA0E}" destId="{B402D3E9-7DCF-46A1-8732-B2A45AF92E35}" srcOrd="0" destOrd="0" presId="urn:microsoft.com/office/officeart/2005/8/layout/orgChart1#7"/>
    <dgm:cxn modelId="{6A012EB2-FC3D-BF48-9603-B3BF8702DA60}" type="presOf" srcId="{89B16BCB-EDFE-4291-8565-668EF99EEE6E}" destId="{F555FD5E-62C7-417C-BF89-07432E0187CB}" srcOrd="0" destOrd="0" presId="urn:microsoft.com/office/officeart/2005/8/layout/orgChart1#7"/>
    <dgm:cxn modelId="{C536BA5B-38BE-9C4D-9BB8-65B45480FD94}" type="presOf" srcId="{FA83FF95-CB9D-454B-84E4-1F425B004803}" destId="{CB86A37A-0624-4019-8ADB-FA4A3B298F03}" srcOrd="1" destOrd="0" presId="urn:microsoft.com/office/officeart/2005/8/layout/orgChart1#7"/>
    <dgm:cxn modelId="{D50434BD-AAD2-42AC-B79D-3507B3B27661}" srcId="{EC134FBD-FBEF-4E03-A535-7ADA6D06EB22}" destId="{6449A5F6-5183-4894-AA69-C078CEF9A713}" srcOrd="7" destOrd="0" parTransId="{0763A498-62AD-466A-9F39-B1B0F6A4B40F}" sibTransId="{5D367F7C-280E-4687-B9ED-D0DAB1C92A54}"/>
    <dgm:cxn modelId="{D2B00D2C-C52F-7E46-A849-85184D372E87}" type="presOf" srcId="{497E4C1E-3F05-426A-A6D9-963C75D0A9F6}" destId="{3744CC9D-5165-4D94-8746-DF8C6D019DCD}" srcOrd="0" destOrd="0" presId="urn:microsoft.com/office/officeart/2005/8/layout/orgChart1#7"/>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896999DC-633F-704B-972E-514FA4D7723A}" type="presOf" srcId="{B39B2A29-B025-436B-92E3-C4E2E4FA6074}" destId="{EB11507A-8908-4993-8AE2-E9D853D5CD75}" srcOrd="1" destOrd="0" presId="urn:microsoft.com/office/officeart/2005/8/layout/orgChart1#7"/>
    <dgm:cxn modelId="{EAE568A1-68AD-D844-9127-63FA1D99505C}" type="presOf" srcId="{9193254B-2244-4EC1-8096-FB808C8CF9CC}" destId="{150854CC-9DD3-487A-97F6-3D5CE4D72DEA}" srcOrd="1" destOrd="0" presId="urn:microsoft.com/office/officeart/2005/8/layout/orgChart1#7"/>
    <dgm:cxn modelId="{A7915F5E-F581-410F-BF77-4EE8F0CF30E9}" srcId="{B9099DCF-A1FF-456A-91BE-329974B6EFA1}" destId="{C283D4AC-4E97-4B1B-AC54-30412034F2B0}" srcOrd="0" destOrd="0" parTransId="{497E4C1E-3F05-426A-A6D9-963C75D0A9F6}" sibTransId="{98BAE281-A273-46CF-A5AA-3EBAA82D7129}"/>
    <dgm:cxn modelId="{C72972C8-179F-CA47-AC6D-F6018386A655}" type="presOf" srcId="{2A7BBD8A-4FF2-485E-AE05-40D61E2CDB5D}" destId="{8CC57487-6C38-4890-813E-E57668027B87}" srcOrd="1" destOrd="0" presId="urn:microsoft.com/office/officeart/2005/8/layout/orgChart1#7"/>
    <dgm:cxn modelId="{31E3387B-D68F-0242-A689-526D0F50A2DD}" type="presOf" srcId="{47E7B1CF-FFFF-42B1-BA6C-C29AEECB4075}" destId="{834E219D-3985-4463-992C-0FB446054FE1}" srcOrd="1" destOrd="0" presId="urn:microsoft.com/office/officeart/2005/8/layout/orgChart1#7"/>
    <dgm:cxn modelId="{E244CABD-F818-45A6-98E4-28EF8B4D919B}" srcId="{6449A5F6-5183-4894-AA69-C078CEF9A713}" destId="{BD8F2394-B2BC-4C2A-833E-5544429CDA0E}" srcOrd="0" destOrd="0" parTransId="{B65A9DA2-3996-4D9E-8DA9-8B50B368D930}" sibTransId="{CD516C93-4A62-4979-A33C-52090853FC05}"/>
    <dgm:cxn modelId="{C72D99B4-E89B-2540-82DF-861A10EF68D4}" type="presOf" srcId="{B39B2A29-B025-436B-92E3-C4E2E4FA6074}" destId="{57906D38-BB59-4387-B90F-E96EEDC7589C}" srcOrd="0" destOrd="0" presId="urn:microsoft.com/office/officeart/2005/8/layout/orgChart1#7"/>
    <dgm:cxn modelId="{87402ECD-F310-D74E-83BA-7A90C468E6D3}" type="presOf" srcId="{9193254B-2244-4EC1-8096-FB808C8CF9CC}" destId="{E815A757-A369-4769-8303-B36584D594E0}" srcOrd="0" destOrd="0" presId="urn:microsoft.com/office/officeart/2005/8/layout/orgChart1#7"/>
    <dgm:cxn modelId="{62BC9A0E-457A-9A42-8623-BC7DB6550DF7}" type="presOf" srcId="{25FE6955-F2E0-4D81-AB7E-91622AC280AC}" destId="{DDB3A901-B51C-452E-B287-6417866A3913}" srcOrd="0" destOrd="0" presId="urn:microsoft.com/office/officeart/2005/8/layout/orgChart1#7"/>
    <dgm:cxn modelId="{5EABF7B8-1CDB-3541-B89F-6617E0EAE8CF}" type="presOf" srcId="{89B16BCB-EDFE-4291-8565-668EF99EEE6E}" destId="{83B0DEA8-E649-4FE0-A379-95F0D2971215}" srcOrd="1" destOrd="0" presId="urn:microsoft.com/office/officeart/2005/8/layout/orgChart1#7"/>
    <dgm:cxn modelId="{FCB40DE3-D354-0F46-9CCD-382F82FCF786}" type="presParOf" srcId="{55EF065E-5162-4C53-9E56-FEB40990DAF2}" destId="{4F811A65-43C9-4F0F-8FE6-08C014228C48}" srcOrd="0" destOrd="0" presId="urn:microsoft.com/office/officeart/2005/8/layout/orgChart1#7"/>
    <dgm:cxn modelId="{E67F1B1B-320D-3C47-B43B-E7F4D70C9675}" type="presParOf" srcId="{4F811A65-43C9-4F0F-8FE6-08C014228C48}" destId="{8D5B6355-9284-4BCA-9ABB-51455B7DC0EB}" srcOrd="0" destOrd="0" presId="urn:microsoft.com/office/officeart/2005/8/layout/orgChart1#7"/>
    <dgm:cxn modelId="{4A7CA065-9017-2C48-A0CE-60CA1887A206}" type="presParOf" srcId="{8D5B6355-9284-4BCA-9ABB-51455B7DC0EB}" destId="{4C0DDC23-FA76-425D-88C3-EDA76F94DA05}" srcOrd="0" destOrd="0" presId="urn:microsoft.com/office/officeart/2005/8/layout/orgChart1#7"/>
    <dgm:cxn modelId="{0E82595F-F5B2-5B4C-BF33-C008EF962474}" type="presParOf" srcId="{8D5B6355-9284-4BCA-9ABB-51455B7DC0EB}" destId="{E035C10F-968F-4732-A952-D6B8B22FF25C}" srcOrd="1" destOrd="0" presId="urn:microsoft.com/office/officeart/2005/8/layout/orgChart1#7"/>
    <dgm:cxn modelId="{43CCE764-BAC9-6A42-88EA-78971B9FDD26}" type="presParOf" srcId="{4F811A65-43C9-4F0F-8FE6-08C014228C48}" destId="{1DB86430-0253-41CE-8B7A-C4077C7F7599}" srcOrd="1" destOrd="0" presId="urn:microsoft.com/office/officeart/2005/8/layout/orgChart1#7"/>
    <dgm:cxn modelId="{4269A652-E8C1-9D44-8ADB-287C81F75A6B}" type="presParOf" srcId="{1DB86430-0253-41CE-8B7A-C4077C7F7599}" destId="{60DF28A5-0A46-425B-82B5-0C88665BDB2D}" srcOrd="0" destOrd="0" presId="urn:microsoft.com/office/officeart/2005/8/layout/orgChart1#7"/>
    <dgm:cxn modelId="{ED1EF850-EE43-0A44-A99F-9221D5E37610}" type="presParOf" srcId="{1DB86430-0253-41CE-8B7A-C4077C7F7599}" destId="{BD9294D3-444E-4038-935C-EB4E442A5418}" srcOrd="1" destOrd="0" presId="urn:microsoft.com/office/officeart/2005/8/layout/orgChart1#7"/>
    <dgm:cxn modelId="{44544471-4429-2947-A270-8043191102A3}" type="presParOf" srcId="{BD9294D3-444E-4038-935C-EB4E442A5418}" destId="{01F7CD11-01F9-4710-966F-FA32108D3073}" srcOrd="0" destOrd="0" presId="urn:microsoft.com/office/officeart/2005/8/layout/orgChart1#7"/>
    <dgm:cxn modelId="{0A6FE7CE-D1B8-9C47-BDDD-22A2E5BB67C2}" type="presParOf" srcId="{01F7CD11-01F9-4710-966F-FA32108D3073}" destId="{43F5D7D0-4CBA-4FD8-8B58-B6F14996D2A5}" srcOrd="0" destOrd="0" presId="urn:microsoft.com/office/officeart/2005/8/layout/orgChart1#7"/>
    <dgm:cxn modelId="{BB8BD37D-A001-FD45-A52B-38DE3FC6D6F4}" type="presParOf" srcId="{01F7CD11-01F9-4710-966F-FA32108D3073}" destId="{F6781222-DFA3-4129-B148-4CA912235843}" srcOrd="1" destOrd="0" presId="urn:microsoft.com/office/officeart/2005/8/layout/orgChart1#7"/>
    <dgm:cxn modelId="{87235960-85BB-234E-9E48-9285457F7C90}" type="presParOf" srcId="{BD9294D3-444E-4038-935C-EB4E442A5418}" destId="{989BAE7F-D611-43B8-B398-52E1A3D981EF}" srcOrd="1" destOrd="0" presId="urn:microsoft.com/office/officeart/2005/8/layout/orgChart1#7"/>
    <dgm:cxn modelId="{57DEBAEB-18E2-7C43-9BCA-8D61CA9425E7}" type="presParOf" srcId="{989BAE7F-D611-43B8-B398-52E1A3D981EF}" destId="{3744CC9D-5165-4D94-8746-DF8C6D019DCD}" srcOrd="0" destOrd="0" presId="urn:microsoft.com/office/officeart/2005/8/layout/orgChart1#7"/>
    <dgm:cxn modelId="{9FF883FB-917E-FA4B-BA9E-4836A6C4E2E2}" type="presParOf" srcId="{989BAE7F-D611-43B8-B398-52E1A3D981EF}" destId="{D1A85CBF-B91A-4FDB-BAB1-8FE1B317E42D}" srcOrd="1" destOrd="0" presId="urn:microsoft.com/office/officeart/2005/8/layout/orgChart1#7"/>
    <dgm:cxn modelId="{5DF07C0F-B04B-FD4A-A82A-0F182511FD3A}" type="presParOf" srcId="{D1A85CBF-B91A-4FDB-BAB1-8FE1B317E42D}" destId="{D48BCF79-E76F-429C-A468-B66349D6AA74}" srcOrd="0" destOrd="0" presId="urn:microsoft.com/office/officeart/2005/8/layout/orgChart1#7"/>
    <dgm:cxn modelId="{16B5B6F8-13D0-A84E-B762-B605A598A8AE}" type="presParOf" srcId="{D48BCF79-E76F-429C-A468-B66349D6AA74}" destId="{F9DF42C0-E152-48AD-A234-6249EE2A59B3}" srcOrd="0" destOrd="0" presId="urn:microsoft.com/office/officeart/2005/8/layout/orgChart1#7"/>
    <dgm:cxn modelId="{F4096C57-F8CC-CE41-BEB2-B79A2CA01543}" type="presParOf" srcId="{D48BCF79-E76F-429C-A468-B66349D6AA74}" destId="{5C2D81D5-35AA-4068-A6B0-92CF4FF1EDF2}" srcOrd="1" destOrd="0" presId="urn:microsoft.com/office/officeart/2005/8/layout/orgChart1#7"/>
    <dgm:cxn modelId="{36A9FBDE-4685-5A42-AB33-92D9BB92FF66}" type="presParOf" srcId="{D1A85CBF-B91A-4FDB-BAB1-8FE1B317E42D}" destId="{F80B1374-FF99-4BD3-A40D-9B6DEEEF9E43}" srcOrd="1" destOrd="0" presId="urn:microsoft.com/office/officeart/2005/8/layout/orgChart1#7"/>
    <dgm:cxn modelId="{903FE839-6A54-9D4C-93F2-C4A5EC29E2E4}" type="presParOf" srcId="{D1A85CBF-B91A-4FDB-BAB1-8FE1B317E42D}" destId="{9E922E4C-9306-4887-9312-FC1013D7769E}" srcOrd="2" destOrd="0" presId="urn:microsoft.com/office/officeart/2005/8/layout/orgChart1#7"/>
    <dgm:cxn modelId="{10599985-024A-1949-9B95-AADB6A9AD7DC}" type="presParOf" srcId="{BD9294D3-444E-4038-935C-EB4E442A5418}" destId="{77C649D7-7C2A-42FC-A24A-6110EA386F9C}" srcOrd="2" destOrd="0" presId="urn:microsoft.com/office/officeart/2005/8/layout/orgChart1#7"/>
    <dgm:cxn modelId="{2E5207BC-53E2-9847-A7F3-D2911E51E5A1}" type="presParOf" srcId="{1DB86430-0253-41CE-8B7A-C4077C7F7599}" destId="{16F8F5A8-5E0B-4F72-BE8A-51DABA2AEA03}" srcOrd="2" destOrd="0" presId="urn:microsoft.com/office/officeart/2005/8/layout/orgChart1#7"/>
    <dgm:cxn modelId="{B8E5C523-527E-9D46-9DE5-0481E02DEAB6}" type="presParOf" srcId="{1DB86430-0253-41CE-8B7A-C4077C7F7599}" destId="{5BCDEF4D-02D5-40B5-9C48-41E40B2E5F77}" srcOrd="3" destOrd="0" presId="urn:microsoft.com/office/officeart/2005/8/layout/orgChart1#7"/>
    <dgm:cxn modelId="{F6A4CDA4-4723-A848-B530-CE260AF16F17}" type="presParOf" srcId="{5BCDEF4D-02D5-40B5-9C48-41E40B2E5F77}" destId="{9D81244F-ADB6-45B1-89C3-D5A9BFB9AFB2}" srcOrd="0" destOrd="0" presId="urn:microsoft.com/office/officeart/2005/8/layout/orgChart1#7"/>
    <dgm:cxn modelId="{328EEF40-D168-3E45-A91D-BEC030E1B73A}" type="presParOf" srcId="{9D81244F-ADB6-45B1-89C3-D5A9BFB9AFB2}" destId="{204D8920-AA0D-4356-96BB-FB725D23DDE8}" srcOrd="0" destOrd="0" presId="urn:microsoft.com/office/officeart/2005/8/layout/orgChart1#7"/>
    <dgm:cxn modelId="{B7B8C1E7-75CF-9C4F-BC30-245DD5E143A7}" type="presParOf" srcId="{9D81244F-ADB6-45B1-89C3-D5A9BFB9AFB2}" destId="{26DB2A05-B567-4DE4-8B65-0B99F7F3E664}" srcOrd="1" destOrd="0" presId="urn:microsoft.com/office/officeart/2005/8/layout/orgChart1#7"/>
    <dgm:cxn modelId="{1E98EF34-B89E-F44F-9B35-019FBF94A774}" type="presParOf" srcId="{5BCDEF4D-02D5-40B5-9C48-41E40B2E5F77}" destId="{2F0E0557-A4BD-49F8-B179-B12CA1E338CA}" srcOrd="1" destOrd="0" presId="urn:microsoft.com/office/officeart/2005/8/layout/orgChart1#7"/>
    <dgm:cxn modelId="{7EA4AEF4-8E96-3D4C-9F17-126E04552CDD}" type="presParOf" srcId="{2F0E0557-A4BD-49F8-B179-B12CA1E338CA}" destId="{BA581352-219D-4956-A240-D7CBE7712807}" srcOrd="0" destOrd="0" presId="urn:microsoft.com/office/officeart/2005/8/layout/orgChart1#7"/>
    <dgm:cxn modelId="{775D3AE4-E8F2-C74E-BDFA-5C5BE7CDB3AB}" type="presParOf" srcId="{2F0E0557-A4BD-49F8-B179-B12CA1E338CA}" destId="{9C2084A3-458C-40F6-9533-E61284687125}" srcOrd="1" destOrd="0" presId="urn:microsoft.com/office/officeart/2005/8/layout/orgChart1#7"/>
    <dgm:cxn modelId="{9CADFDE5-DB66-CC40-86D8-7BBE926C064B}" type="presParOf" srcId="{9C2084A3-458C-40F6-9533-E61284687125}" destId="{22901DBC-0C4F-4627-BF9D-E52B3767936E}" srcOrd="0" destOrd="0" presId="urn:microsoft.com/office/officeart/2005/8/layout/orgChart1#7"/>
    <dgm:cxn modelId="{498B7E3F-B305-214E-B047-F2D5759F5242}" type="presParOf" srcId="{22901DBC-0C4F-4627-BF9D-E52B3767936E}" destId="{8B085831-A611-4354-A355-24216F7408D4}" srcOrd="0" destOrd="0" presId="urn:microsoft.com/office/officeart/2005/8/layout/orgChart1#7"/>
    <dgm:cxn modelId="{C4F5FAB5-8BEF-9C49-8158-F90C22B02A0C}" type="presParOf" srcId="{22901DBC-0C4F-4627-BF9D-E52B3767936E}" destId="{8CC57487-6C38-4890-813E-E57668027B87}" srcOrd="1" destOrd="0" presId="urn:microsoft.com/office/officeart/2005/8/layout/orgChart1#7"/>
    <dgm:cxn modelId="{B23D6266-C4FA-4443-9F1D-793F35E34BA7}" type="presParOf" srcId="{9C2084A3-458C-40F6-9533-E61284687125}" destId="{54FCE051-F16E-4647-BFD4-EA672AFB5071}" srcOrd="1" destOrd="0" presId="urn:microsoft.com/office/officeart/2005/8/layout/orgChart1#7"/>
    <dgm:cxn modelId="{8B4B0B92-3E99-5D41-AA16-C0DD5BDECDAB}" type="presParOf" srcId="{9C2084A3-458C-40F6-9533-E61284687125}" destId="{CEE12B36-85D2-42AB-8252-3625AD0E40E4}" srcOrd="2" destOrd="0" presId="urn:microsoft.com/office/officeart/2005/8/layout/orgChart1#7"/>
    <dgm:cxn modelId="{791A2B8D-9C1A-6B45-A7D2-13C5275F26FC}" type="presParOf" srcId="{5BCDEF4D-02D5-40B5-9C48-41E40B2E5F77}" destId="{469D4C04-608B-4098-A35B-A1C0BC3771B7}" srcOrd="2" destOrd="0" presId="urn:microsoft.com/office/officeart/2005/8/layout/orgChart1#7"/>
    <dgm:cxn modelId="{4CF0B3B7-AD84-3F49-A6C9-2DDC29138A3E}" type="presParOf" srcId="{1DB86430-0253-41CE-8B7A-C4077C7F7599}" destId="{D4F271A7-77E5-4B82-A310-8D91D0D63047}" srcOrd="4" destOrd="0" presId="urn:microsoft.com/office/officeart/2005/8/layout/orgChart1#7"/>
    <dgm:cxn modelId="{76C0FBBF-8579-E74E-ABBC-E4B4CC1BF987}" type="presParOf" srcId="{1DB86430-0253-41CE-8B7A-C4077C7F7599}" destId="{14649E1B-672F-4212-B812-2A760FDA5C13}" srcOrd="5" destOrd="0" presId="urn:microsoft.com/office/officeart/2005/8/layout/orgChart1#7"/>
    <dgm:cxn modelId="{D3350687-4B9B-264A-8FF3-1C4A3045C9A1}" type="presParOf" srcId="{14649E1B-672F-4212-B812-2A760FDA5C13}" destId="{30C000D1-5ED7-4075-A73E-8BA273073478}" srcOrd="0" destOrd="0" presId="urn:microsoft.com/office/officeart/2005/8/layout/orgChart1#7"/>
    <dgm:cxn modelId="{3BE017DE-4EC2-8244-8E90-E43230D01F4D}" type="presParOf" srcId="{30C000D1-5ED7-4075-A73E-8BA273073478}" destId="{E815A757-A369-4769-8303-B36584D594E0}" srcOrd="0" destOrd="0" presId="urn:microsoft.com/office/officeart/2005/8/layout/orgChart1#7"/>
    <dgm:cxn modelId="{2B9D887E-868B-1E41-9056-DE6BFD392D74}" type="presParOf" srcId="{30C000D1-5ED7-4075-A73E-8BA273073478}" destId="{150854CC-9DD3-487A-97F6-3D5CE4D72DEA}" srcOrd="1" destOrd="0" presId="urn:microsoft.com/office/officeart/2005/8/layout/orgChart1#7"/>
    <dgm:cxn modelId="{0B03217E-4CDB-C840-AA49-73DF7ADAB0D3}" type="presParOf" srcId="{14649E1B-672F-4212-B812-2A760FDA5C13}" destId="{27F30E10-DC11-4AA2-8C8B-4C424FE92D4E}" srcOrd="1" destOrd="0" presId="urn:microsoft.com/office/officeart/2005/8/layout/orgChart1#7"/>
    <dgm:cxn modelId="{2A3C77A3-90EB-2542-A8AD-D1DB755E587A}" type="presParOf" srcId="{27F30E10-DC11-4AA2-8C8B-4C424FE92D4E}" destId="{81B52B3B-71C3-40F6-8432-63D7EE512738}" srcOrd="0" destOrd="0" presId="urn:microsoft.com/office/officeart/2005/8/layout/orgChart1#7"/>
    <dgm:cxn modelId="{25648953-EF75-9D45-A56E-EA04128052B2}" type="presParOf" srcId="{27F30E10-DC11-4AA2-8C8B-4C424FE92D4E}" destId="{24A06ED3-B291-4841-9E0A-2697C54B8B0B}" srcOrd="1" destOrd="0" presId="urn:microsoft.com/office/officeart/2005/8/layout/orgChart1#7"/>
    <dgm:cxn modelId="{D79F20D6-693B-2A4B-A65D-61D140789071}" type="presParOf" srcId="{24A06ED3-B291-4841-9E0A-2697C54B8B0B}" destId="{B812358F-A9D0-4D46-8B00-BCF3574A2BCB}" srcOrd="0" destOrd="0" presId="urn:microsoft.com/office/officeart/2005/8/layout/orgChart1#7"/>
    <dgm:cxn modelId="{4AF06F41-DB37-B049-9CAD-D27C47B40BD3}" type="presParOf" srcId="{B812358F-A9D0-4D46-8B00-BCF3574A2BCB}" destId="{57906D38-BB59-4387-B90F-E96EEDC7589C}" srcOrd="0" destOrd="0" presId="urn:microsoft.com/office/officeart/2005/8/layout/orgChart1#7"/>
    <dgm:cxn modelId="{AB86DADE-4DDE-CD45-849D-0662ADE968F3}" type="presParOf" srcId="{B812358F-A9D0-4D46-8B00-BCF3574A2BCB}" destId="{EB11507A-8908-4993-8AE2-E9D853D5CD75}" srcOrd="1" destOrd="0" presId="urn:microsoft.com/office/officeart/2005/8/layout/orgChart1#7"/>
    <dgm:cxn modelId="{2F32915F-A7A6-3C4B-9682-9008A75972E2}" type="presParOf" srcId="{24A06ED3-B291-4841-9E0A-2697C54B8B0B}" destId="{739A20E5-AF4E-4653-9692-CE682D27DF89}" srcOrd="1" destOrd="0" presId="urn:microsoft.com/office/officeart/2005/8/layout/orgChart1#7"/>
    <dgm:cxn modelId="{26CD289B-47B1-0141-AD85-191443643943}" type="presParOf" srcId="{24A06ED3-B291-4841-9E0A-2697C54B8B0B}" destId="{73BA3789-27D3-4B00-AA76-038DA95A9559}" srcOrd="2" destOrd="0" presId="urn:microsoft.com/office/officeart/2005/8/layout/orgChart1#7"/>
    <dgm:cxn modelId="{37FD7E9D-A721-814D-8FA7-20470B9DE103}" type="presParOf" srcId="{14649E1B-672F-4212-B812-2A760FDA5C13}" destId="{A749491D-2674-4271-A8C8-665E3CE85E04}" srcOrd="2" destOrd="0" presId="urn:microsoft.com/office/officeart/2005/8/layout/orgChart1#7"/>
    <dgm:cxn modelId="{AF6D5F4F-81EA-1640-8875-E56C699CA017}" type="presParOf" srcId="{1DB86430-0253-41CE-8B7A-C4077C7F7599}" destId="{117925C9-9F12-443C-8FC0-BC43A9F90071}" srcOrd="6" destOrd="0" presId="urn:microsoft.com/office/officeart/2005/8/layout/orgChart1#7"/>
    <dgm:cxn modelId="{F8AE96D5-3C4E-8B49-AB1D-10D2DF502C3F}" type="presParOf" srcId="{1DB86430-0253-41CE-8B7A-C4077C7F7599}" destId="{FBB3978C-5DE7-4116-81FF-D9466E562EBC}" srcOrd="7" destOrd="0" presId="urn:microsoft.com/office/officeart/2005/8/layout/orgChart1#7"/>
    <dgm:cxn modelId="{2F13421B-3198-184D-BCE7-1B7DF73CF17F}" type="presParOf" srcId="{FBB3978C-5DE7-4116-81FF-D9466E562EBC}" destId="{577E3078-F634-45E6-B895-563C0BC8F9C7}" srcOrd="0" destOrd="0" presId="urn:microsoft.com/office/officeart/2005/8/layout/orgChart1#7"/>
    <dgm:cxn modelId="{2BBDD7BE-0BA0-284B-B474-5BDB44C612A7}" type="presParOf" srcId="{577E3078-F634-45E6-B895-563C0BC8F9C7}" destId="{7EE0D34E-2757-4987-93C0-B1369F0B12D2}" srcOrd="0" destOrd="0" presId="urn:microsoft.com/office/officeart/2005/8/layout/orgChart1#7"/>
    <dgm:cxn modelId="{4591FC6D-4485-9344-AFF3-B20C387DC3BC}" type="presParOf" srcId="{577E3078-F634-45E6-B895-563C0BC8F9C7}" destId="{0AD381BB-68E0-459D-91D1-8948FCB62936}" srcOrd="1" destOrd="0" presId="urn:microsoft.com/office/officeart/2005/8/layout/orgChart1#7"/>
    <dgm:cxn modelId="{6A3DA0C1-4C64-5F4F-A1B4-585FCBFC65FF}" type="presParOf" srcId="{FBB3978C-5DE7-4116-81FF-D9466E562EBC}" destId="{6E37AE48-DE42-4ABB-AEE6-91A2AAF735BE}" srcOrd="1" destOrd="0" presId="urn:microsoft.com/office/officeart/2005/8/layout/orgChart1#7"/>
    <dgm:cxn modelId="{BB275D78-CC13-8B4D-B322-BAE5AA41CB72}" type="presParOf" srcId="{6E37AE48-DE42-4ABB-AEE6-91A2AAF735BE}" destId="{A7A74FA7-15CB-469D-83FD-B16087CB1FA6}" srcOrd="0" destOrd="0" presId="urn:microsoft.com/office/officeart/2005/8/layout/orgChart1#7"/>
    <dgm:cxn modelId="{9498CF8E-123C-0E45-9D7B-C89156AF7130}" type="presParOf" srcId="{6E37AE48-DE42-4ABB-AEE6-91A2AAF735BE}" destId="{94BAF99C-FEA1-4F46-AFE2-6AF8C8DAB61B}" srcOrd="1" destOrd="0" presId="urn:microsoft.com/office/officeart/2005/8/layout/orgChart1#7"/>
    <dgm:cxn modelId="{0B368FD4-14CF-6145-999D-6A3E072E67E2}" type="presParOf" srcId="{94BAF99C-FEA1-4F46-AFE2-6AF8C8DAB61B}" destId="{54E1B17A-EE8D-4206-8ED1-B2F62FE29D7C}" srcOrd="0" destOrd="0" presId="urn:microsoft.com/office/officeart/2005/8/layout/orgChart1#7"/>
    <dgm:cxn modelId="{CB5CB707-E7BC-1149-8612-78C81C95088C}" type="presParOf" srcId="{54E1B17A-EE8D-4206-8ED1-B2F62FE29D7C}" destId="{B402D3E9-7DCF-46A1-8732-B2A45AF92E35}" srcOrd="0" destOrd="0" presId="urn:microsoft.com/office/officeart/2005/8/layout/orgChart1#7"/>
    <dgm:cxn modelId="{3CAF3ABD-5886-4E44-8E74-D7FCA9F9DE62}" type="presParOf" srcId="{54E1B17A-EE8D-4206-8ED1-B2F62FE29D7C}" destId="{8EE9C570-E4BC-4D18-AFB8-E3B84D10F5DD}" srcOrd="1" destOrd="0" presId="urn:microsoft.com/office/officeart/2005/8/layout/orgChart1#7"/>
    <dgm:cxn modelId="{F2455444-2847-3E46-8D69-9AF58B43D50A}" type="presParOf" srcId="{94BAF99C-FEA1-4F46-AFE2-6AF8C8DAB61B}" destId="{AB0F82B0-3FA1-4257-B8AF-BB7472BD4D83}" srcOrd="1" destOrd="0" presId="urn:microsoft.com/office/officeart/2005/8/layout/orgChart1#7"/>
    <dgm:cxn modelId="{C4730D61-A874-7C4B-BF01-6ABC6ED6AB55}" type="presParOf" srcId="{94BAF99C-FEA1-4F46-AFE2-6AF8C8DAB61B}" destId="{63567D77-37F4-468B-8A81-998802F8CA47}" srcOrd="2" destOrd="0" presId="urn:microsoft.com/office/officeart/2005/8/layout/orgChart1#7"/>
    <dgm:cxn modelId="{51C102E6-510D-FB46-BD7E-C118C115A508}" type="presParOf" srcId="{FBB3978C-5DE7-4116-81FF-D9466E562EBC}" destId="{883086E5-B446-4CF8-92CE-1A88408FB033}" srcOrd="2" destOrd="0" presId="urn:microsoft.com/office/officeart/2005/8/layout/orgChart1#7"/>
    <dgm:cxn modelId="{8C425A71-1E3C-D14D-BA43-E613955C2CDF}" type="presParOf" srcId="{4F811A65-43C9-4F0F-8FE6-08C014228C48}" destId="{23114F58-2EB6-44DF-A97E-5AE8C5204780}" srcOrd="2" destOrd="0" presId="urn:microsoft.com/office/officeart/2005/8/layout/orgChart1#7"/>
    <dgm:cxn modelId="{24BFB485-A9E8-6746-BFAC-2672B271A1C8}" type="presParOf" srcId="{23114F58-2EB6-44DF-A97E-5AE8C5204780}" destId="{394A4CD5-508C-4517-B9FA-B983F5F50EB0}" srcOrd="0" destOrd="0" presId="urn:microsoft.com/office/officeart/2005/8/layout/orgChart1#7"/>
    <dgm:cxn modelId="{880CE222-A73B-7A40-855F-81AA4758AF9D}" type="presParOf" srcId="{23114F58-2EB6-44DF-A97E-5AE8C5204780}" destId="{272DF86B-ED5C-47F0-B18F-9BFD3D2C97EA}" srcOrd="1" destOrd="0" presId="urn:microsoft.com/office/officeart/2005/8/layout/orgChart1#7"/>
    <dgm:cxn modelId="{FEDE953C-F667-7345-88B8-758F2D530D21}" type="presParOf" srcId="{272DF86B-ED5C-47F0-B18F-9BFD3D2C97EA}" destId="{1D5178FA-09DF-47BF-B8D0-567BFEA3E342}" srcOrd="0" destOrd="0" presId="urn:microsoft.com/office/officeart/2005/8/layout/orgChart1#7"/>
    <dgm:cxn modelId="{BCA64D03-AFD2-5948-A407-91B1475654E9}" type="presParOf" srcId="{1D5178FA-09DF-47BF-B8D0-567BFEA3E342}" destId="{F555FD5E-62C7-417C-BF89-07432E0187CB}" srcOrd="0" destOrd="0" presId="urn:microsoft.com/office/officeart/2005/8/layout/orgChart1#7"/>
    <dgm:cxn modelId="{623D95A9-868F-2B49-8DEA-E7789E9EBD78}" type="presParOf" srcId="{1D5178FA-09DF-47BF-B8D0-567BFEA3E342}" destId="{83B0DEA8-E649-4FE0-A379-95F0D2971215}" srcOrd="1" destOrd="0" presId="urn:microsoft.com/office/officeart/2005/8/layout/orgChart1#7"/>
    <dgm:cxn modelId="{C36B6490-07C9-ED48-9915-46D5EB0EDDB2}" type="presParOf" srcId="{272DF86B-ED5C-47F0-B18F-9BFD3D2C97EA}" destId="{C422C124-1F62-45D6-A219-B99ABA6B3CB5}" srcOrd="1" destOrd="0" presId="urn:microsoft.com/office/officeart/2005/8/layout/orgChart1#7"/>
    <dgm:cxn modelId="{0E822448-DFDB-E144-958C-5DA29FD7B81F}" type="presParOf" srcId="{272DF86B-ED5C-47F0-B18F-9BFD3D2C97EA}" destId="{4072A895-5892-4CAA-AF3E-0C19EB4F4FC4}" srcOrd="2" destOrd="0" presId="urn:microsoft.com/office/officeart/2005/8/layout/orgChart1#7"/>
    <dgm:cxn modelId="{D7F4DBA3-1365-6A47-8153-97CF9A253E67}" type="presParOf" srcId="{23114F58-2EB6-44DF-A97E-5AE8C5204780}" destId="{CA9B7AB4-B16E-44FD-86A3-8720654F40C4}" srcOrd="2" destOrd="0" presId="urn:microsoft.com/office/officeart/2005/8/layout/orgChart1#7"/>
    <dgm:cxn modelId="{90FC88CA-A672-F546-B02C-D4BBDBED51CA}" type="presParOf" srcId="{23114F58-2EB6-44DF-A97E-5AE8C5204780}" destId="{94297D0F-B0BE-4038-8488-5BEE499AFFEF}" srcOrd="3" destOrd="0" presId="urn:microsoft.com/office/officeart/2005/8/layout/orgChart1#7"/>
    <dgm:cxn modelId="{54E2E4B6-518D-E046-991A-CC5C1CF9CDBF}" type="presParOf" srcId="{94297D0F-B0BE-4038-8488-5BEE499AFFEF}" destId="{DFBD6BF5-B13B-42A1-A0D8-A682561EB022}" srcOrd="0" destOrd="0" presId="urn:microsoft.com/office/officeart/2005/8/layout/orgChart1#7"/>
    <dgm:cxn modelId="{522EDEBF-0C01-4C45-AA2D-384676CAE80A}" type="presParOf" srcId="{DFBD6BF5-B13B-42A1-A0D8-A682561EB022}" destId="{D93BD6C8-6217-4C1A-890F-C2F99D9BB1AC}" srcOrd="0" destOrd="0" presId="urn:microsoft.com/office/officeart/2005/8/layout/orgChart1#7"/>
    <dgm:cxn modelId="{A476773B-41A4-DF4B-9CF3-34356420D618}" type="presParOf" srcId="{DFBD6BF5-B13B-42A1-A0D8-A682561EB022}" destId="{D80D1044-801B-4EDB-9435-8C59D5BDAAB8}" srcOrd="1" destOrd="0" presId="urn:microsoft.com/office/officeart/2005/8/layout/orgChart1#7"/>
    <dgm:cxn modelId="{191D89A0-36FA-D54A-8D2C-68AE8FBE4B4B}" type="presParOf" srcId="{94297D0F-B0BE-4038-8488-5BEE499AFFEF}" destId="{D50B6B8E-1760-4D02-B3B2-FA4EFDA89D5D}" srcOrd="1" destOrd="0" presId="urn:microsoft.com/office/officeart/2005/8/layout/orgChart1#7"/>
    <dgm:cxn modelId="{EC349A31-F5CA-774B-B0BA-32CFFDF9FF14}" type="presParOf" srcId="{94297D0F-B0BE-4038-8488-5BEE499AFFEF}" destId="{2E971CCF-D045-4355-921A-33E25A027FE5}" srcOrd="2" destOrd="0" presId="urn:microsoft.com/office/officeart/2005/8/layout/orgChart1#7"/>
    <dgm:cxn modelId="{7370EA23-89D2-8D4D-A1B0-5B1E68A0F778}" type="presParOf" srcId="{23114F58-2EB6-44DF-A97E-5AE8C5204780}" destId="{7EFE89E7-0BD7-4A16-8C49-21C10BFAD21A}" srcOrd="4" destOrd="0" presId="urn:microsoft.com/office/officeart/2005/8/layout/orgChart1#7"/>
    <dgm:cxn modelId="{87E75BD0-47D1-CB40-B564-E25D6C2E9419}" type="presParOf" srcId="{23114F58-2EB6-44DF-A97E-5AE8C5204780}" destId="{68E260F6-5562-4C03-8759-3A0E13BBE3DA}" srcOrd="5" destOrd="0" presId="urn:microsoft.com/office/officeart/2005/8/layout/orgChart1#7"/>
    <dgm:cxn modelId="{B7B578A1-3919-1743-9F37-09C4E9A955D5}" type="presParOf" srcId="{68E260F6-5562-4C03-8759-3A0E13BBE3DA}" destId="{A2322667-8C31-4613-880A-DB4523952A87}" srcOrd="0" destOrd="0" presId="urn:microsoft.com/office/officeart/2005/8/layout/orgChart1#7"/>
    <dgm:cxn modelId="{F1E11CA2-872E-D540-83E2-F1FD61033953}" type="presParOf" srcId="{A2322667-8C31-4613-880A-DB4523952A87}" destId="{348467EF-D861-4641-942A-A7170B7CEBB3}" srcOrd="0" destOrd="0" presId="urn:microsoft.com/office/officeart/2005/8/layout/orgChart1#7"/>
    <dgm:cxn modelId="{B1D21794-4F47-8941-B2E1-219607941EBF}" type="presParOf" srcId="{A2322667-8C31-4613-880A-DB4523952A87}" destId="{834E219D-3985-4463-992C-0FB446054FE1}" srcOrd="1" destOrd="0" presId="urn:microsoft.com/office/officeart/2005/8/layout/orgChart1#7"/>
    <dgm:cxn modelId="{E28A3CD0-A0B1-954F-A11F-FA6334ED580E}" type="presParOf" srcId="{68E260F6-5562-4C03-8759-3A0E13BBE3DA}" destId="{CA582ED7-070C-4DA2-8CCA-1A378EB3596B}" srcOrd="1" destOrd="0" presId="urn:microsoft.com/office/officeart/2005/8/layout/orgChart1#7"/>
    <dgm:cxn modelId="{D501430D-B102-9944-8AF3-85EAF3B9A7A7}" type="presParOf" srcId="{68E260F6-5562-4C03-8759-3A0E13BBE3DA}" destId="{D523BA6B-964C-4D0D-8ECE-E3F2DA487BBD}" srcOrd="2" destOrd="0" presId="urn:microsoft.com/office/officeart/2005/8/layout/orgChart1#7"/>
    <dgm:cxn modelId="{A39710E2-4355-B34E-B6F0-59455CDB4FFC}" type="presParOf" srcId="{23114F58-2EB6-44DF-A97E-5AE8C5204780}" destId="{DDB3A901-B51C-452E-B287-6417866A3913}" srcOrd="6" destOrd="0" presId="urn:microsoft.com/office/officeart/2005/8/layout/orgChart1#7"/>
    <dgm:cxn modelId="{3647FD88-B402-5C4F-A68B-62C4BF7D168D}" type="presParOf" srcId="{23114F58-2EB6-44DF-A97E-5AE8C5204780}" destId="{7FE13609-031A-46CE-B309-08884319DAEF}" srcOrd="7" destOrd="0" presId="urn:microsoft.com/office/officeart/2005/8/layout/orgChart1#7"/>
    <dgm:cxn modelId="{81B09EE1-A710-4143-B362-AC804D7081CA}" type="presParOf" srcId="{7FE13609-031A-46CE-B309-08884319DAEF}" destId="{398B84EB-38FF-4D6B-A5ED-9B39AE5393C1}" srcOrd="0" destOrd="0" presId="urn:microsoft.com/office/officeart/2005/8/layout/orgChart1#7"/>
    <dgm:cxn modelId="{FFD65EFB-E797-F044-A7ED-46689E051F4A}" type="presParOf" srcId="{398B84EB-38FF-4D6B-A5ED-9B39AE5393C1}" destId="{17F4D5C9-A4F4-4B58-9C31-0D60219817A9}" srcOrd="0" destOrd="0" presId="urn:microsoft.com/office/officeart/2005/8/layout/orgChart1#7"/>
    <dgm:cxn modelId="{DB4BD73A-4FA4-F34B-9376-DED45DEF7C7E}" type="presParOf" srcId="{398B84EB-38FF-4D6B-A5ED-9B39AE5393C1}" destId="{CB86A37A-0624-4019-8ADB-FA4A3B298F03}" srcOrd="1" destOrd="0" presId="urn:microsoft.com/office/officeart/2005/8/layout/orgChart1#7"/>
    <dgm:cxn modelId="{D9405CDC-C99E-CC42-B532-6D56E7679E6F}" type="presParOf" srcId="{7FE13609-031A-46CE-B309-08884319DAEF}" destId="{FEBA7A4B-7857-475E-A932-AA8EFA94CF37}" srcOrd="1" destOrd="0" presId="urn:microsoft.com/office/officeart/2005/8/layout/orgChart1#7"/>
    <dgm:cxn modelId="{F3B1D599-C537-E248-91D6-53015EE62E88}" type="presParOf" srcId="{7FE13609-031A-46CE-B309-08884319DAEF}" destId="{441A6574-E44D-4D52-B1C3-586CA8B8A9E2}" srcOrd="2" destOrd="0" presId="urn:microsoft.com/office/officeart/2005/8/layout/orgChart1#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8.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8" loCatId="hierarchy" qsTypeId="urn:microsoft.com/office/officeart/2005/8/quickstyle/simple1#30" qsCatId="simple" csTypeId="urn:microsoft.com/office/officeart/2005/8/colors/accent2_1#31"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r>
            <a:rPr lang="zh-CN" altLang="en-US" sz="2000" b="1" dirty="0">
              <a:latin typeface="等线" panose="02010600030101010101" pitchFamily="2" charset="-122"/>
              <a:ea typeface="等线" panose="02010600030101010101" pitchFamily="2" charset="-122"/>
            </a:rPr>
            <a:t>全面深化改革</a:t>
          </a: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r>
            <a:rPr lang="zh-CN" altLang="en-US" sz="2000" b="1" dirty="0">
              <a:latin typeface="等线" panose="02010600030101010101" pitchFamily="2" charset="-122"/>
              <a:ea typeface="等线" panose="02010600030101010101" pitchFamily="2" charset="-122"/>
            </a:rPr>
            <a:t>全面推进依法治国</a:t>
          </a: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r>
            <a:rPr lang="zh-CN" altLang="en-US" sz="2000" b="1" dirty="0">
              <a:latin typeface="等线" panose="02010600030101010101" pitchFamily="2" charset="-122"/>
              <a:ea typeface="等线" panose="02010600030101010101" pitchFamily="2" charset="-122"/>
            </a:rPr>
            <a:t>新时代强军目标</a:t>
          </a: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r>
            <a:rPr lang="zh-CN" altLang="en-US" sz="1800" b="0" dirty="0">
              <a:solidFill>
                <a:srgbClr val="C00000"/>
              </a:solidFill>
              <a:latin typeface="等线" panose="02010600030101010101" pitchFamily="2" charset="-122"/>
              <a:ea typeface="等线" panose="02010600030101010101" pitchFamily="2" charset="-122"/>
            </a:rPr>
            <a:t>完善和发展</a:t>
          </a:r>
          <a:r>
            <a:rPr lang="zh-CN" altLang="en-US" sz="1800" b="0" dirty="0">
              <a:latin typeface="等线" panose="02010600030101010101" pitchFamily="2" charset="-122"/>
              <a:ea typeface="等线" panose="02010600030101010101" pitchFamily="2" charset="-122"/>
            </a:rPr>
            <a:t>中国特色社会主义制度、</a:t>
          </a:r>
          <a:r>
            <a:rPr lang="zh-CN" altLang="en-US" sz="1800" b="0" dirty="0">
              <a:solidFill>
                <a:srgbClr val="C00000"/>
              </a:solidFill>
              <a:latin typeface="等线" panose="02010600030101010101" pitchFamily="2" charset="-122"/>
              <a:ea typeface="等线" panose="02010600030101010101" pitchFamily="2" charset="-122"/>
            </a:rPr>
            <a:t>推进</a:t>
          </a:r>
          <a:r>
            <a:rPr lang="zh-CN" altLang="en-US" sz="1800" b="0" dirty="0">
              <a:latin typeface="等线" panose="02010600030101010101" pitchFamily="2" charset="-122"/>
              <a:ea typeface="等线" panose="02010600030101010101" pitchFamily="2" charset="-122"/>
            </a:rPr>
            <a:t>国家治理体系和治理能力现代化</a:t>
          </a: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r>
            <a:rPr lang="zh-CN" altLang="en-US" sz="1800" b="0" dirty="0">
              <a:latin typeface="等线" panose="02010600030101010101" pitchFamily="2" charset="-122"/>
              <a:ea typeface="等线" panose="02010600030101010101" pitchFamily="2" charset="-122"/>
            </a:rPr>
            <a:t>建设中国特色社会主义</a:t>
          </a:r>
          <a:r>
            <a:rPr lang="zh-CN" altLang="en-US" sz="1800" b="0" dirty="0">
              <a:solidFill>
                <a:srgbClr val="C00000"/>
              </a:solidFill>
              <a:latin typeface="等线" panose="02010600030101010101" pitchFamily="2" charset="-122"/>
              <a:ea typeface="等线" panose="02010600030101010101" pitchFamily="2" charset="-122"/>
            </a:rPr>
            <a:t>法治</a:t>
          </a:r>
          <a:r>
            <a:rPr lang="zh-CN" altLang="en-US" sz="1800" b="0" dirty="0">
              <a:latin typeface="等线" panose="02010600030101010101" pitchFamily="2" charset="-122"/>
              <a:ea typeface="等线" panose="02010600030101010101" pitchFamily="2" charset="-122"/>
            </a:rPr>
            <a:t>体系、建设社会主义法治国家</a:t>
          </a: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endParaRPr lang="zh-CN" altLang="en-US" sz="1800" b="0" dirty="0">
            <a:solidFill>
              <a:srgbClr val="C00000"/>
            </a:solidFill>
            <a:latin typeface="等线" panose="02010600030101010101" pitchFamily="2" charset="-122"/>
            <a:ea typeface="等线" panose="02010600030101010101" pitchFamily="2" charset="-122"/>
          </a:endParaRP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r>
            <a:rPr lang="zh-CN" altLang="en-US" sz="2000" b="1" dirty="0">
              <a:latin typeface="等线" panose="02010600030101010101" pitchFamily="2" charset="-122"/>
              <a:ea typeface="等线" panose="02010600030101010101" pitchFamily="2" charset="-122"/>
            </a:rPr>
            <a:t>大国外交</a:t>
          </a: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CF947D30-BD70-6E4E-A56F-70C22984624C}" type="presOf" srcId="{ADBCAC23-7D8B-4438-9AD6-6179210E3940}" destId="{26DB2A05-B567-4DE4-8B65-0B99F7F3E664}" srcOrd="1" destOrd="0" presId="urn:microsoft.com/office/officeart/2005/8/layout/orgChart1#8"/>
    <dgm:cxn modelId="{F94B00B4-F544-094D-91B3-18BBEA0A0B9D}" type="presOf" srcId="{497E4C1E-3F05-426A-A6D9-963C75D0A9F6}" destId="{3744CC9D-5165-4D94-8746-DF8C6D019DCD}" srcOrd="0" destOrd="0" presId="urn:microsoft.com/office/officeart/2005/8/layout/orgChart1#8"/>
    <dgm:cxn modelId="{BF3DF22F-5D3E-42A4-8410-745DF12E44B4}" srcId="{ADBCAC23-7D8B-4438-9AD6-6179210E3940}" destId="{2A7BBD8A-4FF2-485E-AE05-40D61E2CDB5D}" srcOrd="0" destOrd="0" parTransId="{37BD9D3E-793D-48B3-94F9-425889507AEB}" sibTransId="{5C2BA1D5-CE1D-4162-9125-CC55A2C3E1A0}"/>
    <dgm:cxn modelId="{A7915F5E-F581-410F-BF77-4EE8F0CF30E9}" srcId="{B9099DCF-A1FF-456A-91BE-329974B6EFA1}" destId="{C283D4AC-4E97-4B1B-AC54-30412034F2B0}" srcOrd="0" destOrd="0" parTransId="{497E4C1E-3F05-426A-A6D9-963C75D0A9F6}" sibTransId="{98BAE281-A273-46CF-A5AA-3EBAA82D7129}"/>
    <dgm:cxn modelId="{EF6C9DDD-B022-2F44-A7E8-0B00355C2F4C}" type="presOf" srcId="{BD8F2394-B2BC-4C2A-833E-5544429CDA0E}" destId="{8EE9C570-E4BC-4D18-AFB8-E3B84D10F5DD}" srcOrd="1" destOrd="0" presId="urn:microsoft.com/office/officeart/2005/8/layout/orgChart1#8"/>
    <dgm:cxn modelId="{642B9F48-E91B-964B-AD80-1E5824FCA204}" type="presOf" srcId="{6449A5F6-5183-4894-AA69-C078CEF9A713}" destId="{7EE0D34E-2757-4987-93C0-B1369F0B12D2}" srcOrd="0" destOrd="0" presId="urn:microsoft.com/office/officeart/2005/8/layout/orgChart1#8"/>
    <dgm:cxn modelId="{D08AF98B-C55E-2B46-8761-9A9D8B3CA110}" type="presOf" srcId="{83B6E579-D432-44D4-8F9D-4506568BA145}" destId="{D93BD6C8-6217-4C1A-890F-C2F99D9BB1AC}" srcOrd="0" destOrd="0" presId="urn:microsoft.com/office/officeart/2005/8/layout/orgChart1#8"/>
    <dgm:cxn modelId="{A06396EF-3D0B-6545-A7FA-56753EF34326}" type="presOf" srcId="{C38A5D5D-8CFB-4CD6-A5AC-78B825A2834F}" destId="{16F8F5A8-5E0B-4F72-BE8A-51DABA2AEA03}" srcOrd="0" destOrd="0" presId="urn:microsoft.com/office/officeart/2005/8/layout/orgChart1#8"/>
    <dgm:cxn modelId="{24FC5562-43CE-7B49-851F-72CAA93ECADA}" type="presOf" srcId="{37BD9D3E-793D-48B3-94F9-425889507AEB}" destId="{BA581352-219D-4956-A240-D7CBE7712807}" srcOrd="0" destOrd="0" presId="urn:microsoft.com/office/officeart/2005/8/layout/orgChart1#8"/>
    <dgm:cxn modelId="{FB84DC9B-9B2A-334F-985F-54AAA4FFE357}" type="presOf" srcId="{EC134FBD-FBEF-4E03-A535-7ADA6D06EB22}" destId="{E035C10F-968F-4732-A952-D6B8B22FF25C}" srcOrd="1" destOrd="0" presId="urn:microsoft.com/office/officeart/2005/8/layout/orgChart1#8"/>
    <dgm:cxn modelId="{E0A1B4FE-6D40-EF41-AF70-1E40B4AF763B}" type="presOf" srcId="{FA83FF95-CB9D-454B-84E4-1F425B004803}" destId="{17F4D5C9-A4F4-4B58-9C31-0D60219817A9}" srcOrd="0" destOrd="0" presId="urn:microsoft.com/office/officeart/2005/8/layout/orgChart1#8"/>
    <dgm:cxn modelId="{0395F854-C60F-BD4F-A5A9-4B62C8AA8FCE}" type="presOf" srcId="{9193254B-2244-4EC1-8096-FB808C8CF9CC}" destId="{150854CC-9DD3-487A-97F6-3D5CE4D72DEA}" srcOrd="1" destOrd="0" presId="urn:microsoft.com/office/officeart/2005/8/layout/orgChart1#8"/>
    <dgm:cxn modelId="{75C56D26-FE6F-B14F-AD2F-E98990295AED}" type="presOf" srcId="{B9099DCF-A1FF-456A-91BE-329974B6EFA1}" destId="{43F5D7D0-4CBA-4FD8-8B58-B6F14996D2A5}" srcOrd="0" destOrd="0" presId="urn:microsoft.com/office/officeart/2005/8/layout/orgChart1#8"/>
    <dgm:cxn modelId="{2247488C-B531-AC4E-B058-341A88F23B32}" type="presOf" srcId="{BD8F2394-B2BC-4C2A-833E-5544429CDA0E}" destId="{B402D3E9-7DCF-46A1-8732-B2A45AF92E35}" srcOrd="0" destOrd="0" presId="urn:microsoft.com/office/officeart/2005/8/layout/orgChart1#8"/>
    <dgm:cxn modelId="{BEAB95FA-A9FB-48D6-A592-3F58089AD3BF}" srcId="{EC134FBD-FBEF-4E03-A535-7ADA6D06EB22}" destId="{FA83FF95-CB9D-454B-84E4-1F425B004803}" srcOrd="3" destOrd="0" parTransId="{25FE6955-F2E0-4D81-AB7E-91622AC280AC}" sibTransId="{41A0BCC3-C8B4-4448-BCE0-B2E099E365BB}"/>
    <dgm:cxn modelId="{C40A1E0F-47B8-084F-9A82-044245229184}" type="presOf" srcId="{FA83FF95-CB9D-454B-84E4-1F425B004803}" destId="{CB86A37A-0624-4019-8ADB-FA4A3B298F03}" srcOrd="1" destOrd="0" presId="urn:microsoft.com/office/officeart/2005/8/layout/orgChart1#8"/>
    <dgm:cxn modelId="{64ABD021-1349-4E48-88F6-B2035BF72867}" srcId="{EC134FBD-FBEF-4E03-A535-7ADA6D06EB22}" destId="{47E7B1CF-FFFF-42B1-BA6C-C29AEECB4075}" srcOrd="2" destOrd="0" parTransId="{AB675931-6950-4C10-8287-28804E988568}" sibTransId="{79BBF3FD-6788-4D79-8B3D-BA826868667E}"/>
    <dgm:cxn modelId="{096B311A-479B-4E4C-A7C7-0C371FEC8A12}" type="presOf" srcId="{C283D4AC-4E97-4B1B-AC54-30412034F2B0}" destId="{5C2D81D5-35AA-4068-A6B0-92CF4FF1EDF2}" srcOrd="1" destOrd="0" presId="urn:microsoft.com/office/officeart/2005/8/layout/orgChart1#8"/>
    <dgm:cxn modelId="{E244CABD-F818-45A6-98E4-28EF8B4D919B}" srcId="{6449A5F6-5183-4894-AA69-C078CEF9A713}" destId="{BD8F2394-B2BC-4C2A-833E-5544429CDA0E}" srcOrd="0" destOrd="0" parTransId="{B65A9DA2-3996-4D9E-8DA9-8B50B368D930}" sibTransId="{CD516C93-4A62-4979-A33C-52090853FC05}"/>
    <dgm:cxn modelId="{F82DC4A8-C26F-C44E-9B0D-4D907C4395D5}" type="presOf" srcId="{2A7BBD8A-4FF2-485E-AE05-40D61E2CDB5D}" destId="{8CC57487-6C38-4890-813E-E57668027B87}" srcOrd="1" destOrd="0" presId="urn:microsoft.com/office/officeart/2005/8/layout/orgChart1#8"/>
    <dgm:cxn modelId="{0BB49E3B-8059-B941-AF14-5122A2A0F28E}" type="presOf" srcId="{AB675931-6950-4C10-8287-28804E988568}" destId="{7EFE89E7-0BD7-4A16-8C49-21C10BFAD21A}" srcOrd="0" destOrd="0" presId="urn:microsoft.com/office/officeart/2005/8/layout/orgChart1#8"/>
    <dgm:cxn modelId="{BD4317D0-153F-6C4A-89A9-DFA61CA29E34}" type="presOf" srcId="{89B16BCB-EDFE-4291-8565-668EF99EEE6E}" destId="{83B0DEA8-E649-4FE0-A379-95F0D2971215}" srcOrd="1" destOrd="0" presId="urn:microsoft.com/office/officeart/2005/8/layout/orgChart1#8"/>
    <dgm:cxn modelId="{400785A0-00AF-8040-A371-81F7DEAA3C39}" type="presOf" srcId="{25FE6955-F2E0-4D81-AB7E-91622AC280AC}" destId="{DDB3A901-B51C-452E-B287-6417866A3913}" srcOrd="0" destOrd="0" presId="urn:microsoft.com/office/officeart/2005/8/layout/orgChart1#8"/>
    <dgm:cxn modelId="{2CF68D73-8EB6-6B42-A134-0ACB07A43B11}" type="presOf" srcId="{BD54063F-0DEC-403D-8D86-CCEA422C79F6}" destId="{D4F271A7-77E5-4B82-A310-8D91D0D63047}" srcOrd="0" destOrd="0" presId="urn:microsoft.com/office/officeart/2005/8/layout/orgChart1#8"/>
    <dgm:cxn modelId="{04F24853-ECFD-C641-AE3B-19876CDC9386}" type="presOf" srcId="{A07C8EBE-E1D2-420E-87EA-BE502551EB9C}" destId="{60DF28A5-0A46-425B-82B5-0C88665BDB2D}" srcOrd="0" destOrd="0" presId="urn:microsoft.com/office/officeart/2005/8/layout/orgChart1#8"/>
    <dgm:cxn modelId="{F0AAD524-345F-414B-8823-8CC0C0A916BC}" type="presOf" srcId="{B39B2A29-B025-436B-92E3-C4E2E4FA6074}" destId="{57906D38-BB59-4387-B90F-E96EEDC7589C}" srcOrd="0" destOrd="0" presId="urn:microsoft.com/office/officeart/2005/8/layout/orgChart1#8"/>
    <dgm:cxn modelId="{26F88865-BB97-3E4C-9E62-BE44D4A3AC65}" type="presOf" srcId="{9193254B-2244-4EC1-8096-FB808C8CF9CC}" destId="{E815A757-A369-4769-8303-B36584D594E0}" srcOrd="0" destOrd="0" presId="urn:microsoft.com/office/officeart/2005/8/layout/orgChart1#8"/>
    <dgm:cxn modelId="{E3BE80EC-245B-5D4C-82E7-C6D66255A54A}" type="presOf" srcId="{89B16BCB-EDFE-4291-8565-668EF99EEE6E}" destId="{F555FD5E-62C7-417C-BF89-07432E0187CB}" srcOrd="0" destOrd="0" presId="urn:microsoft.com/office/officeart/2005/8/layout/orgChart1#8"/>
    <dgm:cxn modelId="{D98BEAD7-0F19-4837-A2EA-BD2DC57C64F0}" srcId="{EC134FBD-FBEF-4E03-A535-7ADA6D06EB22}" destId="{9193254B-2244-4EC1-8096-FB808C8CF9CC}" srcOrd="6" destOrd="0" parTransId="{BD54063F-0DEC-403D-8D86-CCEA422C79F6}" sibTransId="{A377F062-1AD6-449B-A131-71946A4C0CB8}"/>
    <dgm:cxn modelId="{142B233A-E933-4920-8899-F2C2DD53B06D}" srcId="{EC134FBD-FBEF-4E03-A535-7ADA6D06EB22}" destId="{B9099DCF-A1FF-456A-91BE-329974B6EFA1}" srcOrd="4" destOrd="0" parTransId="{A07C8EBE-E1D2-420E-87EA-BE502551EB9C}" sibTransId="{403082B8-092D-4420-80A1-D7D6229780EE}"/>
    <dgm:cxn modelId="{929484D5-61CD-4D92-B7A6-B1609A81D1A9}" srcId="{EC134FBD-FBEF-4E03-A535-7ADA6D06EB22}" destId="{89B16BCB-EDFE-4291-8565-668EF99EEE6E}" srcOrd="0" destOrd="0" parTransId="{08918746-C2EE-42D5-A4F2-86A10EC9A946}" sibTransId="{B9703CCC-5932-48F8-A72A-649CDC91993C}"/>
    <dgm:cxn modelId="{81F28478-093B-EB4F-B787-9000E6F3D779}" type="presOf" srcId="{ADBCAC23-7D8B-4438-9AD6-6179210E3940}" destId="{204D8920-AA0D-4356-96BB-FB725D23DDE8}" srcOrd="0" destOrd="0" presId="urn:microsoft.com/office/officeart/2005/8/layout/orgChart1#8"/>
    <dgm:cxn modelId="{9716CB08-83A3-4904-BE85-34A5DB2153E4}" srcId="{EC134FBD-FBEF-4E03-A535-7ADA6D06EB22}" destId="{83B6E579-D432-44D4-8F9D-4506568BA145}" srcOrd="1" destOrd="0" parTransId="{E650CFBD-6DC0-4ECD-809C-163A654515B8}" sibTransId="{019E6089-F523-4849-989A-CDB907FEFA72}"/>
    <dgm:cxn modelId="{D50434BD-AAD2-42AC-B79D-3507B3B27661}" srcId="{EC134FBD-FBEF-4E03-A535-7ADA6D06EB22}" destId="{6449A5F6-5183-4894-AA69-C078CEF9A713}" srcOrd="7" destOrd="0" parTransId="{0763A498-62AD-466A-9F39-B1B0F6A4B40F}" sibTransId="{5D367F7C-280E-4687-B9ED-D0DAB1C92A54}"/>
    <dgm:cxn modelId="{BCEC47D2-6965-6143-A9E8-F715EEC140FD}" type="presOf" srcId="{47E7B1CF-FFFF-42B1-BA6C-C29AEECB4075}" destId="{834E219D-3985-4463-992C-0FB446054FE1}" srcOrd="1" destOrd="0" presId="urn:microsoft.com/office/officeart/2005/8/layout/orgChart1#8"/>
    <dgm:cxn modelId="{5F0B6C61-FEEC-6D43-BD8F-2129C43DB1C2}" type="presOf" srcId="{EC134FBD-FBEF-4E03-A535-7ADA6D06EB22}" destId="{4C0DDC23-FA76-425D-88C3-EDA76F94DA05}" srcOrd="0" destOrd="0" presId="urn:microsoft.com/office/officeart/2005/8/layout/orgChart1#8"/>
    <dgm:cxn modelId="{25A7DCC8-3E85-CC44-ACFD-B632EA58DE2A}" type="presOf" srcId="{E650CFBD-6DC0-4ECD-809C-163A654515B8}" destId="{CA9B7AB4-B16E-44FD-86A3-8720654F40C4}" srcOrd="0" destOrd="0" presId="urn:microsoft.com/office/officeart/2005/8/layout/orgChart1#8"/>
    <dgm:cxn modelId="{9C9EABD7-89E5-3748-96D3-39B049362659}" type="presOf" srcId="{C283D4AC-4E97-4B1B-AC54-30412034F2B0}" destId="{F9DF42C0-E152-48AD-A234-6249EE2A59B3}" srcOrd="0" destOrd="0" presId="urn:microsoft.com/office/officeart/2005/8/layout/orgChart1#8"/>
    <dgm:cxn modelId="{C310BF73-EFA3-FE45-B879-10B6BAA54146}" type="presOf" srcId="{2A7BBD8A-4FF2-485E-AE05-40D61E2CDB5D}" destId="{8B085831-A611-4354-A355-24216F7408D4}" srcOrd="0" destOrd="0" presId="urn:microsoft.com/office/officeart/2005/8/layout/orgChart1#8"/>
    <dgm:cxn modelId="{A9966106-D145-CC44-9A44-33E1C444D7FE}" type="presOf" srcId="{83B6E579-D432-44D4-8F9D-4506568BA145}" destId="{D80D1044-801B-4EDB-9435-8C59D5BDAAB8}" srcOrd="1" destOrd="0" presId="urn:microsoft.com/office/officeart/2005/8/layout/orgChart1#8"/>
    <dgm:cxn modelId="{E6FB7825-19D7-C04C-A073-E6348AC9DBF6}" type="presOf" srcId="{B65A9DA2-3996-4D9E-8DA9-8B50B368D930}" destId="{A7A74FA7-15CB-469D-83FD-B16087CB1FA6}" srcOrd="0" destOrd="0" presId="urn:microsoft.com/office/officeart/2005/8/layout/orgChart1#8"/>
    <dgm:cxn modelId="{D42D825E-32B4-4EED-A10C-E9EDC7FB474C}" srcId="{9193254B-2244-4EC1-8096-FB808C8CF9CC}" destId="{B39B2A29-B025-436B-92E3-C4E2E4FA6074}" srcOrd="0" destOrd="0" parTransId="{9BB900D7-2F4C-47EE-9058-70DFE975ECC1}" sibTransId="{2F62FC5D-E600-4FF7-88D2-999305BB1275}"/>
    <dgm:cxn modelId="{3F0D9823-3F1A-2342-BD02-EC742CFA5B6A}" type="presOf" srcId="{6449A5F6-5183-4894-AA69-C078CEF9A713}" destId="{0AD381BB-68E0-459D-91D1-8948FCB62936}" srcOrd="1" destOrd="0" presId="urn:microsoft.com/office/officeart/2005/8/layout/orgChart1#8"/>
    <dgm:cxn modelId="{8B8ABA1F-6B12-9B42-A659-8B43A258C3F1}" type="presOf" srcId="{9BB900D7-2F4C-47EE-9058-70DFE975ECC1}" destId="{81B52B3B-71C3-40F6-8432-63D7EE512738}" srcOrd="0" destOrd="0" presId="urn:microsoft.com/office/officeart/2005/8/layout/orgChart1#8"/>
    <dgm:cxn modelId="{18F9B02A-9A8C-CD47-A896-5238C0EF5C4C}" type="presOf" srcId="{B9099DCF-A1FF-456A-91BE-329974B6EFA1}" destId="{F6781222-DFA3-4129-B148-4CA912235843}" srcOrd="1" destOrd="0" presId="urn:microsoft.com/office/officeart/2005/8/layout/orgChart1#8"/>
    <dgm:cxn modelId="{3D24BB13-418B-4A65-B373-65775FDFEB01}" srcId="{27C565CC-A207-40E1-AA06-4BCD59EC5D22}" destId="{EC134FBD-FBEF-4E03-A535-7ADA6D06EB22}" srcOrd="0" destOrd="0" parTransId="{82DA9AAB-90BE-4C81-B598-925C58C787CB}" sibTransId="{EF782213-4682-4BFC-B4E5-2BDF3D4217A7}"/>
    <dgm:cxn modelId="{003C15AA-8194-474C-A23F-E939A9B33EFD}" type="presOf" srcId="{B39B2A29-B025-436B-92E3-C4E2E4FA6074}" destId="{EB11507A-8908-4993-8AE2-E9D853D5CD75}" srcOrd="1" destOrd="0" presId="urn:microsoft.com/office/officeart/2005/8/layout/orgChart1#8"/>
    <dgm:cxn modelId="{9527033B-EA07-5349-8F1E-B97E16F09A93}" type="presOf" srcId="{47E7B1CF-FFFF-42B1-BA6C-C29AEECB4075}" destId="{348467EF-D861-4641-942A-A7170B7CEBB3}" srcOrd="0" destOrd="0" presId="urn:microsoft.com/office/officeart/2005/8/layout/orgChart1#8"/>
    <dgm:cxn modelId="{9C0CFDEC-237F-144E-9FFB-6ECDE521297E}" type="presOf" srcId="{27C565CC-A207-40E1-AA06-4BCD59EC5D22}" destId="{55EF065E-5162-4C53-9E56-FEB40990DAF2}" srcOrd="0" destOrd="0" presId="urn:microsoft.com/office/officeart/2005/8/layout/orgChart1#8"/>
    <dgm:cxn modelId="{1DD878CC-003F-444C-B0DF-963A3D6E8C05}" type="presOf" srcId="{0763A498-62AD-466A-9F39-B1B0F6A4B40F}" destId="{117925C9-9F12-443C-8FC0-BC43A9F90071}" srcOrd="0" destOrd="0" presId="urn:microsoft.com/office/officeart/2005/8/layout/orgChart1#8"/>
    <dgm:cxn modelId="{E1A56869-149F-4ABA-BD13-946E8CF03D8E}" srcId="{EC134FBD-FBEF-4E03-A535-7ADA6D06EB22}" destId="{ADBCAC23-7D8B-4438-9AD6-6179210E3940}" srcOrd="5" destOrd="0" parTransId="{C38A5D5D-8CFB-4CD6-A5AC-78B825A2834F}" sibTransId="{8B037F3B-DB50-4346-BD81-D6AF5CADF050}"/>
    <dgm:cxn modelId="{82E39579-B54A-1C48-9AAE-BFD75563D553}" type="presOf" srcId="{08918746-C2EE-42D5-A4F2-86A10EC9A946}" destId="{394A4CD5-508C-4517-B9FA-B983F5F50EB0}" srcOrd="0" destOrd="0" presId="urn:microsoft.com/office/officeart/2005/8/layout/orgChart1#8"/>
    <dgm:cxn modelId="{C801F8F0-EA75-704E-8AE4-C3D9C5424114}" type="presParOf" srcId="{55EF065E-5162-4C53-9E56-FEB40990DAF2}" destId="{4F811A65-43C9-4F0F-8FE6-08C014228C48}" srcOrd="0" destOrd="0" presId="urn:microsoft.com/office/officeart/2005/8/layout/orgChart1#8"/>
    <dgm:cxn modelId="{8FCCFBB2-9B50-C248-A16A-4F93EFD112FD}" type="presParOf" srcId="{4F811A65-43C9-4F0F-8FE6-08C014228C48}" destId="{8D5B6355-9284-4BCA-9ABB-51455B7DC0EB}" srcOrd="0" destOrd="0" presId="urn:microsoft.com/office/officeart/2005/8/layout/orgChart1#8"/>
    <dgm:cxn modelId="{EA58F1B4-1F56-214B-B20A-77134C78B223}" type="presParOf" srcId="{8D5B6355-9284-4BCA-9ABB-51455B7DC0EB}" destId="{4C0DDC23-FA76-425D-88C3-EDA76F94DA05}" srcOrd="0" destOrd="0" presId="urn:microsoft.com/office/officeart/2005/8/layout/orgChart1#8"/>
    <dgm:cxn modelId="{5D16D3C9-A802-CA4F-9A75-12A0FB6FE9C0}" type="presParOf" srcId="{8D5B6355-9284-4BCA-9ABB-51455B7DC0EB}" destId="{E035C10F-968F-4732-A952-D6B8B22FF25C}" srcOrd="1" destOrd="0" presId="urn:microsoft.com/office/officeart/2005/8/layout/orgChart1#8"/>
    <dgm:cxn modelId="{E9EC9D12-9999-B447-97FE-07DBE03AB5CF}" type="presParOf" srcId="{4F811A65-43C9-4F0F-8FE6-08C014228C48}" destId="{1DB86430-0253-41CE-8B7A-C4077C7F7599}" srcOrd="1" destOrd="0" presId="urn:microsoft.com/office/officeart/2005/8/layout/orgChart1#8"/>
    <dgm:cxn modelId="{99C91AF1-7F6F-4A48-9689-AAFCD1DE55B0}" type="presParOf" srcId="{1DB86430-0253-41CE-8B7A-C4077C7F7599}" destId="{60DF28A5-0A46-425B-82B5-0C88665BDB2D}" srcOrd="0" destOrd="0" presId="urn:microsoft.com/office/officeart/2005/8/layout/orgChart1#8"/>
    <dgm:cxn modelId="{A8259A04-C312-6A45-B2E6-8E171AAF9433}" type="presParOf" srcId="{1DB86430-0253-41CE-8B7A-C4077C7F7599}" destId="{BD9294D3-444E-4038-935C-EB4E442A5418}" srcOrd="1" destOrd="0" presId="urn:microsoft.com/office/officeart/2005/8/layout/orgChart1#8"/>
    <dgm:cxn modelId="{FFC5EA5F-E96F-0444-BB7C-007455ED8C3E}" type="presParOf" srcId="{BD9294D3-444E-4038-935C-EB4E442A5418}" destId="{01F7CD11-01F9-4710-966F-FA32108D3073}" srcOrd="0" destOrd="0" presId="urn:microsoft.com/office/officeart/2005/8/layout/orgChart1#8"/>
    <dgm:cxn modelId="{A49B99E6-F93C-A34F-A8B1-6932E63C86C7}" type="presParOf" srcId="{01F7CD11-01F9-4710-966F-FA32108D3073}" destId="{43F5D7D0-4CBA-4FD8-8B58-B6F14996D2A5}" srcOrd="0" destOrd="0" presId="urn:microsoft.com/office/officeart/2005/8/layout/orgChart1#8"/>
    <dgm:cxn modelId="{8DF72B99-4532-5343-B4EA-7B24923E09EF}" type="presParOf" srcId="{01F7CD11-01F9-4710-966F-FA32108D3073}" destId="{F6781222-DFA3-4129-B148-4CA912235843}" srcOrd="1" destOrd="0" presId="urn:microsoft.com/office/officeart/2005/8/layout/orgChart1#8"/>
    <dgm:cxn modelId="{9B6866B2-D6EA-7A44-BEED-89E20E450E03}" type="presParOf" srcId="{BD9294D3-444E-4038-935C-EB4E442A5418}" destId="{989BAE7F-D611-43B8-B398-52E1A3D981EF}" srcOrd="1" destOrd="0" presId="urn:microsoft.com/office/officeart/2005/8/layout/orgChart1#8"/>
    <dgm:cxn modelId="{EE1D3738-6052-214C-A98D-4D495B2308C8}" type="presParOf" srcId="{989BAE7F-D611-43B8-B398-52E1A3D981EF}" destId="{3744CC9D-5165-4D94-8746-DF8C6D019DCD}" srcOrd="0" destOrd="0" presId="urn:microsoft.com/office/officeart/2005/8/layout/orgChart1#8"/>
    <dgm:cxn modelId="{DF69E54E-8315-9D45-8198-7CBB35CA8483}" type="presParOf" srcId="{989BAE7F-D611-43B8-B398-52E1A3D981EF}" destId="{D1A85CBF-B91A-4FDB-BAB1-8FE1B317E42D}" srcOrd="1" destOrd="0" presId="urn:microsoft.com/office/officeart/2005/8/layout/orgChart1#8"/>
    <dgm:cxn modelId="{2F2BF91F-C9AC-6142-9FD0-5CF88E70A75C}" type="presParOf" srcId="{D1A85CBF-B91A-4FDB-BAB1-8FE1B317E42D}" destId="{D48BCF79-E76F-429C-A468-B66349D6AA74}" srcOrd="0" destOrd="0" presId="urn:microsoft.com/office/officeart/2005/8/layout/orgChart1#8"/>
    <dgm:cxn modelId="{233DEA6C-DECF-3443-A33F-279875EFD299}" type="presParOf" srcId="{D48BCF79-E76F-429C-A468-B66349D6AA74}" destId="{F9DF42C0-E152-48AD-A234-6249EE2A59B3}" srcOrd="0" destOrd="0" presId="urn:microsoft.com/office/officeart/2005/8/layout/orgChart1#8"/>
    <dgm:cxn modelId="{9C12E92D-CFC3-4640-9D93-A5216A1A6A29}" type="presParOf" srcId="{D48BCF79-E76F-429C-A468-B66349D6AA74}" destId="{5C2D81D5-35AA-4068-A6B0-92CF4FF1EDF2}" srcOrd="1" destOrd="0" presId="urn:microsoft.com/office/officeart/2005/8/layout/orgChart1#8"/>
    <dgm:cxn modelId="{CEF23A88-5623-0746-A8C2-01B48C4C5647}" type="presParOf" srcId="{D1A85CBF-B91A-4FDB-BAB1-8FE1B317E42D}" destId="{F80B1374-FF99-4BD3-A40D-9B6DEEEF9E43}" srcOrd="1" destOrd="0" presId="urn:microsoft.com/office/officeart/2005/8/layout/orgChart1#8"/>
    <dgm:cxn modelId="{85086AB5-FD69-D84B-87E5-BBB8C3F520AE}" type="presParOf" srcId="{D1A85CBF-B91A-4FDB-BAB1-8FE1B317E42D}" destId="{9E922E4C-9306-4887-9312-FC1013D7769E}" srcOrd="2" destOrd="0" presId="urn:microsoft.com/office/officeart/2005/8/layout/orgChart1#8"/>
    <dgm:cxn modelId="{8256821A-F10E-354C-8445-1D179B10F4C5}" type="presParOf" srcId="{BD9294D3-444E-4038-935C-EB4E442A5418}" destId="{77C649D7-7C2A-42FC-A24A-6110EA386F9C}" srcOrd="2" destOrd="0" presId="urn:microsoft.com/office/officeart/2005/8/layout/orgChart1#8"/>
    <dgm:cxn modelId="{6EA13625-CADB-064A-84F8-1A26C5A5F69B}" type="presParOf" srcId="{1DB86430-0253-41CE-8B7A-C4077C7F7599}" destId="{16F8F5A8-5E0B-4F72-BE8A-51DABA2AEA03}" srcOrd="2" destOrd="0" presId="urn:microsoft.com/office/officeart/2005/8/layout/orgChart1#8"/>
    <dgm:cxn modelId="{81FF5A85-A059-1E43-9F7A-BF119506F688}" type="presParOf" srcId="{1DB86430-0253-41CE-8B7A-C4077C7F7599}" destId="{5BCDEF4D-02D5-40B5-9C48-41E40B2E5F77}" srcOrd="3" destOrd="0" presId="urn:microsoft.com/office/officeart/2005/8/layout/orgChart1#8"/>
    <dgm:cxn modelId="{5EC853E3-9766-8A43-A5C3-C0A68BDC6749}" type="presParOf" srcId="{5BCDEF4D-02D5-40B5-9C48-41E40B2E5F77}" destId="{9D81244F-ADB6-45B1-89C3-D5A9BFB9AFB2}" srcOrd="0" destOrd="0" presId="urn:microsoft.com/office/officeart/2005/8/layout/orgChart1#8"/>
    <dgm:cxn modelId="{9A0639A6-310D-ED49-B55E-302F5BC6C69E}" type="presParOf" srcId="{9D81244F-ADB6-45B1-89C3-D5A9BFB9AFB2}" destId="{204D8920-AA0D-4356-96BB-FB725D23DDE8}" srcOrd="0" destOrd="0" presId="urn:microsoft.com/office/officeart/2005/8/layout/orgChart1#8"/>
    <dgm:cxn modelId="{D856118D-D896-2048-A16C-2BBD218C9BEE}" type="presParOf" srcId="{9D81244F-ADB6-45B1-89C3-D5A9BFB9AFB2}" destId="{26DB2A05-B567-4DE4-8B65-0B99F7F3E664}" srcOrd="1" destOrd="0" presId="urn:microsoft.com/office/officeart/2005/8/layout/orgChart1#8"/>
    <dgm:cxn modelId="{9E3FA0A5-98F7-1F40-AEB4-25775A70BCE2}" type="presParOf" srcId="{5BCDEF4D-02D5-40B5-9C48-41E40B2E5F77}" destId="{2F0E0557-A4BD-49F8-B179-B12CA1E338CA}" srcOrd="1" destOrd="0" presId="urn:microsoft.com/office/officeart/2005/8/layout/orgChart1#8"/>
    <dgm:cxn modelId="{25622CB3-8F81-6042-A150-B6C44565FCE8}" type="presParOf" srcId="{2F0E0557-A4BD-49F8-B179-B12CA1E338CA}" destId="{BA581352-219D-4956-A240-D7CBE7712807}" srcOrd="0" destOrd="0" presId="urn:microsoft.com/office/officeart/2005/8/layout/orgChart1#8"/>
    <dgm:cxn modelId="{5977A77F-6488-BC4C-A6E8-B6EDFF1CFA0F}" type="presParOf" srcId="{2F0E0557-A4BD-49F8-B179-B12CA1E338CA}" destId="{9C2084A3-458C-40F6-9533-E61284687125}" srcOrd="1" destOrd="0" presId="urn:microsoft.com/office/officeart/2005/8/layout/orgChart1#8"/>
    <dgm:cxn modelId="{51CCAC3A-F457-0D4D-BCC3-22B3772907DF}" type="presParOf" srcId="{9C2084A3-458C-40F6-9533-E61284687125}" destId="{22901DBC-0C4F-4627-BF9D-E52B3767936E}" srcOrd="0" destOrd="0" presId="urn:microsoft.com/office/officeart/2005/8/layout/orgChart1#8"/>
    <dgm:cxn modelId="{D5CB98CA-8918-0C4C-847B-8D853E3FE56B}" type="presParOf" srcId="{22901DBC-0C4F-4627-BF9D-E52B3767936E}" destId="{8B085831-A611-4354-A355-24216F7408D4}" srcOrd="0" destOrd="0" presId="urn:microsoft.com/office/officeart/2005/8/layout/orgChart1#8"/>
    <dgm:cxn modelId="{D1939ABC-42FD-0149-97FF-5B69CD32A239}" type="presParOf" srcId="{22901DBC-0C4F-4627-BF9D-E52B3767936E}" destId="{8CC57487-6C38-4890-813E-E57668027B87}" srcOrd="1" destOrd="0" presId="urn:microsoft.com/office/officeart/2005/8/layout/orgChart1#8"/>
    <dgm:cxn modelId="{C864A253-594F-F648-B791-01AD97C51171}" type="presParOf" srcId="{9C2084A3-458C-40F6-9533-E61284687125}" destId="{54FCE051-F16E-4647-BFD4-EA672AFB5071}" srcOrd="1" destOrd="0" presId="urn:microsoft.com/office/officeart/2005/8/layout/orgChart1#8"/>
    <dgm:cxn modelId="{F13FD224-67BB-5A45-8562-50877A576ABF}" type="presParOf" srcId="{9C2084A3-458C-40F6-9533-E61284687125}" destId="{CEE12B36-85D2-42AB-8252-3625AD0E40E4}" srcOrd="2" destOrd="0" presId="urn:microsoft.com/office/officeart/2005/8/layout/orgChart1#8"/>
    <dgm:cxn modelId="{26776FC7-819F-6F4B-84E9-51D41F9095DD}" type="presParOf" srcId="{5BCDEF4D-02D5-40B5-9C48-41E40B2E5F77}" destId="{469D4C04-608B-4098-A35B-A1C0BC3771B7}" srcOrd="2" destOrd="0" presId="urn:microsoft.com/office/officeart/2005/8/layout/orgChart1#8"/>
    <dgm:cxn modelId="{923A6D55-E011-1242-98CA-6CFF45E88803}" type="presParOf" srcId="{1DB86430-0253-41CE-8B7A-C4077C7F7599}" destId="{D4F271A7-77E5-4B82-A310-8D91D0D63047}" srcOrd="4" destOrd="0" presId="urn:microsoft.com/office/officeart/2005/8/layout/orgChart1#8"/>
    <dgm:cxn modelId="{71166B7E-B443-BD45-ACCA-EA3A055F6F9F}" type="presParOf" srcId="{1DB86430-0253-41CE-8B7A-C4077C7F7599}" destId="{14649E1B-672F-4212-B812-2A760FDA5C13}" srcOrd="5" destOrd="0" presId="urn:microsoft.com/office/officeart/2005/8/layout/orgChart1#8"/>
    <dgm:cxn modelId="{7CA0152B-C4DC-5C4B-9858-85100734CD77}" type="presParOf" srcId="{14649E1B-672F-4212-B812-2A760FDA5C13}" destId="{30C000D1-5ED7-4075-A73E-8BA273073478}" srcOrd="0" destOrd="0" presId="urn:microsoft.com/office/officeart/2005/8/layout/orgChart1#8"/>
    <dgm:cxn modelId="{B0246A78-63DF-B34A-8364-D8BF3FADFFA9}" type="presParOf" srcId="{30C000D1-5ED7-4075-A73E-8BA273073478}" destId="{E815A757-A369-4769-8303-B36584D594E0}" srcOrd="0" destOrd="0" presId="urn:microsoft.com/office/officeart/2005/8/layout/orgChart1#8"/>
    <dgm:cxn modelId="{111E3675-D32F-6944-819E-B2504CAB6CE2}" type="presParOf" srcId="{30C000D1-5ED7-4075-A73E-8BA273073478}" destId="{150854CC-9DD3-487A-97F6-3D5CE4D72DEA}" srcOrd="1" destOrd="0" presId="urn:microsoft.com/office/officeart/2005/8/layout/orgChart1#8"/>
    <dgm:cxn modelId="{DE2D0220-977C-FE40-B4FC-37F0574938FB}" type="presParOf" srcId="{14649E1B-672F-4212-B812-2A760FDA5C13}" destId="{27F30E10-DC11-4AA2-8C8B-4C424FE92D4E}" srcOrd="1" destOrd="0" presId="urn:microsoft.com/office/officeart/2005/8/layout/orgChart1#8"/>
    <dgm:cxn modelId="{9AD87BC8-FC61-334A-BA71-B31EA7B65D00}" type="presParOf" srcId="{27F30E10-DC11-4AA2-8C8B-4C424FE92D4E}" destId="{81B52B3B-71C3-40F6-8432-63D7EE512738}" srcOrd="0" destOrd="0" presId="urn:microsoft.com/office/officeart/2005/8/layout/orgChart1#8"/>
    <dgm:cxn modelId="{81F38B11-3B5B-B74A-AA8D-E87EBC11E6E0}" type="presParOf" srcId="{27F30E10-DC11-4AA2-8C8B-4C424FE92D4E}" destId="{24A06ED3-B291-4841-9E0A-2697C54B8B0B}" srcOrd="1" destOrd="0" presId="urn:microsoft.com/office/officeart/2005/8/layout/orgChart1#8"/>
    <dgm:cxn modelId="{5F61F19A-0334-D542-B75B-F3522EBCE7A2}" type="presParOf" srcId="{24A06ED3-B291-4841-9E0A-2697C54B8B0B}" destId="{B812358F-A9D0-4D46-8B00-BCF3574A2BCB}" srcOrd="0" destOrd="0" presId="urn:microsoft.com/office/officeart/2005/8/layout/orgChart1#8"/>
    <dgm:cxn modelId="{D855C12F-F0AE-C945-BB2A-66CF49EF9BC1}" type="presParOf" srcId="{B812358F-A9D0-4D46-8B00-BCF3574A2BCB}" destId="{57906D38-BB59-4387-B90F-E96EEDC7589C}" srcOrd="0" destOrd="0" presId="urn:microsoft.com/office/officeart/2005/8/layout/orgChart1#8"/>
    <dgm:cxn modelId="{483A50B3-8EA8-CB4F-8945-E8EEB576E252}" type="presParOf" srcId="{B812358F-A9D0-4D46-8B00-BCF3574A2BCB}" destId="{EB11507A-8908-4993-8AE2-E9D853D5CD75}" srcOrd="1" destOrd="0" presId="urn:microsoft.com/office/officeart/2005/8/layout/orgChart1#8"/>
    <dgm:cxn modelId="{A5046F79-8DC7-AF44-BA2E-BBFA5F7294F1}" type="presParOf" srcId="{24A06ED3-B291-4841-9E0A-2697C54B8B0B}" destId="{739A20E5-AF4E-4653-9692-CE682D27DF89}" srcOrd="1" destOrd="0" presId="urn:microsoft.com/office/officeart/2005/8/layout/orgChart1#8"/>
    <dgm:cxn modelId="{9EE4A65C-0AFD-3243-B33E-B27B948807E5}" type="presParOf" srcId="{24A06ED3-B291-4841-9E0A-2697C54B8B0B}" destId="{73BA3789-27D3-4B00-AA76-038DA95A9559}" srcOrd="2" destOrd="0" presId="urn:microsoft.com/office/officeart/2005/8/layout/orgChart1#8"/>
    <dgm:cxn modelId="{887FDF8F-2173-7345-A7F1-5F35484A6A2C}" type="presParOf" srcId="{14649E1B-672F-4212-B812-2A760FDA5C13}" destId="{A749491D-2674-4271-A8C8-665E3CE85E04}" srcOrd="2" destOrd="0" presId="urn:microsoft.com/office/officeart/2005/8/layout/orgChart1#8"/>
    <dgm:cxn modelId="{5B2B34C1-5478-C54A-BAAD-593A2B41489C}" type="presParOf" srcId="{1DB86430-0253-41CE-8B7A-C4077C7F7599}" destId="{117925C9-9F12-443C-8FC0-BC43A9F90071}" srcOrd="6" destOrd="0" presId="urn:microsoft.com/office/officeart/2005/8/layout/orgChart1#8"/>
    <dgm:cxn modelId="{F27B078B-D508-D64F-9FB9-EB0913C67477}" type="presParOf" srcId="{1DB86430-0253-41CE-8B7A-C4077C7F7599}" destId="{FBB3978C-5DE7-4116-81FF-D9466E562EBC}" srcOrd="7" destOrd="0" presId="urn:microsoft.com/office/officeart/2005/8/layout/orgChart1#8"/>
    <dgm:cxn modelId="{42CB7D8B-C1DD-D14E-8253-5909EBC6DC7E}" type="presParOf" srcId="{FBB3978C-5DE7-4116-81FF-D9466E562EBC}" destId="{577E3078-F634-45E6-B895-563C0BC8F9C7}" srcOrd="0" destOrd="0" presId="urn:microsoft.com/office/officeart/2005/8/layout/orgChart1#8"/>
    <dgm:cxn modelId="{0B8DE58C-B58B-B74C-B43E-B59FDD43883C}" type="presParOf" srcId="{577E3078-F634-45E6-B895-563C0BC8F9C7}" destId="{7EE0D34E-2757-4987-93C0-B1369F0B12D2}" srcOrd="0" destOrd="0" presId="urn:microsoft.com/office/officeart/2005/8/layout/orgChart1#8"/>
    <dgm:cxn modelId="{88902C00-D25C-4447-93D0-5EC64206FE88}" type="presParOf" srcId="{577E3078-F634-45E6-B895-563C0BC8F9C7}" destId="{0AD381BB-68E0-459D-91D1-8948FCB62936}" srcOrd="1" destOrd="0" presId="urn:microsoft.com/office/officeart/2005/8/layout/orgChart1#8"/>
    <dgm:cxn modelId="{14649359-973F-F143-8981-BCF5855EC4EF}" type="presParOf" srcId="{FBB3978C-5DE7-4116-81FF-D9466E562EBC}" destId="{6E37AE48-DE42-4ABB-AEE6-91A2AAF735BE}" srcOrd="1" destOrd="0" presId="urn:microsoft.com/office/officeart/2005/8/layout/orgChart1#8"/>
    <dgm:cxn modelId="{03B5A9F8-DADC-7D46-9B34-BA32657CA9B5}" type="presParOf" srcId="{6E37AE48-DE42-4ABB-AEE6-91A2AAF735BE}" destId="{A7A74FA7-15CB-469D-83FD-B16087CB1FA6}" srcOrd="0" destOrd="0" presId="urn:microsoft.com/office/officeart/2005/8/layout/orgChart1#8"/>
    <dgm:cxn modelId="{73B57C12-6532-E24A-A570-B75355AB6DB4}" type="presParOf" srcId="{6E37AE48-DE42-4ABB-AEE6-91A2AAF735BE}" destId="{94BAF99C-FEA1-4F46-AFE2-6AF8C8DAB61B}" srcOrd="1" destOrd="0" presId="urn:microsoft.com/office/officeart/2005/8/layout/orgChart1#8"/>
    <dgm:cxn modelId="{AC1EB43F-91EB-F84E-850E-AC5900119453}" type="presParOf" srcId="{94BAF99C-FEA1-4F46-AFE2-6AF8C8DAB61B}" destId="{54E1B17A-EE8D-4206-8ED1-B2F62FE29D7C}" srcOrd="0" destOrd="0" presId="urn:microsoft.com/office/officeart/2005/8/layout/orgChart1#8"/>
    <dgm:cxn modelId="{64E44A46-DC31-894F-9843-5C12E25E4462}" type="presParOf" srcId="{54E1B17A-EE8D-4206-8ED1-B2F62FE29D7C}" destId="{B402D3E9-7DCF-46A1-8732-B2A45AF92E35}" srcOrd="0" destOrd="0" presId="urn:microsoft.com/office/officeart/2005/8/layout/orgChart1#8"/>
    <dgm:cxn modelId="{6FD0B234-52F5-F64B-91D8-346C7E90AF56}" type="presParOf" srcId="{54E1B17A-EE8D-4206-8ED1-B2F62FE29D7C}" destId="{8EE9C570-E4BC-4D18-AFB8-E3B84D10F5DD}" srcOrd="1" destOrd="0" presId="urn:microsoft.com/office/officeart/2005/8/layout/orgChart1#8"/>
    <dgm:cxn modelId="{F5DD521A-995A-7B43-BCFC-E1BFAC90D9CC}" type="presParOf" srcId="{94BAF99C-FEA1-4F46-AFE2-6AF8C8DAB61B}" destId="{AB0F82B0-3FA1-4257-B8AF-BB7472BD4D83}" srcOrd="1" destOrd="0" presId="urn:microsoft.com/office/officeart/2005/8/layout/orgChart1#8"/>
    <dgm:cxn modelId="{EDABE83E-9A61-2F42-ADC5-6D8E2A538456}" type="presParOf" srcId="{94BAF99C-FEA1-4F46-AFE2-6AF8C8DAB61B}" destId="{63567D77-37F4-468B-8A81-998802F8CA47}" srcOrd="2" destOrd="0" presId="urn:microsoft.com/office/officeart/2005/8/layout/orgChart1#8"/>
    <dgm:cxn modelId="{186C30A2-652A-A544-B12B-58E0709D82E0}" type="presParOf" srcId="{FBB3978C-5DE7-4116-81FF-D9466E562EBC}" destId="{883086E5-B446-4CF8-92CE-1A88408FB033}" srcOrd="2" destOrd="0" presId="urn:microsoft.com/office/officeart/2005/8/layout/orgChart1#8"/>
    <dgm:cxn modelId="{56FA4B46-300C-3B42-B1BD-DAF811A85746}" type="presParOf" srcId="{4F811A65-43C9-4F0F-8FE6-08C014228C48}" destId="{23114F58-2EB6-44DF-A97E-5AE8C5204780}" srcOrd="2" destOrd="0" presId="urn:microsoft.com/office/officeart/2005/8/layout/orgChart1#8"/>
    <dgm:cxn modelId="{D151B931-C0B5-EB42-9FCB-65A63D6ACA48}" type="presParOf" srcId="{23114F58-2EB6-44DF-A97E-5AE8C5204780}" destId="{394A4CD5-508C-4517-B9FA-B983F5F50EB0}" srcOrd="0" destOrd="0" presId="urn:microsoft.com/office/officeart/2005/8/layout/orgChart1#8"/>
    <dgm:cxn modelId="{EBCBC3E9-AA10-A549-B02D-F7CA580EEBBA}" type="presParOf" srcId="{23114F58-2EB6-44DF-A97E-5AE8C5204780}" destId="{272DF86B-ED5C-47F0-B18F-9BFD3D2C97EA}" srcOrd="1" destOrd="0" presId="urn:microsoft.com/office/officeart/2005/8/layout/orgChart1#8"/>
    <dgm:cxn modelId="{93E60FF6-C54F-4242-AC30-7BA7DF8E9340}" type="presParOf" srcId="{272DF86B-ED5C-47F0-B18F-9BFD3D2C97EA}" destId="{1D5178FA-09DF-47BF-B8D0-567BFEA3E342}" srcOrd="0" destOrd="0" presId="urn:microsoft.com/office/officeart/2005/8/layout/orgChart1#8"/>
    <dgm:cxn modelId="{4D41B888-A0EF-2642-AE40-EC36ADBCFFFE}" type="presParOf" srcId="{1D5178FA-09DF-47BF-B8D0-567BFEA3E342}" destId="{F555FD5E-62C7-417C-BF89-07432E0187CB}" srcOrd="0" destOrd="0" presId="urn:microsoft.com/office/officeart/2005/8/layout/orgChart1#8"/>
    <dgm:cxn modelId="{A939AE42-DC9D-174E-94F4-089D9E7F4172}" type="presParOf" srcId="{1D5178FA-09DF-47BF-B8D0-567BFEA3E342}" destId="{83B0DEA8-E649-4FE0-A379-95F0D2971215}" srcOrd="1" destOrd="0" presId="urn:microsoft.com/office/officeart/2005/8/layout/orgChart1#8"/>
    <dgm:cxn modelId="{7AF7A3C3-A13F-DB4D-BDD7-6C22CF8344F7}" type="presParOf" srcId="{272DF86B-ED5C-47F0-B18F-9BFD3D2C97EA}" destId="{C422C124-1F62-45D6-A219-B99ABA6B3CB5}" srcOrd="1" destOrd="0" presId="urn:microsoft.com/office/officeart/2005/8/layout/orgChart1#8"/>
    <dgm:cxn modelId="{15FC0B31-8C70-D947-98D6-54E3F9DEE28B}" type="presParOf" srcId="{272DF86B-ED5C-47F0-B18F-9BFD3D2C97EA}" destId="{4072A895-5892-4CAA-AF3E-0C19EB4F4FC4}" srcOrd="2" destOrd="0" presId="urn:microsoft.com/office/officeart/2005/8/layout/orgChart1#8"/>
    <dgm:cxn modelId="{221D0151-6B49-7348-8DE0-9A1E91FC5F50}" type="presParOf" srcId="{23114F58-2EB6-44DF-A97E-5AE8C5204780}" destId="{CA9B7AB4-B16E-44FD-86A3-8720654F40C4}" srcOrd="2" destOrd="0" presId="urn:microsoft.com/office/officeart/2005/8/layout/orgChart1#8"/>
    <dgm:cxn modelId="{DE292484-7096-E74D-A7B7-AC9C1112535E}" type="presParOf" srcId="{23114F58-2EB6-44DF-A97E-5AE8C5204780}" destId="{94297D0F-B0BE-4038-8488-5BEE499AFFEF}" srcOrd="3" destOrd="0" presId="urn:microsoft.com/office/officeart/2005/8/layout/orgChart1#8"/>
    <dgm:cxn modelId="{76301E45-E47D-4440-BCE6-A770059D37CF}" type="presParOf" srcId="{94297D0F-B0BE-4038-8488-5BEE499AFFEF}" destId="{DFBD6BF5-B13B-42A1-A0D8-A682561EB022}" srcOrd="0" destOrd="0" presId="urn:microsoft.com/office/officeart/2005/8/layout/orgChart1#8"/>
    <dgm:cxn modelId="{CF0D9F18-82BC-204B-A2B9-935AD494EF6F}" type="presParOf" srcId="{DFBD6BF5-B13B-42A1-A0D8-A682561EB022}" destId="{D93BD6C8-6217-4C1A-890F-C2F99D9BB1AC}" srcOrd="0" destOrd="0" presId="urn:microsoft.com/office/officeart/2005/8/layout/orgChart1#8"/>
    <dgm:cxn modelId="{D99420B8-2F58-F442-AE0D-60B931969D3A}" type="presParOf" srcId="{DFBD6BF5-B13B-42A1-A0D8-A682561EB022}" destId="{D80D1044-801B-4EDB-9435-8C59D5BDAAB8}" srcOrd="1" destOrd="0" presId="urn:microsoft.com/office/officeart/2005/8/layout/orgChart1#8"/>
    <dgm:cxn modelId="{37422B70-D278-1A41-9D7C-76F77FF31ED9}" type="presParOf" srcId="{94297D0F-B0BE-4038-8488-5BEE499AFFEF}" destId="{D50B6B8E-1760-4D02-B3B2-FA4EFDA89D5D}" srcOrd="1" destOrd="0" presId="urn:microsoft.com/office/officeart/2005/8/layout/orgChart1#8"/>
    <dgm:cxn modelId="{E3279800-37C2-8343-9C27-AE1CF6FA29CD}" type="presParOf" srcId="{94297D0F-B0BE-4038-8488-5BEE499AFFEF}" destId="{2E971CCF-D045-4355-921A-33E25A027FE5}" srcOrd="2" destOrd="0" presId="urn:microsoft.com/office/officeart/2005/8/layout/orgChart1#8"/>
    <dgm:cxn modelId="{CDC4D043-E0B1-0D4A-93E6-A35BFD4AE688}" type="presParOf" srcId="{23114F58-2EB6-44DF-A97E-5AE8C5204780}" destId="{7EFE89E7-0BD7-4A16-8C49-21C10BFAD21A}" srcOrd="4" destOrd="0" presId="urn:microsoft.com/office/officeart/2005/8/layout/orgChart1#8"/>
    <dgm:cxn modelId="{1D21D4EB-7D82-F44B-B408-0D37A2DA40E4}" type="presParOf" srcId="{23114F58-2EB6-44DF-A97E-5AE8C5204780}" destId="{68E260F6-5562-4C03-8759-3A0E13BBE3DA}" srcOrd="5" destOrd="0" presId="urn:microsoft.com/office/officeart/2005/8/layout/orgChart1#8"/>
    <dgm:cxn modelId="{5E058AC2-169E-5D4D-A7EA-4040CB2F4DD3}" type="presParOf" srcId="{68E260F6-5562-4C03-8759-3A0E13BBE3DA}" destId="{A2322667-8C31-4613-880A-DB4523952A87}" srcOrd="0" destOrd="0" presId="urn:microsoft.com/office/officeart/2005/8/layout/orgChart1#8"/>
    <dgm:cxn modelId="{D45475BB-3307-7D42-923F-87EF47C9E934}" type="presParOf" srcId="{A2322667-8C31-4613-880A-DB4523952A87}" destId="{348467EF-D861-4641-942A-A7170B7CEBB3}" srcOrd="0" destOrd="0" presId="urn:microsoft.com/office/officeart/2005/8/layout/orgChart1#8"/>
    <dgm:cxn modelId="{918BC199-EC8F-3448-A87C-234AC08138B8}" type="presParOf" srcId="{A2322667-8C31-4613-880A-DB4523952A87}" destId="{834E219D-3985-4463-992C-0FB446054FE1}" srcOrd="1" destOrd="0" presId="urn:microsoft.com/office/officeart/2005/8/layout/orgChart1#8"/>
    <dgm:cxn modelId="{1DB525BB-CA2A-CD42-B421-38D5875472FB}" type="presParOf" srcId="{68E260F6-5562-4C03-8759-3A0E13BBE3DA}" destId="{CA582ED7-070C-4DA2-8CCA-1A378EB3596B}" srcOrd="1" destOrd="0" presId="urn:microsoft.com/office/officeart/2005/8/layout/orgChart1#8"/>
    <dgm:cxn modelId="{41FA760B-08C7-F044-9078-62F0A06E7B9F}" type="presParOf" srcId="{68E260F6-5562-4C03-8759-3A0E13BBE3DA}" destId="{D523BA6B-964C-4D0D-8ECE-E3F2DA487BBD}" srcOrd="2" destOrd="0" presId="urn:microsoft.com/office/officeart/2005/8/layout/orgChart1#8"/>
    <dgm:cxn modelId="{D910ED39-B3BA-E244-BEB2-9242D24BA0F1}" type="presParOf" srcId="{23114F58-2EB6-44DF-A97E-5AE8C5204780}" destId="{DDB3A901-B51C-452E-B287-6417866A3913}" srcOrd="6" destOrd="0" presId="urn:microsoft.com/office/officeart/2005/8/layout/orgChart1#8"/>
    <dgm:cxn modelId="{FA6A3A3A-C314-B24C-8050-A8AA94C0EAF8}" type="presParOf" srcId="{23114F58-2EB6-44DF-A97E-5AE8C5204780}" destId="{7FE13609-031A-46CE-B309-08884319DAEF}" srcOrd="7" destOrd="0" presId="urn:microsoft.com/office/officeart/2005/8/layout/orgChart1#8"/>
    <dgm:cxn modelId="{85C7BF4A-AF42-9445-BA91-3B620589926F}" type="presParOf" srcId="{7FE13609-031A-46CE-B309-08884319DAEF}" destId="{398B84EB-38FF-4D6B-A5ED-9B39AE5393C1}" srcOrd="0" destOrd="0" presId="urn:microsoft.com/office/officeart/2005/8/layout/orgChart1#8"/>
    <dgm:cxn modelId="{0703B080-38AA-DD41-BB06-8C51359A8709}" type="presParOf" srcId="{398B84EB-38FF-4D6B-A5ED-9B39AE5393C1}" destId="{17F4D5C9-A4F4-4B58-9C31-0D60219817A9}" srcOrd="0" destOrd="0" presId="urn:microsoft.com/office/officeart/2005/8/layout/orgChart1#8"/>
    <dgm:cxn modelId="{8A697E52-E364-2242-8D1D-4D8CF537C945}" type="presParOf" srcId="{398B84EB-38FF-4D6B-A5ED-9B39AE5393C1}" destId="{CB86A37A-0624-4019-8ADB-FA4A3B298F03}" srcOrd="1" destOrd="0" presId="urn:microsoft.com/office/officeart/2005/8/layout/orgChart1#8"/>
    <dgm:cxn modelId="{1DB211BE-4458-9D46-B52C-1136C2239447}" type="presParOf" srcId="{7FE13609-031A-46CE-B309-08884319DAEF}" destId="{FEBA7A4B-7857-475E-A932-AA8EFA94CF37}" srcOrd="1" destOrd="0" presId="urn:microsoft.com/office/officeart/2005/8/layout/orgChart1#8"/>
    <dgm:cxn modelId="{E15D0A3A-DDBC-C848-B24E-D7A1195D7BCD}" type="presParOf" srcId="{7FE13609-031A-46CE-B309-08884319DAEF}" destId="{441A6574-E44D-4D52-B1C3-586CA8B8A9E2}" srcOrd="2" destOrd="0" presId="urn:microsoft.com/office/officeart/2005/8/layout/orgChart1#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9.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9" loCatId="hierarchy" qsTypeId="urn:microsoft.com/office/officeart/2005/8/quickstyle/simple1#31" qsCatId="simple" csTypeId="urn:microsoft.com/office/officeart/2005/8/colors/accent2_1#32"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r>
            <a:rPr lang="zh-CN" altLang="en-US" sz="2000" b="1" dirty="0">
              <a:latin typeface="等线" panose="02010600030101010101" pitchFamily="2" charset="-122"/>
              <a:ea typeface="等线" panose="02010600030101010101" pitchFamily="2" charset="-122"/>
            </a:rPr>
            <a:t>全面深化改革</a:t>
          </a: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r>
            <a:rPr lang="zh-CN" altLang="en-US" sz="2000" b="1" dirty="0">
              <a:latin typeface="等线" panose="02010600030101010101" pitchFamily="2" charset="-122"/>
              <a:ea typeface="等线" panose="02010600030101010101" pitchFamily="2" charset="-122"/>
            </a:rPr>
            <a:t>全面推进依法治国</a:t>
          </a: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r>
            <a:rPr lang="zh-CN" altLang="en-US" sz="2000" b="1" dirty="0">
              <a:latin typeface="等线" panose="02010600030101010101" pitchFamily="2" charset="-122"/>
              <a:ea typeface="等线" panose="02010600030101010101" pitchFamily="2" charset="-122"/>
            </a:rPr>
            <a:t>新时代强军目标</a:t>
          </a: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r>
            <a:rPr lang="zh-CN" altLang="en-US" sz="1800" b="0" dirty="0">
              <a:solidFill>
                <a:srgbClr val="C00000"/>
              </a:solidFill>
              <a:latin typeface="等线" panose="02010600030101010101" pitchFamily="2" charset="-122"/>
              <a:ea typeface="等线" panose="02010600030101010101" pitchFamily="2" charset="-122"/>
            </a:rPr>
            <a:t>完善和发展</a:t>
          </a:r>
          <a:r>
            <a:rPr lang="zh-CN" altLang="en-US" sz="1800" b="0" dirty="0">
              <a:latin typeface="等线" panose="02010600030101010101" pitchFamily="2" charset="-122"/>
              <a:ea typeface="等线" panose="02010600030101010101" pitchFamily="2" charset="-122"/>
            </a:rPr>
            <a:t>中国特色社会主义制度、</a:t>
          </a:r>
          <a:r>
            <a:rPr lang="zh-CN" altLang="en-US" sz="1800" b="0" dirty="0">
              <a:solidFill>
                <a:srgbClr val="C00000"/>
              </a:solidFill>
              <a:latin typeface="等线" panose="02010600030101010101" pitchFamily="2" charset="-122"/>
              <a:ea typeface="等线" panose="02010600030101010101" pitchFamily="2" charset="-122"/>
            </a:rPr>
            <a:t>推进</a:t>
          </a:r>
          <a:r>
            <a:rPr lang="zh-CN" altLang="en-US" sz="1800" b="0" dirty="0">
              <a:latin typeface="等线" panose="02010600030101010101" pitchFamily="2" charset="-122"/>
              <a:ea typeface="等线" panose="02010600030101010101" pitchFamily="2" charset="-122"/>
            </a:rPr>
            <a:t>国家治理体系和治理能力现代化</a:t>
          </a: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r>
            <a:rPr lang="zh-CN" altLang="en-US" sz="1800" b="0" dirty="0">
              <a:latin typeface="等线" panose="02010600030101010101" pitchFamily="2" charset="-122"/>
              <a:ea typeface="等线" panose="02010600030101010101" pitchFamily="2" charset="-122"/>
            </a:rPr>
            <a:t>建设中国特色社会主义</a:t>
          </a:r>
          <a:r>
            <a:rPr lang="zh-CN" altLang="en-US" sz="1800" b="0" dirty="0">
              <a:solidFill>
                <a:srgbClr val="C00000"/>
              </a:solidFill>
              <a:latin typeface="等线" panose="02010600030101010101" pitchFamily="2" charset="-122"/>
              <a:ea typeface="等线" panose="02010600030101010101" pitchFamily="2" charset="-122"/>
            </a:rPr>
            <a:t>法治</a:t>
          </a:r>
          <a:r>
            <a:rPr lang="zh-CN" altLang="en-US" sz="1800" b="0" dirty="0">
              <a:latin typeface="等线" panose="02010600030101010101" pitchFamily="2" charset="-122"/>
              <a:ea typeface="等线" panose="02010600030101010101" pitchFamily="2" charset="-122"/>
            </a:rPr>
            <a:t>体系、建设社会主义法治国家</a:t>
          </a: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r>
            <a:rPr lang="zh-CN" altLang="en-US" sz="1800" b="0" dirty="0">
              <a:latin typeface="等线" panose="02010600030101010101" pitchFamily="2" charset="-122"/>
              <a:ea typeface="等线" panose="02010600030101010101" pitchFamily="2" charset="-122"/>
            </a:rPr>
            <a:t>建设一支听党指挥、能打胜仗、作风优良的</a:t>
          </a:r>
          <a:r>
            <a:rPr lang="zh-CN" altLang="en-US" sz="1800" b="0" dirty="0">
              <a:solidFill>
                <a:srgbClr val="C00000"/>
              </a:solidFill>
              <a:latin typeface="等线" panose="02010600030101010101" pitchFamily="2" charset="-122"/>
              <a:ea typeface="等线" panose="02010600030101010101" pitchFamily="2" charset="-122"/>
            </a:rPr>
            <a:t>人民军队</a:t>
          </a: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r>
            <a:rPr lang="zh-CN" altLang="en-US" sz="2000" b="1" dirty="0">
              <a:latin typeface="等线" panose="02010600030101010101" pitchFamily="2" charset="-122"/>
              <a:ea typeface="等线" panose="02010600030101010101" pitchFamily="2" charset="-122"/>
            </a:rPr>
            <a:t>大国外交</a:t>
          </a: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BF3DF22F-5D3E-42A4-8410-745DF12E44B4}" srcId="{ADBCAC23-7D8B-4438-9AD6-6179210E3940}" destId="{2A7BBD8A-4FF2-485E-AE05-40D61E2CDB5D}" srcOrd="0" destOrd="0" parTransId="{37BD9D3E-793D-48B3-94F9-425889507AEB}" sibTransId="{5C2BA1D5-CE1D-4162-9125-CC55A2C3E1A0}"/>
    <dgm:cxn modelId="{839EBE64-5D7F-6D41-92A9-95928982A50B}" type="presOf" srcId="{AB675931-6950-4C10-8287-28804E988568}" destId="{7EFE89E7-0BD7-4A16-8C49-21C10BFAD21A}" srcOrd="0" destOrd="0" presId="urn:microsoft.com/office/officeart/2005/8/layout/orgChart1#9"/>
    <dgm:cxn modelId="{FC6C563B-4697-BA4B-9280-5772B298D853}" type="presOf" srcId="{2A7BBD8A-4FF2-485E-AE05-40D61E2CDB5D}" destId="{8CC57487-6C38-4890-813E-E57668027B87}" srcOrd="1" destOrd="0" presId="urn:microsoft.com/office/officeart/2005/8/layout/orgChart1#9"/>
    <dgm:cxn modelId="{D803258E-17AC-ED4B-8920-563AD2C68164}" type="presOf" srcId="{FA83FF95-CB9D-454B-84E4-1F425B004803}" destId="{17F4D5C9-A4F4-4B58-9C31-0D60219817A9}" srcOrd="0" destOrd="0" presId="urn:microsoft.com/office/officeart/2005/8/layout/orgChart1#9"/>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F0C41A67-4BCF-244F-B633-7F2133A638DD}" type="presOf" srcId="{A07C8EBE-E1D2-420E-87EA-BE502551EB9C}" destId="{60DF28A5-0A46-425B-82B5-0C88665BDB2D}" srcOrd="0" destOrd="0" presId="urn:microsoft.com/office/officeart/2005/8/layout/orgChart1#9"/>
    <dgm:cxn modelId="{2B5D9422-11AF-244B-BF17-38582274A7BE}" type="presOf" srcId="{C283D4AC-4E97-4B1B-AC54-30412034F2B0}" destId="{5C2D81D5-35AA-4068-A6B0-92CF4FF1EDF2}" srcOrd="1" destOrd="0" presId="urn:microsoft.com/office/officeart/2005/8/layout/orgChart1#9"/>
    <dgm:cxn modelId="{64ABD021-1349-4E48-88F6-B2035BF72867}" srcId="{EC134FBD-FBEF-4E03-A535-7ADA6D06EB22}" destId="{47E7B1CF-FFFF-42B1-BA6C-C29AEECB4075}" srcOrd="2" destOrd="0" parTransId="{AB675931-6950-4C10-8287-28804E988568}" sibTransId="{79BBF3FD-6788-4D79-8B3D-BA826868667E}"/>
    <dgm:cxn modelId="{929484D5-61CD-4D92-B7A6-B1609A81D1A9}" srcId="{EC134FBD-FBEF-4E03-A535-7ADA6D06EB22}" destId="{89B16BCB-EDFE-4291-8565-668EF99EEE6E}" srcOrd="0" destOrd="0" parTransId="{08918746-C2EE-42D5-A4F2-86A10EC9A946}" sibTransId="{B9703CCC-5932-48F8-A72A-649CDC91993C}"/>
    <dgm:cxn modelId="{A29A68F1-6754-FF4B-A669-D0A9727DE9E1}" type="presOf" srcId="{25FE6955-F2E0-4D81-AB7E-91622AC280AC}" destId="{DDB3A901-B51C-452E-B287-6417866A3913}" srcOrd="0" destOrd="0" presId="urn:microsoft.com/office/officeart/2005/8/layout/orgChart1#9"/>
    <dgm:cxn modelId="{F499AA67-FC7E-9E4B-8C8C-99D97752A454}" type="presOf" srcId="{08918746-C2EE-42D5-A4F2-86A10EC9A946}" destId="{394A4CD5-508C-4517-B9FA-B983F5F50EB0}" srcOrd="0" destOrd="0" presId="urn:microsoft.com/office/officeart/2005/8/layout/orgChart1#9"/>
    <dgm:cxn modelId="{A96FC029-B8B3-4045-A03C-B02E5270A325}" type="presOf" srcId="{E650CFBD-6DC0-4ECD-809C-163A654515B8}" destId="{CA9B7AB4-B16E-44FD-86A3-8720654F40C4}" srcOrd="0" destOrd="0" presId="urn:microsoft.com/office/officeart/2005/8/layout/orgChart1#9"/>
    <dgm:cxn modelId="{EFAC75C2-E76E-3D47-BD0B-D0B0321E209A}" type="presOf" srcId="{BD54063F-0DEC-403D-8D86-CCEA422C79F6}" destId="{D4F271A7-77E5-4B82-A310-8D91D0D63047}" srcOrd="0" destOrd="0" presId="urn:microsoft.com/office/officeart/2005/8/layout/orgChart1#9"/>
    <dgm:cxn modelId="{C0DA131C-5397-0348-B628-398F0C6C6DFD}" type="presOf" srcId="{47E7B1CF-FFFF-42B1-BA6C-C29AEECB4075}" destId="{348467EF-D861-4641-942A-A7170B7CEBB3}" srcOrd="0" destOrd="0" presId="urn:microsoft.com/office/officeart/2005/8/layout/orgChart1#9"/>
    <dgm:cxn modelId="{0CD00C52-18EF-B641-B02B-7B284F0A4BB6}" type="presOf" srcId="{ADBCAC23-7D8B-4438-9AD6-6179210E3940}" destId="{204D8920-AA0D-4356-96BB-FB725D23DDE8}" srcOrd="0" destOrd="0" presId="urn:microsoft.com/office/officeart/2005/8/layout/orgChart1#9"/>
    <dgm:cxn modelId="{872CE0BB-BC4F-4D4E-8788-9670C20F543D}" type="presOf" srcId="{6449A5F6-5183-4894-AA69-C078CEF9A713}" destId="{0AD381BB-68E0-459D-91D1-8948FCB62936}" srcOrd="1" destOrd="0" presId="urn:microsoft.com/office/officeart/2005/8/layout/orgChart1#9"/>
    <dgm:cxn modelId="{6E74B4FA-2E02-2044-93A4-8F9BBADC8C49}" type="presOf" srcId="{9193254B-2244-4EC1-8096-FB808C8CF9CC}" destId="{E815A757-A369-4769-8303-B36584D594E0}" srcOrd="0" destOrd="0" presId="urn:microsoft.com/office/officeart/2005/8/layout/orgChart1#9"/>
    <dgm:cxn modelId="{4F112682-BDE6-174D-A6DD-E9081A2D6B30}" type="presOf" srcId="{BD8F2394-B2BC-4C2A-833E-5544429CDA0E}" destId="{B402D3E9-7DCF-46A1-8732-B2A45AF92E35}" srcOrd="0" destOrd="0" presId="urn:microsoft.com/office/officeart/2005/8/layout/orgChart1#9"/>
    <dgm:cxn modelId="{13AF2461-CD04-9A45-B779-DA37D888211B}" type="presOf" srcId="{47E7B1CF-FFFF-42B1-BA6C-C29AEECB4075}" destId="{834E219D-3985-4463-992C-0FB446054FE1}" srcOrd="1" destOrd="0" presId="urn:microsoft.com/office/officeart/2005/8/layout/orgChart1#9"/>
    <dgm:cxn modelId="{AE2E41F9-E8F2-3F4B-BCE0-3D97695C63E0}" type="presOf" srcId="{C283D4AC-4E97-4B1B-AC54-30412034F2B0}" destId="{F9DF42C0-E152-48AD-A234-6249EE2A59B3}" srcOrd="0" destOrd="0" presId="urn:microsoft.com/office/officeart/2005/8/layout/orgChart1#9"/>
    <dgm:cxn modelId="{D42D825E-32B4-4EED-A10C-E9EDC7FB474C}" srcId="{9193254B-2244-4EC1-8096-FB808C8CF9CC}" destId="{B39B2A29-B025-436B-92E3-C4E2E4FA6074}" srcOrd="0" destOrd="0" parTransId="{9BB900D7-2F4C-47EE-9058-70DFE975ECC1}" sibTransId="{2F62FC5D-E600-4FF7-88D2-999305BB1275}"/>
    <dgm:cxn modelId="{3D24BB13-418B-4A65-B373-65775FDFEB01}" srcId="{27C565CC-A207-40E1-AA06-4BCD59EC5D22}" destId="{EC134FBD-FBEF-4E03-A535-7ADA6D06EB22}" srcOrd="0" destOrd="0" parTransId="{82DA9AAB-90BE-4C81-B598-925C58C787CB}" sibTransId="{EF782213-4682-4BFC-B4E5-2BDF3D4217A7}"/>
    <dgm:cxn modelId="{19698E59-9917-8E47-AEFA-B2FD113B80FC}" type="presOf" srcId="{EC134FBD-FBEF-4E03-A535-7ADA6D06EB22}" destId="{4C0DDC23-FA76-425D-88C3-EDA76F94DA05}" srcOrd="0" destOrd="0" presId="urn:microsoft.com/office/officeart/2005/8/layout/orgChart1#9"/>
    <dgm:cxn modelId="{F9057D21-CADB-7742-8DC6-7027D08EBCF2}" type="presOf" srcId="{B39B2A29-B025-436B-92E3-C4E2E4FA6074}" destId="{57906D38-BB59-4387-B90F-E96EEDC7589C}" srcOrd="0" destOrd="0" presId="urn:microsoft.com/office/officeart/2005/8/layout/orgChart1#9"/>
    <dgm:cxn modelId="{9716CB08-83A3-4904-BE85-34A5DB2153E4}" srcId="{EC134FBD-FBEF-4E03-A535-7ADA6D06EB22}" destId="{83B6E579-D432-44D4-8F9D-4506568BA145}" srcOrd="1" destOrd="0" parTransId="{E650CFBD-6DC0-4ECD-809C-163A654515B8}" sibTransId="{019E6089-F523-4849-989A-CDB907FEFA72}"/>
    <dgm:cxn modelId="{2B41D022-A48D-1D4C-9B87-BAFB1D2434CE}" type="presOf" srcId="{0763A498-62AD-466A-9F39-B1B0F6A4B40F}" destId="{117925C9-9F12-443C-8FC0-BC43A9F90071}" srcOrd="0" destOrd="0" presId="urn:microsoft.com/office/officeart/2005/8/layout/orgChart1#9"/>
    <dgm:cxn modelId="{560FFE10-2C57-2E49-82BE-7BE778657DB2}" type="presOf" srcId="{89B16BCB-EDFE-4291-8565-668EF99EEE6E}" destId="{F555FD5E-62C7-417C-BF89-07432E0187CB}" srcOrd="0" destOrd="0" presId="urn:microsoft.com/office/officeart/2005/8/layout/orgChart1#9"/>
    <dgm:cxn modelId="{AE8C34EC-114B-424F-97CD-D0DDAED21421}" type="presOf" srcId="{9BB900D7-2F4C-47EE-9058-70DFE975ECC1}" destId="{81B52B3B-71C3-40F6-8432-63D7EE512738}" srcOrd="0" destOrd="0" presId="urn:microsoft.com/office/officeart/2005/8/layout/orgChart1#9"/>
    <dgm:cxn modelId="{5587C7BD-383A-AB49-91EB-0AFE17EF3322}" type="presOf" srcId="{9193254B-2244-4EC1-8096-FB808C8CF9CC}" destId="{150854CC-9DD3-487A-97F6-3D5CE4D72DEA}" srcOrd="1" destOrd="0" presId="urn:microsoft.com/office/officeart/2005/8/layout/orgChart1#9"/>
    <dgm:cxn modelId="{710231D1-E685-504F-971E-118DE6ADCF54}" type="presOf" srcId="{C38A5D5D-8CFB-4CD6-A5AC-78B825A2834F}" destId="{16F8F5A8-5E0B-4F72-BE8A-51DABA2AEA03}" srcOrd="0" destOrd="0" presId="urn:microsoft.com/office/officeart/2005/8/layout/orgChart1#9"/>
    <dgm:cxn modelId="{5A97D798-EF62-8847-BCB4-2FCAE8EED511}" type="presOf" srcId="{BD8F2394-B2BC-4C2A-833E-5544429CDA0E}" destId="{8EE9C570-E4BC-4D18-AFB8-E3B84D10F5DD}" srcOrd="1" destOrd="0" presId="urn:microsoft.com/office/officeart/2005/8/layout/orgChart1#9"/>
    <dgm:cxn modelId="{D50434BD-AAD2-42AC-B79D-3507B3B27661}" srcId="{EC134FBD-FBEF-4E03-A535-7ADA6D06EB22}" destId="{6449A5F6-5183-4894-AA69-C078CEF9A713}" srcOrd="7" destOrd="0" parTransId="{0763A498-62AD-466A-9F39-B1B0F6A4B40F}" sibTransId="{5D367F7C-280E-4687-B9ED-D0DAB1C92A54}"/>
    <dgm:cxn modelId="{9AF47D38-BE4A-AA4B-B64A-7D46B81E4A8D}" type="presOf" srcId="{37BD9D3E-793D-48B3-94F9-425889507AEB}" destId="{BA581352-219D-4956-A240-D7CBE7712807}" srcOrd="0" destOrd="0" presId="urn:microsoft.com/office/officeart/2005/8/layout/orgChart1#9"/>
    <dgm:cxn modelId="{979E4725-E3FE-E04C-8CFF-ACBFBA903074}" type="presOf" srcId="{497E4C1E-3F05-426A-A6D9-963C75D0A9F6}" destId="{3744CC9D-5165-4D94-8746-DF8C6D019DCD}" srcOrd="0" destOrd="0" presId="urn:microsoft.com/office/officeart/2005/8/layout/orgChart1#9"/>
    <dgm:cxn modelId="{8964CE5C-A31C-9B4B-A318-46249A92EE92}" type="presOf" srcId="{ADBCAC23-7D8B-4438-9AD6-6179210E3940}" destId="{26DB2A05-B567-4DE4-8B65-0B99F7F3E664}" srcOrd="1" destOrd="0" presId="urn:microsoft.com/office/officeart/2005/8/layout/orgChart1#9"/>
    <dgm:cxn modelId="{D7ED89C5-4D45-F84B-8486-E3938006AB06}" type="presOf" srcId="{89B16BCB-EDFE-4291-8565-668EF99EEE6E}" destId="{83B0DEA8-E649-4FE0-A379-95F0D2971215}" srcOrd="1" destOrd="0" presId="urn:microsoft.com/office/officeart/2005/8/layout/orgChart1#9"/>
    <dgm:cxn modelId="{3EA5663F-7657-C54F-911B-9197C1A80827}" type="presOf" srcId="{B65A9DA2-3996-4D9E-8DA9-8B50B368D930}" destId="{A7A74FA7-15CB-469D-83FD-B16087CB1FA6}" srcOrd="0" destOrd="0" presId="urn:microsoft.com/office/officeart/2005/8/layout/orgChart1#9"/>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B236BF6C-76DD-714E-99A7-FB3F353CA30C}" type="presOf" srcId="{2A7BBD8A-4FF2-485E-AE05-40D61E2CDB5D}" destId="{8B085831-A611-4354-A355-24216F7408D4}" srcOrd="0" destOrd="0" presId="urn:microsoft.com/office/officeart/2005/8/layout/orgChart1#9"/>
    <dgm:cxn modelId="{1627E380-48FF-1743-B625-E84C26A72FA7}" type="presOf" srcId="{6449A5F6-5183-4894-AA69-C078CEF9A713}" destId="{7EE0D34E-2757-4987-93C0-B1369F0B12D2}" srcOrd="0" destOrd="0" presId="urn:microsoft.com/office/officeart/2005/8/layout/orgChart1#9"/>
    <dgm:cxn modelId="{A7915F5E-F581-410F-BF77-4EE8F0CF30E9}" srcId="{B9099DCF-A1FF-456A-91BE-329974B6EFA1}" destId="{C283D4AC-4E97-4B1B-AC54-30412034F2B0}" srcOrd="0" destOrd="0" parTransId="{497E4C1E-3F05-426A-A6D9-963C75D0A9F6}" sibTransId="{98BAE281-A273-46CF-A5AA-3EBAA82D7129}"/>
    <dgm:cxn modelId="{8B9530BA-F6DC-A947-87A0-27F368F230FB}" type="presOf" srcId="{27C565CC-A207-40E1-AA06-4BCD59EC5D22}" destId="{55EF065E-5162-4C53-9E56-FEB40990DAF2}" srcOrd="0" destOrd="0" presId="urn:microsoft.com/office/officeart/2005/8/layout/orgChart1#9"/>
    <dgm:cxn modelId="{B7E791E4-5ACC-A148-B4DA-66B8A12D0E32}" type="presOf" srcId="{EC134FBD-FBEF-4E03-A535-7ADA6D06EB22}" destId="{E035C10F-968F-4732-A952-D6B8B22FF25C}" srcOrd="1" destOrd="0" presId="urn:microsoft.com/office/officeart/2005/8/layout/orgChart1#9"/>
    <dgm:cxn modelId="{8A85B537-D3F1-F641-90E8-40D9F7E401D3}" type="presOf" srcId="{B9099DCF-A1FF-456A-91BE-329974B6EFA1}" destId="{F6781222-DFA3-4129-B148-4CA912235843}" srcOrd="1" destOrd="0" presId="urn:microsoft.com/office/officeart/2005/8/layout/orgChart1#9"/>
    <dgm:cxn modelId="{5F50F8C2-470A-A94F-9DAF-332D83585A3F}" type="presOf" srcId="{B9099DCF-A1FF-456A-91BE-329974B6EFA1}" destId="{43F5D7D0-4CBA-4FD8-8B58-B6F14996D2A5}" srcOrd="0" destOrd="0" presId="urn:microsoft.com/office/officeart/2005/8/layout/orgChart1#9"/>
    <dgm:cxn modelId="{E244CABD-F818-45A6-98E4-28EF8B4D919B}" srcId="{6449A5F6-5183-4894-AA69-C078CEF9A713}" destId="{BD8F2394-B2BC-4C2A-833E-5544429CDA0E}" srcOrd="0" destOrd="0" parTransId="{B65A9DA2-3996-4D9E-8DA9-8B50B368D930}" sibTransId="{CD516C93-4A62-4979-A33C-52090853FC05}"/>
    <dgm:cxn modelId="{DCACEA95-FCFD-A34A-86D5-84375A058F7F}" type="presOf" srcId="{83B6E579-D432-44D4-8F9D-4506568BA145}" destId="{D93BD6C8-6217-4C1A-890F-C2F99D9BB1AC}" srcOrd="0" destOrd="0" presId="urn:microsoft.com/office/officeart/2005/8/layout/orgChart1#9"/>
    <dgm:cxn modelId="{56598439-00EC-8545-A4EB-765B462525E3}" type="presOf" srcId="{B39B2A29-B025-436B-92E3-C4E2E4FA6074}" destId="{EB11507A-8908-4993-8AE2-E9D853D5CD75}" srcOrd="1" destOrd="0" presId="urn:microsoft.com/office/officeart/2005/8/layout/orgChart1#9"/>
    <dgm:cxn modelId="{F2774B68-88FA-0F40-AFEA-EF7CD5CC8668}" type="presOf" srcId="{FA83FF95-CB9D-454B-84E4-1F425B004803}" destId="{CB86A37A-0624-4019-8ADB-FA4A3B298F03}" srcOrd="1" destOrd="0" presId="urn:microsoft.com/office/officeart/2005/8/layout/orgChart1#9"/>
    <dgm:cxn modelId="{BC4B7D5C-C566-084F-A922-3C5DB135EEB4}" type="presOf" srcId="{83B6E579-D432-44D4-8F9D-4506568BA145}" destId="{D80D1044-801B-4EDB-9435-8C59D5BDAAB8}" srcOrd="1" destOrd="0" presId="urn:microsoft.com/office/officeart/2005/8/layout/orgChart1#9"/>
    <dgm:cxn modelId="{6AC72210-DB2C-764D-948C-DBA6E5665213}" type="presParOf" srcId="{55EF065E-5162-4C53-9E56-FEB40990DAF2}" destId="{4F811A65-43C9-4F0F-8FE6-08C014228C48}" srcOrd="0" destOrd="0" presId="urn:microsoft.com/office/officeart/2005/8/layout/orgChart1#9"/>
    <dgm:cxn modelId="{7B7B9DC1-B55A-F04C-98EF-B0013FC87956}" type="presParOf" srcId="{4F811A65-43C9-4F0F-8FE6-08C014228C48}" destId="{8D5B6355-9284-4BCA-9ABB-51455B7DC0EB}" srcOrd="0" destOrd="0" presId="urn:microsoft.com/office/officeart/2005/8/layout/orgChart1#9"/>
    <dgm:cxn modelId="{A571FBC8-7E0D-B340-8BD0-ED75B60B927C}" type="presParOf" srcId="{8D5B6355-9284-4BCA-9ABB-51455B7DC0EB}" destId="{4C0DDC23-FA76-425D-88C3-EDA76F94DA05}" srcOrd="0" destOrd="0" presId="urn:microsoft.com/office/officeart/2005/8/layout/orgChart1#9"/>
    <dgm:cxn modelId="{9EC568F6-1FAD-E94C-9E49-4C7D9E169BF0}" type="presParOf" srcId="{8D5B6355-9284-4BCA-9ABB-51455B7DC0EB}" destId="{E035C10F-968F-4732-A952-D6B8B22FF25C}" srcOrd="1" destOrd="0" presId="urn:microsoft.com/office/officeart/2005/8/layout/orgChart1#9"/>
    <dgm:cxn modelId="{32186A45-3CC3-FF4D-ACAB-60AB6861D7FF}" type="presParOf" srcId="{4F811A65-43C9-4F0F-8FE6-08C014228C48}" destId="{1DB86430-0253-41CE-8B7A-C4077C7F7599}" srcOrd="1" destOrd="0" presId="urn:microsoft.com/office/officeart/2005/8/layout/orgChart1#9"/>
    <dgm:cxn modelId="{7AF92CDA-B4DA-8F4B-88E8-6B7C08AFD1A0}" type="presParOf" srcId="{1DB86430-0253-41CE-8B7A-C4077C7F7599}" destId="{60DF28A5-0A46-425B-82B5-0C88665BDB2D}" srcOrd="0" destOrd="0" presId="urn:microsoft.com/office/officeart/2005/8/layout/orgChart1#9"/>
    <dgm:cxn modelId="{5DB0CEEE-5FCE-924F-8AE0-B36965363418}" type="presParOf" srcId="{1DB86430-0253-41CE-8B7A-C4077C7F7599}" destId="{BD9294D3-444E-4038-935C-EB4E442A5418}" srcOrd="1" destOrd="0" presId="urn:microsoft.com/office/officeart/2005/8/layout/orgChart1#9"/>
    <dgm:cxn modelId="{822C5DCE-EC0B-5A46-B1E6-FE60F1E6D80C}" type="presParOf" srcId="{BD9294D3-444E-4038-935C-EB4E442A5418}" destId="{01F7CD11-01F9-4710-966F-FA32108D3073}" srcOrd="0" destOrd="0" presId="urn:microsoft.com/office/officeart/2005/8/layout/orgChart1#9"/>
    <dgm:cxn modelId="{2A0952C2-A178-1342-A996-862DEB3D9598}" type="presParOf" srcId="{01F7CD11-01F9-4710-966F-FA32108D3073}" destId="{43F5D7D0-4CBA-4FD8-8B58-B6F14996D2A5}" srcOrd="0" destOrd="0" presId="urn:microsoft.com/office/officeart/2005/8/layout/orgChart1#9"/>
    <dgm:cxn modelId="{34D573C9-817F-B948-B72C-F6CAF401AAE4}" type="presParOf" srcId="{01F7CD11-01F9-4710-966F-FA32108D3073}" destId="{F6781222-DFA3-4129-B148-4CA912235843}" srcOrd="1" destOrd="0" presId="urn:microsoft.com/office/officeart/2005/8/layout/orgChart1#9"/>
    <dgm:cxn modelId="{99FC76BA-83C0-9C42-8481-5B9CFA39164A}" type="presParOf" srcId="{BD9294D3-444E-4038-935C-EB4E442A5418}" destId="{989BAE7F-D611-43B8-B398-52E1A3D981EF}" srcOrd="1" destOrd="0" presId="urn:microsoft.com/office/officeart/2005/8/layout/orgChart1#9"/>
    <dgm:cxn modelId="{79B34DDE-3AD3-3741-B474-2C9376E08465}" type="presParOf" srcId="{989BAE7F-D611-43B8-B398-52E1A3D981EF}" destId="{3744CC9D-5165-4D94-8746-DF8C6D019DCD}" srcOrd="0" destOrd="0" presId="urn:microsoft.com/office/officeart/2005/8/layout/orgChart1#9"/>
    <dgm:cxn modelId="{63F266AA-47F9-D94C-A352-A682DEC40041}" type="presParOf" srcId="{989BAE7F-D611-43B8-B398-52E1A3D981EF}" destId="{D1A85CBF-B91A-4FDB-BAB1-8FE1B317E42D}" srcOrd="1" destOrd="0" presId="urn:microsoft.com/office/officeart/2005/8/layout/orgChart1#9"/>
    <dgm:cxn modelId="{224706CA-6964-2841-BFD8-0996857C10E4}" type="presParOf" srcId="{D1A85CBF-B91A-4FDB-BAB1-8FE1B317E42D}" destId="{D48BCF79-E76F-429C-A468-B66349D6AA74}" srcOrd="0" destOrd="0" presId="urn:microsoft.com/office/officeart/2005/8/layout/orgChart1#9"/>
    <dgm:cxn modelId="{BFD21FD0-11BD-CC4B-8E81-21DB09E797EF}" type="presParOf" srcId="{D48BCF79-E76F-429C-A468-B66349D6AA74}" destId="{F9DF42C0-E152-48AD-A234-6249EE2A59B3}" srcOrd="0" destOrd="0" presId="urn:microsoft.com/office/officeart/2005/8/layout/orgChart1#9"/>
    <dgm:cxn modelId="{64FC2616-FCC5-B444-8896-F04C67A99638}" type="presParOf" srcId="{D48BCF79-E76F-429C-A468-B66349D6AA74}" destId="{5C2D81D5-35AA-4068-A6B0-92CF4FF1EDF2}" srcOrd="1" destOrd="0" presId="urn:microsoft.com/office/officeart/2005/8/layout/orgChart1#9"/>
    <dgm:cxn modelId="{C40EE46F-A5EE-354C-BABB-A8697C4A2CAE}" type="presParOf" srcId="{D1A85CBF-B91A-4FDB-BAB1-8FE1B317E42D}" destId="{F80B1374-FF99-4BD3-A40D-9B6DEEEF9E43}" srcOrd="1" destOrd="0" presId="urn:microsoft.com/office/officeart/2005/8/layout/orgChart1#9"/>
    <dgm:cxn modelId="{5475696B-46B1-7B43-8B88-321DBD3C25A3}" type="presParOf" srcId="{D1A85CBF-B91A-4FDB-BAB1-8FE1B317E42D}" destId="{9E922E4C-9306-4887-9312-FC1013D7769E}" srcOrd="2" destOrd="0" presId="urn:microsoft.com/office/officeart/2005/8/layout/orgChart1#9"/>
    <dgm:cxn modelId="{59A71C98-AD86-2647-8FAC-0B957CB66F94}" type="presParOf" srcId="{BD9294D3-444E-4038-935C-EB4E442A5418}" destId="{77C649D7-7C2A-42FC-A24A-6110EA386F9C}" srcOrd="2" destOrd="0" presId="urn:microsoft.com/office/officeart/2005/8/layout/orgChart1#9"/>
    <dgm:cxn modelId="{47323514-7105-1244-8994-EAAF07916C39}" type="presParOf" srcId="{1DB86430-0253-41CE-8B7A-C4077C7F7599}" destId="{16F8F5A8-5E0B-4F72-BE8A-51DABA2AEA03}" srcOrd="2" destOrd="0" presId="urn:microsoft.com/office/officeart/2005/8/layout/orgChart1#9"/>
    <dgm:cxn modelId="{616479B5-D88A-614D-8120-DAB9935B89FA}" type="presParOf" srcId="{1DB86430-0253-41CE-8B7A-C4077C7F7599}" destId="{5BCDEF4D-02D5-40B5-9C48-41E40B2E5F77}" srcOrd="3" destOrd="0" presId="urn:microsoft.com/office/officeart/2005/8/layout/orgChart1#9"/>
    <dgm:cxn modelId="{CCBF54A4-F322-3043-8A81-3CD9B705563A}" type="presParOf" srcId="{5BCDEF4D-02D5-40B5-9C48-41E40B2E5F77}" destId="{9D81244F-ADB6-45B1-89C3-D5A9BFB9AFB2}" srcOrd="0" destOrd="0" presId="urn:microsoft.com/office/officeart/2005/8/layout/orgChart1#9"/>
    <dgm:cxn modelId="{BF9AB23F-193E-6C45-B8B8-6F40ADDC4194}" type="presParOf" srcId="{9D81244F-ADB6-45B1-89C3-D5A9BFB9AFB2}" destId="{204D8920-AA0D-4356-96BB-FB725D23DDE8}" srcOrd="0" destOrd="0" presId="urn:microsoft.com/office/officeart/2005/8/layout/orgChart1#9"/>
    <dgm:cxn modelId="{C5DBEE38-4C8E-2A41-8258-D9598B475CB7}" type="presParOf" srcId="{9D81244F-ADB6-45B1-89C3-D5A9BFB9AFB2}" destId="{26DB2A05-B567-4DE4-8B65-0B99F7F3E664}" srcOrd="1" destOrd="0" presId="urn:microsoft.com/office/officeart/2005/8/layout/orgChart1#9"/>
    <dgm:cxn modelId="{ADA577A1-10F6-1549-AC2F-39E0A5480998}" type="presParOf" srcId="{5BCDEF4D-02D5-40B5-9C48-41E40B2E5F77}" destId="{2F0E0557-A4BD-49F8-B179-B12CA1E338CA}" srcOrd="1" destOrd="0" presId="urn:microsoft.com/office/officeart/2005/8/layout/orgChart1#9"/>
    <dgm:cxn modelId="{88024615-8196-0C4E-8F33-02258ED4B031}" type="presParOf" srcId="{2F0E0557-A4BD-49F8-B179-B12CA1E338CA}" destId="{BA581352-219D-4956-A240-D7CBE7712807}" srcOrd="0" destOrd="0" presId="urn:microsoft.com/office/officeart/2005/8/layout/orgChart1#9"/>
    <dgm:cxn modelId="{8F0DEAEF-AF62-884C-A25B-74714BB436D6}" type="presParOf" srcId="{2F0E0557-A4BD-49F8-B179-B12CA1E338CA}" destId="{9C2084A3-458C-40F6-9533-E61284687125}" srcOrd="1" destOrd="0" presId="urn:microsoft.com/office/officeart/2005/8/layout/orgChart1#9"/>
    <dgm:cxn modelId="{7A4B5EC4-D2B8-264F-B074-986B7EA93715}" type="presParOf" srcId="{9C2084A3-458C-40F6-9533-E61284687125}" destId="{22901DBC-0C4F-4627-BF9D-E52B3767936E}" srcOrd="0" destOrd="0" presId="urn:microsoft.com/office/officeart/2005/8/layout/orgChart1#9"/>
    <dgm:cxn modelId="{712BC986-8401-9D41-A406-BF585127A65E}" type="presParOf" srcId="{22901DBC-0C4F-4627-BF9D-E52B3767936E}" destId="{8B085831-A611-4354-A355-24216F7408D4}" srcOrd="0" destOrd="0" presId="urn:microsoft.com/office/officeart/2005/8/layout/orgChart1#9"/>
    <dgm:cxn modelId="{80DB0D1F-0E38-4949-915C-E2644701E4F0}" type="presParOf" srcId="{22901DBC-0C4F-4627-BF9D-E52B3767936E}" destId="{8CC57487-6C38-4890-813E-E57668027B87}" srcOrd="1" destOrd="0" presId="urn:microsoft.com/office/officeart/2005/8/layout/orgChart1#9"/>
    <dgm:cxn modelId="{FB263BA0-B274-C045-B1FD-C3B4DA97F6F5}" type="presParOf" srcId="{9C2084A3-458C-40F6-9533-E61284687125}" destId="{54FCE051-F16E-4647-BFD4-EA672AFB5071}" srcOrd="1" destOrd="0" presId="urn:microsoft.com/office/officeart/2005/8/layout/orgChart1#9"/>
    <dgm:cxn modelId="{AFAB7243-519E-E147-AD54-AF2EE7CFC80D}" type="presParOf" srcId="{9C2084A3-458C-40F6-9533-E61284687125}" destId="{CEE12B36-85D2-42AB-8252-3625AD0E40E4}" srcOrd="2" destOrd="0" presId="urn:microsoft.com/office/officeart/2005/8/layout/orgChart1#9"/>
    <dgm:cxn modelId="{190A3E68-FB2D-4E45-A7BF-28E96B8F139C}" type="presParOf" srcId="{5BCDEF4D-02D5-40B5-9C48-41E40B2E5F77}" destId="{469D4C04-608B-4098-A35B-A1C0BC3771B7}" srcOrd="2" destOrd="0" presId="urn:microsoft.com/office/officeart/2005/8/layout/orgChart1#9"/>
    <dgm:cxn modelId="{96BE1DF6-5F86-C44C-91E7-D5B1B53D9192}" type="presParOf" srcId="{1DB86430-0253-41CE-8B7A-C4077C7F7599}" destId="{D4F271A7-77E5-4B82-A310-8D91D0D63047}" srcOrd="4" destOrd="0" presId="urn:microsoft.com/office/officeart/2005/8/layout/orgChart1#9"/>
    <dgm:cxn modelId="{F6DFADA2-42E4-954C-ACA4-24D562D410EF}" type="presParOf" srcId="{1DB86430-0253-41CE-8B7A-C4077C7F7599}" destId="{14649E1B-672F-4212-B812-2A760FDA5C13}" srcOrd="5" destOrd="0" presId="urn:microsoft.com/office/officeart/2005/8/layout/orgChart1#9"/>
    <dgm:cxn modelId="{4F3D038B-AE52-8045-85B1-2B1E1F4F92C8}" type="presParOf" srcId="{14649E1B-672F-4212-B812-2A760FDA5C13}" destId="{30C000D1-5ED7-4075-A73E-8BA273073478}" srcOrd="0" destOrd="0" presId="urn:microsoft.com/office/officeart/2005/8/layout/orgChart1#9"/>
    <dgm:cxn modelId="{DEA20A34-8D1D-114F-BB3A-0A3C7A051988}" type="presParOf" srcId="{30C000D1-5ED7-4075-A73E-8BA273073478}" destId="{E815A757-A369-4769-8303-B36584D594E0}" srcOrd="0" destOrd="0" presId="urn:microsoft.com/office/officeart/2005/8/layout/orgChart1#9"/>
    <dgm:cxn modelId="{DB4C9D9D-40F0-3645-9124-551EB3677C27}" type="presParOf" srcId="{30C000D1-5ED7-4075-A73E-8BA273073478}" destId="{150854CC-9DD3-487A-97F6-3D5CE4D72DEA}" srcOrd="1" destOrd="0" presId="urn:microsoft.com/office/officeart/2005/8/layout/orgChart1#9"/>
    <dgm:cxn modelId="{9088DED1-269E-F442-86AA-449EA6C4FB3B}" type="presParOf" srcId="{14649E1B-672F-4212-B812-2A760FDA5C13}" destId="{27F30E10-DC11-4AA2-8C8B-4C424FE92D4E}" srcOrd="1" destOrd="0" presId="urn:microsoft.com/office/officeart/2005/8/layout/orgChart1#9"/>
    <dgm:cxn modelId="{45E77EF7-A6B9-014F-8B3C-4013DC527718}" type="presParOf" srcId="{27F30E10-DC11-4AA2-8C8B-4C424FE92D4E}" destId="{81B52B3B-71C3-40F6-8432-63D7EE512738}" srcOrd="0" destOrd="0" presId="urn:microsoft.com/office/officeart/2005/8/layout/orgChart1#9"/>
    <dgm:cxn modelId="{4D1309AA-1D7D-A443-A7B1-F8FA6BF6F2DE}" type="presParOf" srcId="{27F30E10-DC11-4AA2-8C8B-4C424FE92D4E}" destId="{24A06ED3-B291-4841-9E0A-2697C54B8B0B}" srcOrd="1" destOrd="0" presId="urn:microsoft.com/office/officeart/2005/8/layout/orgChart1#9"/>
    <dgm:cxn modelId="{6E8FD74C-88D9-FF4D-937F-0D05DBE6F714}" type="presParOf" srcId="{24A06ED3-B291-4841-9E0A-2697C54B8B0B}" destId="{B812358F-A9D0-4D46-8B00-BCF3574A2BCB}" srcOrd="0" destOrd="0" presId="urn:microsoft.com/office/officeart/2005/8/layout/orgChart1#9"/>
    <dgm:cxn modelId="{8B6F7766-DB5F-EB44-9881-55DE2F8A2691}" type="presParOf" srcId="{B812358F-A9D0-4D46-8B00-BCF3574A2BCB}" destId="{57906D38-BB59-4387-B90F-E96EEDC7589C}" srcOrd="0" destOrd="0" presId="urn:microsoft.com/office/officeart/2005/8/layout/orgChart1#9"/>
    <dgm:cxn modelId="{EB22EFCE-456C-D844-A24B-FCBF7D343892}" type="presParOf" srcId="{B812358F-A9D0-4D46-8B00-BCF3574A2BCB}" destId="{EB11507A-8908-4993-8AE2-E9D853D5CD75}" srcOrd="1" destOrd="0" presId="urn:microsoft.com/office/officeart/2005/8/layout/orgChart1#9"/>
    <dgm:cxn modelId="{27CB4152-0815-8B4C-8CFC-B6AD58215499}" type="presParOf" srcId="{24A06ED3-B291-4841-9E0A-2697C54B8B0B}" destId="{739A20E5-AF4E-4653-9692-CE682D27DF89}" srcOrd="1" destOrd="0" presId="urn:microsoft.com/office/officeart/2005/8/layout/orgChart1#9"/>
    <dgm:cxn modelId="{E83DFE4D-6673-7D44-A440-130D95EF8176}" type="presParOf" srcId="{24A06ED3-B291-4841-9E0A-2697C54B8B0B}" destId="{73BA3789-27D3-4B00-AA76-038DA95A9559}" srcOrd="2" destOrd="0" presId="urn:microsoft.com/office/officeart/2005/8/layout/orgChart1#9"/>
    <dgm:cxn modelId="{37186963-855A-FD47-909E-C60193878830}" type="presParOf" srcId="{14649E1B-672F-4212-B812-2A760FDA5C13}" destId="{A749491D-2674-4271-A8C8-665E3CE85E04}" srcOrd="2" destOrd="0" presId="urn:microsoft.com/office/officeart/2005/8/layout/orgChart1#9"/>
    <dgm:cxn modelId="{181C428A-0513-F94D-B17C-EBCAE8801C76}" type="presParOf" srcId="{1DB86430-0253-41CE-8B7A-C4077C7F7599}" destId="{117925C9-9F12-443C-8FC0-BC43A9F90071}" srcOrd="6" destOrd="0" presId="urn:microsoft.com/office/officeart/2005/8/layout/orgChart1#9"/>
    <dgm:cxn modelId="{CC1B0CD8-010D-B341-A491-B7AE99A29C0B}" type="presParOf" srcId="{1DB86430-0253-41CE-8B7A-C4077C7F7599}" destId="{FBB3978C-5DE7-4116-81FF-D9466E562EBC}" srcOrd="7" destOrd="0" presId="urn:microsoft.com/office/officeart/2005/8/layout/orgChart1#9"/>
    <dgm:cxn modelId="{0B62E65A-FECC-0B42-8882-E753084877D5}" type="presParOf" srcId="{FBB3978C-5DE7-4116-81FF-D9466E562EBC}" destId="{577E3078-F634-45E6-B895-563C0BC8F9C7}" srcOrd="0" destOrd="0" presId="urn:microsoft.com/office/officeart/2005/8/layout/orgChart1#9"/>
    <dgm:cxn modelId="{0A44BD99-500D-7A4F-9106-B24E31F568F2}" type="presParOf" srcId="{577E3078-F634-45E6-B895-563C0BC8F9C7}" destId="{7EE0D34E-2757-4987-93C0-B1369F0B12D2}" srcOrd="0" destOrd="0" presId="urn:microsoft.com/office/officeart/2005/8/layout/orgChart1#9"/>
    <dgm:cxn modelId="{21A10638-FD66-774A-8677-23C2B1E52A25}" type="presParOf" srcId="{577E3078-F634-45E6-B895-563C0BC8F9C7}" destId="{0AD381BB-68E0-459D-91D1-8948FCB62936}" srcOrd="1" destOrd="0" presId="urn:microsoft.com/office/officeart/2005/8/layout/orgChart1#9"/>
    <dgm:cxn modelId="{43C5E4AF-E8BB-2141-B508-8A6C1588C9E9}" type="presParOf" srcId="{FBB3978C-5DE7-4116-81FF-D9466E562EBC}" destId="{6E37AE48-DE42-4ABB-AEE6-91A2AAF735BE}" srcOrd="1" destOrd="0" presId="urn:microsoft.com/office/officeart/2005/8/layout/orgChart1#9"/>
    <dgm:cxn modelId="{6D935539-85EE-2C4B-B25C-1D3F42C70D1F}" type="presParOf" srcId="{6E37AE48-DE42-4ABB-AEE6-91A2AAF735BE}" destId="{A7A74FA7-15CB-469D-83FD-B16087CB1FA6}" srcOrd="0" destOrd="0" presId="urn:microsoft.com/office/officeart/2005/8/layout/orgChart1#9"/>
    <dgm:cxn modelId="{AEAC4C44-D89A-9E40-B934-A6B42CFA0130}" type="presParOf" srcId="{6E37AE48-DE42-4ABB-AEE6-91A2AAF735BE}" destId="{94BAF99C-FEA1-4F46-AFE2-6AF8C8DAB61B}" srcOrd="1" destOrd="0" presId="urn:microsoft.com/office/officeart/2005/8/layout/orgChart1#9"/>
    <dgm:cxn modelId="{9DB790F0-B054-4242-A611-7262B958A782}" type="presParOf" srcId="{94BAF99C-FEA1-4F46-AFE2-6AF8C8DAB61B}" destId="{54E1B17A-EE8D-4206-8ED1-B2F62FE29D7C}" srcOrd="0" destOrd="0" presId="urn:microsoft.com/office/officeart/2005/8/layout/orgChart1#9"/>
    <dgm:cxn modelId="{78E481C6-72E2-664F-8401-2F6EC6AD10F1}" type="presParOf" srcId="{54E1B17A-EE8D-4206-8ED1-B2F62FE29D7C}" destId="{B402D3E9-7DCF-46A1-8732-B2A45AF92E35}" srcOrd="0" destOrd="0" presId="urn:microsoft.com/office/officeart/2005/8/layout/orgChart1#9"/>
    <dgm:cxn modelId="{1713677D-A676-4542-AC07-87B29DDD6D42}" type="presParOf" srcId="{54E1B17A-EE8D-4206-8ED1-B2F62FE29D7C}" destId="{8EE9C570-E4BC-4D18-AFB8-E3B84D10F5DD}" srcOrd="1" destOrd="0" presId="urn:microsoft.com/office/officeart/2005/8/layout/orgChart1#9"/>
    <dgm:cxn modelId="{0358E6E2-3764-5B4B-BF9D-277C79CD2CE9}" type="presParOf" srcId="{94BAF99C-FEA1-4F46-AFE2-6AF8C8DAB61B}" destId="{AB0F82B0-3FA1-4257-B8AF-BB7472BD4D83}" srcOrd="1" destOrd="0" presId="urn:microsoft.com/office/officeart/2005/8/layout/orgChart1#9"/>
    <dgm:cxn modelId="{9EF0DE2E-07E3-BD49-A68C-BBA3222B3B24}" type="presParOf" srcId="{94BAF99C-FEA1-4F46-AFE2-6AF8C8DAB61B}" destId="{63567D77-37F4-468B-8A81-998802F8CA47}" srcOrd="2" destOrd="0" presId="urn:microsoft.com/office/officeart/2005/8/layout/orgChart1#9"/>
    <dgm:cxn modelId="{4D6E79AC-CAE1-4E41-9280-63E9E1A9529B}" type="presParOf" srcId="{FBB3978C-5DE7-4116-81FF-D9466E562EBC}" destId="{883086E5-B446-4CF8-92CE-1A88408FB033}" srcOrd="2" destOrd="0" presId="urn:microsoft.com/office/officeart/2005/8/layout/orgChart1#9"/>
    <dgm:cxn modelId="{6A04DAD0-4ECB-9C4F-9833-9F99AFD4BFCA}" type="presParOf" srcId="{4F811A65-43C9-4F0F-8FE6-08C014228C48}" destId="{23114F58-2EB6-44DF-A97E-5AE8C5204780}" srcOrd="2" destOrd="0" presId="urn:microsoft.com/office/officeart/2005/8/layout/orgChart1#9"/>
    <dgm:cxn modelId="{1F6DC225-C17C-B845-BA16-B3617322F284}" type="presParOf" srcId="{23114F58-2EB6-44DF-A97E-5AE8C5204780}" destId="{394A4CD5-508C-4517-B9FA-B983F5F50EB0}" srcOrd="0" destOrd="0" presId="urn:microsoft.com/office/officeart/2005/8/layout/orgChart1#9"/>
    <dgm:cxn modelId="{0F398F8A-3707-9D41-A91E-9BD1F5DF58E3}" type="presParOf" srcId="{23114F58-2EB6-44DF-A97E-5AE8C5204780}" destId="{272DF86B-ED5C-47F0-B18F-9BFD3D2C97EA}" srcOrd="1" destOrd="0" presId="urn:microsoft.com/office/officeart/2005/8/layout/orgChart1#9"/>
    <dgm:cxn modelId="{2DC66CED-34FA-1142-AB86-B328750DFEEF}" type="presParOf" srcId="{272DF86B-ED5C-47F0-B18F-9BFD3D2C97EA}" destId="{1D5178FA-09DF-47BF-B8D0-567BFEA3E342}" srcOrd="0" destOrd="0" presId="urn:microsoft.com/office/officeart/2005/8/layout/orgChart1#9"/>
    <dgm:cxn modelId="{2BFF1AE3-E125-CE4F-A0D7-D98BBCFEB16B}" type="presParOf" srcId="{1D5178FA-09DF-47BF-B8D0-567BFEA3E342}" destId="{F555FD5E-62C7-417C-BF89-07432E0187CB}" srcOrd="0" destOrd="0" presId="urn:microsoft.com/office/officeart/2005/8/layout/orgChart1#9"/>
    <dgm:cxn modelId="{3A5CBB4A-4759-7640-BCF0-89BFE28FFCF4}" type="presParOf" srcId="{1D5178FA-09DF-47BF-B8D0-567BFEA3E342}" destId="{83B0DEA8-E649-4FE0-A379-95F0D2971215}" srcOrd="1" destOrd="0" presId="urn:microsoft.com/office/officeart/2005/8/layout/orgChart1#9"/>
    <dgm:cxn modelId="{9990E714-EBA2-1145-8F73-1BF5DAA56481}" type="presParOf" srcId="{272DF86B-ED5C-47F0-B18F-9BFD3D2C97EA}" destId="{C422C124-1F62-45D6-A219-B99ABA6B3CB5}" srcOrd="1" destOrd="0" presId="urn:microsoft.com/office/officeart/2005/8/layout/orgChart1#9"/>
    <dgm:cxn modelId="{D232C710-D69D-7B45-BAAB-8355E0F32ED5}" type="presParOf" srcId="{272DF86B-ED5C-47F0-B18F-9BFD3D2C97EA}" destId="{4072A895-5892-4CAA-AF3E-0C19EB4F4FC4}" srcOrd="2" destOrd="0" presId="urn:microsoft.com/office/officeart/2005/8/layout/orgChart1#9"/>
    <dgm:cxn modelId="{064CD949-CC41-8840-9CE1-6304A08A6DC2}" type="presParOf" srcId="{23114F58-2EB6-44DF-A97E-5AE8C5204780}" destId="{CA9B7AB4-B16E-44FD-86A3-8720654F40C4}" srcOrd="2" destOrd="0" presId="urn:microsoft.com/office/officeart/2005/8/layout/orgChart1#9"/>
    <dgm:cxn modelId="{64BF7304-35B1-D84B-A1DE-5321A988FC55}" type="presParOf" srcId="{23114F58-2EB6-44DF-A97E-5AE8C5204780}" destId="{94297D0F-B0BE-4038-8488-5BEE499AFFEF}" srcOrd="3" destOrd="0" presId="urn:microsoft.com/office/officeart/2005/8/layout/orgChart1#9"/>
    <dgm:cxn modelId="{00A8E933-18AC-8943-A17C-FCA31D864BB6}" type="presParOf" srcId="{94297D0F-B0BE-4038-8488-5BEE499AFFEF}" destId="{DFBD6BF5-B13B-42A1-A0D8-A682561EB022}" srcOrd="0" destOrd="0" presId="urn:microsoft.com/office/officeart/2005/8/layout/orgChart1#9"/>
    <dgm:cxn modelId="{614B4900-B47E-AD47-BE1F-77B0A5038F8F}" type="presParOf" srcId="{DFBD6BF5-B13B-42A1-A0D8-A682561EB022}" destId="{D93BD6C8-6217-4C1A-890F-C2F99D9BB1AC}" srcOrd="0" destOrd="0" presId="urn:microsoft.com/office/officeart/2005/8/layout/orgChart1#9"/>
    <dgm:cxn modelId="{993BC83C-7E9A-5344-959B-55C792F70504}" type="presParOf" srcId="{DFBD6BF5-B13B-42A1-A0D8-A682561EB022}" destId="{D80D1044-801B-4EDB-9435-8C59D5BDAAB8}" srcOrd="1" destOrd="0" presId="urn:microsoft.com/office/officeart/2005/8/layout/orgChart1#9"/>
    <dgm:cxn modelId="{866B8970-4A8B-C14D-8605-F7CEFE3E4F5B}" type="presParOf" srcId="{94297D0F-B0BE-4038-8488-5BEE499AFFEF}" destId="{D50B6B8E-1760-4D02-B3B2-FA4EFDA89D5D}" srcOrd="1" destOrd="0" presId="urn:microsoft.com/office/officeart/2005/8/layout/orgChart1#9"/>
    <dgm:cxn modelId="{5CC062A6-2CD5-164A-BF64-48FEF942FB56}" type="presParOf" srcId="{94297D0F-B0BE-4038-8488-5BEE499AFFEF}" destId="{2E971CCF-D045-4355-921A-33E25A027FE5}" srcOrd="2" destOrd="0" presId="urn:microsoft.com/office/officeart/2005/8/layout/orgChart1#9"/>
    <dgm:cxn modelId="{CCC31069-01ED-6C44-AC31-7E0A888ECE13}" type="presParOf" srcId="{23114F58-2EB6-44DF-A97E-5AE8C5204780}" destId="{7EFE89E7-0BD7-4A16-8C49-21C10BFAD21A}" srcOrd="4" destOrd="0" presId="urn:microsoft.com/office/officeart/2005/8/layout/orgChart1#9"/>
    <dgm:cxn modelId="{5519F730-0038-9D4F-9F7C-14382B9FA376}" type="presParOf" srcId="{23114F58-2EB6-44DF-A97E-5AE8C5204780}" destId="{68E260F6-5562-4C03-8759-3A0E13BBE3DA}" srcOrd="5" destOrd="0" presId="urn:microsoft.com/office/officeart/2005/8/layout/orgChart1#9"/>
    <dgm:cxn modelId="{F3214EF2-2954-3541-BB31-AFF107373D98}" type="presParOf" srcId="{68E260F6-5562-4C03-8759-3A0E13BBE3DA}" destId="{A2322667-8C31-4613-880A-DB4523952A87}" srcOrd="0" destOrd="0" presId="urn:microsoft.com/office/officeart/2005/8/layout/orgChart1#9"/>
    <dgm:cxn modelId="{BF5523A0-68E1-8445-8181-829B179D0C7E}" type="presParOf" srcId="{A2322667-8C31-4613-880A-DB4523952A87}" destId="{348467EF-D861-4641-942A-A7170B7CEBB3}" srcOrd="0" destOrd="0" presId="urn:microsoft.com/office/officeart/2005/8/layout/orgChart1#9"/>
    <dgm:cxn modelId="{E27E8D0D-DC9B-FE49-9B0D-37CBC6A67CCA}" type="presParOf" srcId="{A2322667-8C31-4613-880A-DB4523952A87}" destId="{834E219D-3985-4463-992C-0FB446054FE1}" srcOrd="1" destOrd="0" presId="urn:microsoft.com/office/officeart/2005/8/layout/orgChart1#9"/>
    <dgm:cxn modelId="{8C5E157F-75DE-F543-9538-BD08380694F3}" type="presParOf" srcId="{68E260F6-5562-4C03-8759-3A0E13BBE3DA}" destId="{CA582ED7-070C-4DA2-8CCA-1A378EB3596B}" srcOrd="1" destOrd="0" presId="urn:microsoft.com/office/officeart/2005/8/layout/orgChart1#9"/>
    <dgm:cxn modelId="{BD965FC5-D715-E140-B137-3C216ED6BF45}" type="presParOf" srcId="{68E260F6-5562-4C03-8759-3A0E13BBE3DA}" destId="{D523BA6B-964C-4D0D-8ECE-E3F2DA487BBD}" srcOrd="2" destOrd="0" presId="urn:microsoft.com/office/officeart/2005/8/layout/orgChart1#9"/>
    <dgm:cxn modelId="{8E929734-6C70-2B4C-B19F-AA5995746EE1}" type="presParOf" srcId="{23114F58-2EB6-44DF-A97E-5AE8C5204780}" destId="{DDB3A901-B51C-452E-B287-6417866A3913}" srcOrd="6" destOrd="0" presId="urn:microsoft.com/office/officeart/2005/8/layout/orgChart1#9"/>
    <dgm:cxn modelId="{0D6A4953-D1AB-624C-9BD3-09D624505D91}" type="presParOf" srcId="{23114F58-2EB6-44DF-A97E-5AE8C5204780}" destId="{7FE13609-031A-46CE-B309-08884319DAEF}" srcOrd="7" destOrd="0" presId="urn:microsoft.com/office/officeart/2005/8/layout/orgChart1#9"/>
    <dgm:cxn modelId="{85BFE1A1-7B16-BB42-BAC9-F151B4710FDA}" type="presParOf" srcId="{7FE13609-031A-46CE-B309-08884319DAEF}" destId="{398B84EB-38FF-4D6B-A5ED-9B39AE5393C1}" srcOrd="0" destOrd="0" presId="urn:microsoft.com/office/officeart/2005/8/layout/orgChart1#9"/>
    <dgm:cxn modelId="{AEB813C6-7A7D-1B45-8675-E364E83FBD72}" type="presParOf" srcId="{398B84EB-38FF-4D6B-A5ED-9B39AE5393C1}" destId="{17F4D5C9-A4F4-4B58-9C31-0D60219817A9}" srcOrd="0" destOrd="0" presId="urn:microsoft.com/office/officeart/2005/8/layout/orgChart1#9"/>
    <dgm:cxn modelId="{CA381E8D-F5AE-3C45-9BB9-CE384104450E}" type="presParOf" srcId="{398B84EB-38FF-4D6B-A5ED-9B39AE5393C1}" destId="{CB86A37A-0624-4019-8ADB-FA4A3B298F03}" srcOrd="1" destOrd="0" presId="urn:microsoft.com/office/officeart/2005/8/layout/orgChart1#9"/>
    <dgm:cxn modelId="{34B28325-1AD2-004C-8FD7-AF041E3273FC}" type="presParOf" srcId="{7FE13609-031A-46CE-B309-08884319DAEF}" destId="{FEBA7A4B-7857-475E-A932-AA8EFA94CF37}" srcOrd="1" destOrd="0" presId="urn:microsoft.com/office/officeart/2005/8/layout/orgChart1#9"/>
    <dgm:cxn modelId="{B26C8F8D-9841-4247-BDA9-DB16D0BF44F0}" type="presParOf" srcId="{7FE13609-031A-46CE-B309-08884319DAEF}" destId="{441A6574-E44D-4D52-B1C3-586CA8B8A9E2}" srcOrd="2" destOrd="0" presId="urn:microsoft.com/office/officeart/2005/8/layout/orgChart1#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6" loCatId="" qsTypeId="urn:microsoft.com/office/officeart/2005/8/quickstyle/simple1#6" qsCatId="simple" csTypeId="urn:microsoft.com/office/officeart/2005/8/colors/accent2_1#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solidFill>
          <a:srgbClr val="FF0000"/>
        </a:solid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0E1297EF-DC86-A94C-ADED-A626E91C48E5}" type="presOf" srcId="{8DF1DB71-48E7-9642-A49B-251B711B1738}" destId="{592399A9-576A-F948-84DC-39E095494FCC}" srcOrd="0" destOrd="0" presId="urn:microsoft.com/office/officeart/2009/3/layout/HorizontalOrganizationChart#6"/>
    <dgm:cxn modelId="{6253CAE2-5E02-FF42-92D8-74D3D5E2084C}" type="presOf" srcId="{C3B1E552-4C86-934A-B9AC-6D80E09981FB}" destId="{59D41257-D9E9-F943-80BA-3F11804838C7}" srcOrd="0" destOrd="0" presId="urn:microsoft.com/office/officeart/2009/3/layout/HorizontalOrganizationChart#6"/>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265AAE99-303A-E445-8616-7C791E33EAF5}" type="presOf" srcId="{60C86F9E-ECD4-F648-A2BA-C82DE325D55B}" destId="{39CC3071-B54C-4946-BADD-878ECE21822F}" srcOrd="0" destOrd="0" presId="urn:microsoft.com/office/officeart/2009/3/layout/HorizontalOrganizationChart#6"/>
    <dgm:cxn modelId="{B4A2A328-78D1-CF45-B5C5-C47CA028AD38}" type="presOf" srcId="{0774BB43-37B4-DC4F-81E4-178EF4A18D34}" destId="{05E3AC22-BCCB-D145-94DE-970DB76ABA3C}" srcOrd="1" destOrd="0" presId="urn:microsoft.com/office/officeart/2009/3/layout/HorizontalOrganizationChart#6"/>
    <dgm:cxn modelId="{55B56B80-CCC4-0A4C-9104-93F67D5D44A1}" type="presOf" srcId="{EA8C3C0C-7CD0-5840-B329-C1537917FA6E}" destId="{E5185E33-A69C-A14B-8DB1-4AE618D86EBD}" srcOrd="0" destOrd="0" presId="urn:microsoft.com/office/officeart/2009/3/layout/HorizontalOrganizationChart#6"/>
    <dgm:cxn modelId="{3ECB419D-D301-E64C-957A-AE06C2FEC3C5}" type="presOf" srcId="{32431CC2-FF1C-1C47-B100-1999122DC494}" destId="{FEB746DA-611D-7546-9EAF-B8163E4EC36D}" srcOrd="0" destOrd="0" presId="urn:microsoft.com/office/officeart/2009/3/layout/HorizontalOrganizationChart#6"/>
    <dgm:cxn modelId="{5F7420EF-0DBB-8B45-B5ED-9711F3790A97}" srcId="{2B179273-2704-3D43-9593-9A14EA887E16}" destId="{C3B1E552-4C86-934A-B9AC-6D80E09981FB}" srcOrd="2" destOrd="0" parTransId="{EA8C3C0C-7CD0-5840-B329-C1537917FA6E}" sibTransId="{38AFA7AA-DE82-3941-B5B5-2F38B3BE9093}"/>
    <dgm:cxn modelId="{1524D826-CAC4-5645-9491-29F5E9FC4D2E}" type="presOf" srcId="{0774BB43-37B4-DC4F-81E4-178EF4A18D34}" destId="{759DA5C7-AB80-6547-BEDD-B6A548F15238}" srcOrd="0" destOrd="0" presId="urn:microsoft.com/office/officeart/2009/3/layout/HorizontalOrganizationChart#6"/>
    <dgm:cxn modelId="{7C399360-6EB3-C74B-9489-AAC1C5978BBF}" type="presOf" srcId="{C3B1E552-4C86-934A-B9AC-6D80E09981FB}" destId="{0BF10FB6-4937-4545-B2B1-3E203BD6DE8A}" srcOrd="1" destOrd="0" presId="urn:microsoft.com/office/officeart/2009/3/layout/HorizontalOrganizationChart#6"/>
    <dgm:cxn modelId="{A9582D28-D785-1041-942A-A6AAFD67324F}" srcId="{2B179273-2704-3D43-9593-9A14EA887E16}" destId="{C56A63DB-2540-B74A-844D-266E8014420E}" srcOrd="3" destOrd="0" parTransId="{8DF1DB71-48E7-9642-A49B-251B711B1738}" sibTransId="{097887AF-D762-EB4B-A45B-7E6F49C293E7}"/>
    <dgm:cxn modelId="{86BB9E21-A268-CA4A-AC94-FF56A34C534E}" type="presOf" srcId="{32431CC2-FF1C-1C47-B100-1999122DC494}" destId="{398E564E-AB0F-984F-8DC0-A6A3ED798886}" srcOrd="1" destOrd="0" presId="urn:microsoft.com/office/officeart/2009/3/layout/HorizontalOrganizationChart#6"/>
    <dgm:cxn modelId="{787FE02E-2503-0249-BA84-CE720A26E31C}" type="presOf" srcId="{E9262D6E-5D67-1749-9B3E-98FE22637E0E}" destId="{D01011B3-9247-344D-89EF-A190C3A4E16A}" srcOrd="0" destOrd="0" presId="urn:microsoft.com/office/officeart/2009/3/layout/HorizontalOrganizationChart#6"/>
    <dgm:cxn modelId="{F09D9ADE-1779-C44D-9E37-45F06A1A7820}" srcId="{2B179273-2704-3D43-9593-9A14EA887E16}" destId="{0774BB43-37B4-DC4F-81E4-178EF4A18D34}" srcOrd="1" destOrd="0" parTransId="{0572A4C9-B3DE-A943-A31D-6C390134C0DE}" sibTransId="{BCBC775E-A257-0341-AB0E-3D385C1B89F2}"/>
    <dgm:cxn modelId="{1CDE0658-E10A-DE4F-96ED-6D2A729C979F}" type="presOf" srcId="{E2775487-DF8A-344F-B8D8-6AC7FD999A3D}" destId="{1F170545-5F3F-A14A-B776-4C6B79BF8AE5}" srcOrd="0" destOrd="0" presId="urn:microsoft.com/office/officeart/2009/3/layout/HorizontalOrganizationChart#6"/>
    <dgm:cxn modelId="{2FCC7159-FE2A-F640-AF48-2C108CB1DCF7}" type="presOf" srcId="{E2775487-DF8A-344F-B8D8-6AC7FD999A3D}" destId="{AA1EC854-01A0-3B42-B2B8-01447225C09A}" srcOrd="1" destOrd="0" presId="urn:microsoft.com/office/officeart/2009/3/layout/HorizontalOrganizationChart#6"/>
    <dgm:cxn modelId="{5F259792-0519-B447-A37D-79F235311A5E}" type="presOf" srcId="{60481217-866F-EC4E-9BCA-CCDCA186FDBB}" destId="{D5B41C15-8B97-2E4E-8953-BB8241D11771}" srcOrd="0" destOrd="0" presId="urn:microsoft.com/office/officeart/2009/3/layout/HorizontalOrganizationChart#6"/>
    <dgm:cxn modelId="{FB03C910-301F-7D4C-A5B3-6C408C5EFA1F}" srcId="{2B179273-2704-3D43-9593-9A14EA887E16}" destId="{E2775487-DF8A-344F-B8D8-6AC7FD999A3D}" srcOrd="0" destOrd="0" parTransId="{60C86F9E-ECD4-F648-A2BA-C82DE325D55B}" sibTransId="{B12D8443-882A-3C40-A196-5434328AD660}"/>
    <dgm:cxn modelId="{6C7D5F1E-0D6C-4F42-9D69-0CF970122980}" type="presOf" srcId="{2B179273-2704-3D43-9593-9A14EA887E16}" destId="{C66CCFD0-EBC3-7149-A8D4-80E9D63FB304}" srcOrd="0" destOrd="0" presId="urn:microsoft.com/office/officeart/2009/3/layout/HorizontalOrganizationChart#6"/>
    <dgm:cxn modelId="{AF81B938-18EE-B543-A970-38EE32210CE4}" type="presOf" srcId="{0572A4C9-B3DE-A943-A31D-6C390134C0DE}" destId="{FEA15BB8-BB7F-6240-A649-8E9B8F3FCE92}" srcOrd="0" destOrd="0" presId="urn:microsoft.com/office/officeart/2009/3/layout/HorizontalOrganizationChart#6"/>
    <dgm:cxn modelId="{27FFCEDA-AE1C-FE45-B2D8-806117882849}" type="presOf" srcId="{C56A63DB-2540-B74A-844D-266E8014420E}" destId="{078E0EB9-8965-3347-A9FE-777BCBAF59A1}" srcOrd="1" destOrd="0" presId="urn:microsoft.com/office/officeart/2009/3/layout/HorizontalOrganizationChart#6"/>
    <dgm:cxn modelId="{54BE6455-A82C-3B4F-AC80-BF771AE9A67F}" type="presOf" srcId="{C56A63DB-2540-B74A-844D-266E8014420E}" destId="{AB1E20DE-926E-D043-913F-F98B1BCE8D50}" srcOrd="0" destOrd="0" presId="urn:microsoft.com/office/officeart/2009/3/layout/HorizontalOrganizationChart#6"/>
    <dgm:cxn modelId="{1D30E62E-24A0-9642-AA17-C03D82E44E5C}" type="presOf" srcId="{2B179273-2704-3D43-9593-9A14EA887E16}" destId="{0838EECB-55B7-E045-8B8A-C5CC1ABEBE3D}" srcOrd="1" destOrd="0" presId="urn:microsoft.com/office/officeart/2009/3/layout/HorizontalOrganizationChart#6"/>
    <dgm:cxn modelId="{80D13347-20A4-9B4C-BAAD-DA87906C204F}" type="presParOf" srcId="{D01011B3-9247-344D-89EF-A190C3A4E16A}" destId="{522A4F15-5E5B-4343-AC2A-145AD12F5BC8}" srcOrd="0" destOrd="0" presId="urn:microsoft.com/office/officeart/2009/3/layout/HorizontalOrganizationChart#6"/>
    <dgm:cxn modelId="{A09CD16F-FE14-664A-8EE9-352CD1A5E8C2}" type="presParOf" srcId="{522A4F15-5E5B-4343-AC2A-145AD12F5BC8}" destId="{F15FC2B3-F7CC-D546-A82F-D26D0E72EEAC}" srcOrd="0" destOrd="0" presId="urn:microsoft.com/office/officeart/2009/3/layout/HorizontalOrganizationChart#6"/>
    <dgm:cxn modelId="{020324DA-B85D-B14D-BE2E-AFE2BB82960C}" type="presParOf" srcId="{F15FC2B3-F7CC-D546-A82F-D26D0E72EEAC}" destId="{C66CCFD0-EBC3-7149-A8D4-80E9D63FB304}" srcOrd="0" destOrd="0" presId="urn:microsoft.com/office/officeart/2009/3/layout/HorizontalOrganizationChart#6"/>
    <dgm:cxn modelId="{84E3E0B9-00D1-254C-96C3-7260951A55E9}" type="presParOf" srcId="{F15FC2B3-F7CC-D546-A82F-D26D0E72EEAC}" destId="{0838EECB-55B7-E045-8B8A-C5CC1ABEBE3D}" srcOrd="1" destOrd="0" presId="urn:microsoft.com/office/officeart/2009/3/layout/HorizontalOrganizationChart#6"/>
    <dgm:cxn modelId="{42E25F5C-E2E7-5548-AAD7-E87F41D22C20}" type="presParOf" srcId="{522A4F15-5E5B-4343-AC2A-145AD12F5BC8}" destId="{27EE6AE5-5A1A-3140-892B-66736C64D091}" srcOrd="1" destOrd="0" presId="urn:microsoft.com/office/officeart/2009/3/layout/HorizontalOrganizationChart#6"/>
    <dgm:cxn modelId="{4920DECD-984A-EC40-9687-21B0F8E022F7}" type="presParOf" srcId="{27EE6AE5-5A1A-3140-892B-66736C64D091}" destId="{39CC3071-B54C-4946-BADD-878ECE21822F}" srcOrd="0" destOrd="0" presId="urn:microsoft.com/office/officeart/2009/3/layout/HorizontalOrganizationChart#6"/>
    <dgm:cxn modelId="{48E80C95-35C3-7644-8ED9-93EE1CA368E0}" type="presParOf" srcId="{27EE6AE5-5A1A-3140-892B-66736C64D091}" destId="{A87CA5F6-E563-254D-8019-8E43BDB9E430}" srcOrd="1" destOrd="0" presId="urn:microsoft.com/office/officeart/2009/3/layout/HorizontalOrganizationChart#6"/>
    <dgm:cxn modelId="{2EC8D837-55F2-DD4A-9F80-D33A45E381B1}" type="presParOf" srcId="{A87CA5F6-E563-254D-8019-8E43BDB9E430}" destId="{2121AAF9-47A7-D34F-83AA-AD09384DD22B}" srcOrd="0" destOrd="0" presId="urn:microsoft.com/office/officeart/2009/3/layout/HorizontalOrganizationChart#6"/>
    <dgm:cxn modelId="{97DDD898-38F7-424E-9AAF-5DABC92F0FC6}" type="presParOf" srcId="{2121AAF9-47A7-D34F-83AA-AD09384DD22B}" destId="{1F170545-5F3F-A14A-B776-4C6B79BF8AE5}" srcOrd="0" destOrd="0" presId="urn:microsoft.com/office/officeart/2009/3/layout/HorizontalOrganizationChart#6"/>
    <dgm:cxn modelId="{F867E5E3-FC5D-D54C-BC5E-BE3CB795E0B4}" type="presParOf" srcId="{2121AAF9-47A7-D34F-83AA-AD09384DD22B}" destId="{AA1EC854-01A0-3B42-B2B8-01447225C09A}" srcOrd="1" destOrd="0" presId="urn:microsoft.com/office/officeart/2009/3/layout/HorizontalOrganizationChart#6"/>
    <dgm:cxn modelId="{15BA868E-3ADC-7E4D-A77F-2CE2D366884C}" type="presParOf" srcId="{A87CA5F6-E563-254D-8019-8E43BDB9E430}" destId="{94FBC40C-5DCB-C24B-BDC8-1CDCFD2977CA}" srcOrd="1" destOrd="0" presId="urn:microsoft.com/office/officeart/2009/3/layout/HorizontalOrganizationChart#6"/>
    <dgm:cxn modelId="{4B086A37-965E-EE4E-A26C-3A368CBC6A88}" type="presParOf" srcId="{A87CA5F6-E563-254D-8019-8E43BDB9E430}" destId="{924395FB-44C8-1B4E-B957-03E49C5D33DB}" srcOrd="2" destOrd="0" presId="urn:microsoft.com/office/officeart/2009/3/layout/HorizontalOrganizationChart#6"/>
    <dgm:cxn modelId="{DF484370-24E7-EF40-8B1E-55CACE40D72D}" type="presParOf" srcId="{27EE6AE5-5A1A-3140-892B-66736C64D091}" destId="{FEA15BB8-BB7F-6240-A649-8E9B8F3FCE92}" srcOrd="2" destOrd="0" presId="urn:microsoft.com/office/officeart/2009/3/layout/HorizontalOrganizationChart#6"/>
    <dgm:cxn modelId="{C0253742-1409-AD4F-9CF5-B3BDD8216716}" type="presParOf" srcId="{27EE6AE5-5A1A-3140-892B-66736C64D091}" destId="{DBD5B863-3310-A146-80BE-76595AEC574F}" srcOrd="3" destOrd="0" presId="urn:microsoft.com/office/officeart/2009/3/layout/HorizontalOrganizationChart#6"/>
    <dgm:cxn modelId="{97AEBB61-4053-1D49-8ADF-9E96A935BD60}" type="presParOf" srcId="{DBD5B863-3310-A146-80BE-76595AEC574F}" destId="{8B508A1B-FECB-4A48-86F4-79662C0296D9}" srcOrd="0" destOrd="0" presId="urn:microsoft.com/office/officeart/2009/3/layout/HorizontalOrganizationChart#6"/>
    <dgm:cxn modelId="{5AA6956B-47A7-A740-AEB2-E23E01792DAB}" type="presParOf" srcId="{8B508A1B-FECB-4A48-86F4-79662C0296D9}" destId="{759DA5C7-AB80-6547-BEDD-B6A548F15238}" srcOrd="0" destOrd="0" presId="urn:microsoft.com/office/officeart/2009/3/layout/HorizontalOrganizationChart#6"/>
    <dgm:cxn modelId="{BA77D36B-BB0E-DA45-A689-91EF9B1BE4FD}" type="presParOf" srcId="{8B508A1B-FECB-4A48-86F4-79662C0296D9}" destId="{05E3AC22-BCCB-D145-94DE-970DB76ABA3C}" srcOrd="1" destOrd="0" presId="urn:microsoft.com/office/officeart/2009/3/layout/HorizontalOrganizationChart#6"/>
    <dgm:cxn modelId="{D7875261-D769-0D44-91FF-9923517DC455}" type="presParOf" srcId="{DBD5B863-3310-A146-80BE-76595AEC574F}" destId="{7DFFB080-5E62-D143-A36B-5E78DDF3B740}" srcOrd="1" destOrd="0" presId="urn:microsoft.com/office/officeart/2009/3/layout/HorizontalOrganizationChart#6"/>
    <dgm:cxn modelId="{C6FF8443-7FA2-E74F-8EAD-AEC999531B68}" type="presParOf" srcId="{DBD5B863-3310-A146-80BE-76595AEC574F}" destId="{6929E8D5-9FEF-7644-AF7A-52F023AE7FE9}" srcOrd="2" destOrd="0" presId="urn:microsoft.com/office/officeart/2009/3/layout/HorizontalOrganizationChart#6"/>
    <dgm:cxn modelId="{BE16A305-415B-CA4E-B843-F0533B19EB0B}" type="presParOf" srcId="{27EE6AE5-5A1A-3140-892B-66736C64D091}" destId="{E5185E33-A69C-A14B-8DB1-4AE618D86EBD}" srcOrd="4" destOrd="0" presId="urn:microsoft.com/office/officeart/2009/3/layout/HorizontalOrganizationChart#6"/>
    <dgm:cxn modelId="{2C6A3FA2-23D9-1640-A330-ADD5D1BC4754}" type="presParOf" srcId="{27EE6AE5-5A1A-3140-892B-66736C64D091}" destId="{9C501E13-1C3D-C34C-9444-38ED53A28DAD}" srcOrd="5" destOrd="0" presId="urn:microsoft.com/office/officeart/2009/3/layout/HorizontalOrganizationChart#6"/>
    <dgm:cxn modelId="{E20AD0BE-44FF-9544-A393-33D154A51DF8}" type="presParOf" srcId="{9C501E13-1C3D-C34C-9444-38ED53A28DAD}" destId="{D21B1B66-1004-B846-8462-E980A4497C48}" srcOrd="0" destOrd="0" presId="urn:microsoft.com/office/officeart/2009/3/layout/HorizontalOrganizationChart#6"/>
    <dgm:cxn modelId="{76DCF525-C6AD-6245-9A04-992633F8A222}" type="presParOf" srcId="{D21B1B66-1004-B846-8462-E980A4497C48}" destId="{59D41257-D9E9-F943-80BA-3F11804838C7}" srcOrd="0" destOrd="0" presId="urn:microsoft.com/office/officeart/2009/3/layout/HorizontalOrganizationChart#6"/>
    <dgm:cxn modelId="{0F60E922-407E-A043-938D-59B5FD67B155}" type="presParOf" srcId="{D21B1B66-1004-B846-8462-E980A4497C48}" destId="{0BF10FB6-4937-4545-B2B1-3E203BD6DE8A}" srcOrd="1" destOrd="0" presId="urn:microsoft.com/office/officeart/2009/3/layout/HorizontalOrganizationChart#6"/>
    <dgm:cxn modelId="{10F6E33C-55CA-6B44-A4D0-682E5FEC8F6C}" type="presParOf" srcId="{9C501E13-1C3D-C34C-9444-38ED53A28DAD}" destId="{8F1B0309-21A9-8849-B53A-EA3DFCD4C4F0}" srcOrd="1" destOrd="0" presId="urn:microsoft.com/office/officeart/2009/3/layout/HorizontalOrganizationChart#6"/>
    <dgm:cxn modelId="{F13E4B74-D945-D445-96C6-A67A18561712}" type="presParOf" srcId="{9C501E13-1C3D-C34C-9444-38ED53A28DAD}" destId="{22615910-1D52-C34A-95A6-872F0B23C7DF}" srcOrd="2" destOrd="0" presId="urn:microsoft.com/office/officeart/2009/3/layout/HorizontalOrganizationChart#6"/>
    <dgm:cxn modelId="{4EECE80F-A13B-7641-9710-9E7F4ABC0E69}" type="presParOf" srcId="{27EE6AE5-5A1A-3140-892B-66736C64D091}" destId="{592399A9-576A-F948-84DC-39E095494FCC}" srcOrd="6" destOrd="0" presId="urn:microsoft.com/office/officeart/2009/3/layout/HorizontalOrganizationChart#6"/>
    <dgm:cxn modelId="{62F1DDB7-BD22-2F43-A3A5-F9E9D2AD15EF}" type="presParOf" srcId="{27EE6AE5-5A1A-3140-892B-66736C64D091}" destId="{CE9AFFBE-26A9-5642-889D-A6AE33D4B085}" srcOrd="7" destOrd="0" presId="urn:microsoft.com/office/officeart/2009/3/layout/HorizontalOrganizationChart#6"/>
    <dgm:cxn modelId="{38323399-07E1-F149-82A5-5EED91979746}" type="presParOf" srcId="{CE9AFFBE-26A9-5642-889D-A6AE33D4B085}" destId="{EA435581-C6D6-5249-99A1-6BA121C879BA}" srcOrd="0" destOrd="0" presId="urn:microsoft.com/office/officeart/2009/3/layout/HorizontalOrganizationChart#6"/>
    <dgm:cxn modelId="{D693605F-92E7-1749-8293-EFD3E33C3769}" type="presParOf" srcId="{EA435581-C6D6-5249-99A1-6BA121C879BA}" destId="{AB1E20DE-926E-D043-913F-F98B1BCE8D50}" srcOrd="0" destOrd="0" presId="urn:microsoft.com/office/officeart/2009/3/layout/HorizontalOrganizationChart#6"/>
    <dgm:cxn modelId="{FF14296C-F671-9D4F-A666-6C488864E89E}" type="presParOf" srcId="{EA435581-C6D6-5249-99A1-6BA121C879BA}" destId="{078E0EB9-8965-3347-A9FE-777BCBAF59A1}" srcOrd="1" destOrd="0" presId="urn:microsoft.com/office/officeart/2009/3/layout/HorizontalOrganizationChart#6"/>
    <dgm:cxn modelId="{CC4D8696-C68D-7A47-B9DC-29734FD65B23}" type="presParOf" srcId="{CE9AFFBE-26A9-5642-889D-A6AE33D4B085}" destId="{E08B2666-EF99-4348-B311-4C310DA0B24C}" srcOrd="1" destOrd="0" presId="urn:microsoft.com/office/officeart/2009/3/layout/HorizontalOrganizationChart#6"/>
    <dgm:cxn modelId="{6733B672-CF6B-434D-9771-2679D59B14FE}" type="presParOf" srcId="{CE9AFFBE-26A9-5642-889D-A6AE33D4B085}" destId="{9E6AFEFB-5257-1246-ABCE-3D448D1E1C41}" srcOrd="2" destOrd="0" presId="urn:microsoft.com/office/officeart/2009/3/layout/HorizontalOrganizationChart#6"/>
    <dgm:cxn modelId="{89FB8A6A-E0DD-7E41-BB61-546AC3D4FD86}" type="presParOf" srcId="{27EE6AE5-5A1A-3140-892B-66736C64D091}" destId="{D5B41C15-8B97-2E4E-8953-BB8241D11771}" srcOrd="8" destOrd="0" presId="urn:microsoft.com/office/officeart/2009/3/layout/HorizontalOrganizationChart#6"/>
    <dgm:cxn modelId="{891F5E88-484A-7D46-A7E3-6E4D2326B9AB}" type="presParOf" srcId="{27EE6AE5-5A1A-3140-892B-66736C64D091}" destId="{DEC1EF73-ECFD-8F42-954E-349A2B317E0B}" srcOrd="9" destOrd="0" presId="urn:microsoft.com/office/officeart/2009/3/layout/HorizontalOrganizationChart#6"/>
    <dgm:cxn modelId="{A0DC86DC-8766-A443-A0DF-1D4E0AD2CDB9}" type="presParOf" srcId="{DEC1EF73-ECFD-8F42-954E-349A2B317E0B}" destId="{2848BF66-6C88-1E45-AD2A-F7E2D971DC68}" srcOrd="0" destOrd="0" presId="urn:microsoft.com/office/officeart/2009/3/layout/HorizontalOrganizationChart#6"/>
    <dgm:cxn modelId="{AFA4C500-5FAB-0E41-BC76-6DEC78E9126F}" type="presParOf" srcId="{2848BF66-6C88-1E45-AD2A-F7E2D971DC68}" destId="{FEB746DA-611D-7546-9EAF-B8163E4EC36D}" srcOrd="0" destOrd="0" presId="urn:microsoft.com/office/officeart/2009/3/layout/HorizontalOrganizationChart#6"/>
    <dgm:cxn modelId="{403A53DC-A3CB-F644-9173-52AF88167C2E}" type="presParOf" srcId="{2848BF66-6C88-1E45-AD2A-F7E2D971DC68}" destId="{398E564E-AB0F-984F-8DC0-A6A3ED798886}" srcOrd="1" destOrd="0" presId="urn:microsoft.com/office/officeart/2009/3/layout/HorizontalOrganizationChart#6"/>
    <dgm:cxn modelId="{87CAC61E-E8E9-B540-BA23-894A288BD2B7}" type="presParOf" srcId="{DEC1EF73-ECFD-8F42-954E-349A2B317E0B}" destId="{92413F5C-5079-B445-AFDC-455212E9B5DD}" srcOrd="1" destOrd="0" presId="urn:microsoft.com/office/officeart/2009/3/layout/HorizontalOrganizationChart#6"/>
    <dgm:cxn modelId="{14B82940-5AC1-3544-A27A-7996CD3E8E75}" type="presParOf" srcId="{DEC1EF73-ECFD-8F42-954E-349A2B317E0B}" destId="{AEE40536-DA15-B94E-A7DF-407DB9094E8F}" srcOrd="2" destOrd="0" presId="urn:microsoft.com/office/officeart/2009/3/layout/HorizontalOrganizationChart#6"/>
    <dgm:cxn modelId="{A5B73B5B-7281-684B-A248-BE37E41AE18E}" type="presParOf" srcId="{522A4F15-5E5B-4343-AC2A-145AD12F5BC8}" destId="{C67A4154-AA7D-8744-A523-45364D3CDCAE}" srcOrd="2" destOrd="0" presId="urn:microsoft.com/office/officeart/2009/3/layout/HorizontalOrganizationChart#6"/>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ata30.xml><?xml version="1.0" encoding="utf-8"?>
<dgm:dataModel xmlns:dgm="http://schemas.openxmlformats.org/drawingml/2006/diagram" xmlns:a="http://schemas.openxmlformats.org/drawingml/2006/main">
  <dgm:ptLst>
    <dgm:pt modelId="{27C565CC-A207-40E1-AA06-4BCD59EC5D22}" type="doc">
      <dgm:prSet loTypeId="urn:microsoft.com/office/officeart/2005/8/layout/orgChart1#10" loCatId="hierarchy" qsTypeId="urn:microsoft.com/office/officeart/2005/8/quickstyle/simple1#32" qsCatId="simple" csTypeId="urn:microsoft.com/office/officeart/2005/8/colors/accent2_1#33" csCatId="accent2" phldr="1"/>
      <dgm:spPr/>
      <dgm:t>
        <a:bodyPr/>
        <a:lstStyle/>
        <a:p>
          <a:endParaRPr lang="zh-CN" altLang="en-US"/>
        </a:p>
      </dgm:t>
    </dgm:pt>
    <dgm:pt modelId="{EC134FBD-FBEF-4E03-A535-7ADA6D06EB22}">
      <dgm:prSet phldrT="[文本]" custT="1"/>
      <dgm:spPr/>
      <dgm:t>
        <a:bodyPr/>
        <a:lstStyle/>
        <a:p>
          <a:r>
            <a:rPr lang="zh-CN" altLang="en-US" sz="2000" b="1" dirty="0">
              <a:latin typeface="等线" panose="02010600030101010101" pitchFamily="2" charset="-122"/>
              <a:ea typeface="等线" panose="02010600030101010101" pitchFamily="2" charset="-122"/>
            </a:rPr>
            <a:t>核心要义：</a:t>
          </a:r>
          <a:r>
            <a:rPr lang="zh-CN" altLang="en-US" sz="2000" b="1" dirty="0">
              <a:solidFill>
                <a:srgbClr val="C00000"/>
              </a:solidFill>
              <a:latin typeface="等线" panose="02010600030101010101" pitchFamily="2" charset="-122"/>
              <a:ea typeface="等线" panose="02010600030101010101" pitchFamily="2" charset="-122"/>
            </a:rPr>
            <a:t>坚持和发展中国特色社会主义</a:t>
          </a:r>
        </a:p>
      </dgm:t>
    </dgm:pt>
    <dgm:pt modelId="{82DA9AAB-90BE-4C81-B598-925C58C787CB}" type="parTrans" cxnId="{3D24BB13-418B-4A65-B373-65775FDFEB01}">
      <dgm:prSet/>
      <dgm:spPr/>
      <dgm:t>
        <a:bodyPr/>
        <a:lstStyle/>
        <a:p>
          <a:endParaRPr lang="zh-CN" altLang="en-US"/>
        </a:p>
      </dgm:t>
    </dgm:pt>
    <dgm:pt modelId="{EF782213-4682-4BFC-B4E5-2BDF3D4217A7}" type="sibTrans" cxnId="{3D24BB13-418B-4A65-B373-65775FDFEB01}">
      <dgm:prSet/>
      <dgm:spPr/>
      <dgm:t>
        <a:bodyPr/>
        <a:lstStyle/>
        <a:p>
          <a:endParaRPr lang="zh-CN" altLang="en-US"/>
        </a:p>
      </dgm:t>
    </dgm:pt>
    <dgm:pt modelId="{89B16BCB-EDFE-4291-8565-668EF99EEE6E}" type="asst">
      <dgm:prSet phldrT="[文本]" custT="1"/>
      <dgm:spPr/>
      <dgm:t>
        <a:bodyPr/>
        <a:lstStyle/>
        <a:p>
          <a:r>
            <a:rPr lang="zh-CN" altLang="en-US" sz="2000" b="1" dirty="0">
              <a:latin typeface="等线" panose="02010600030101010101" pitchFamily="2" charset="-122"/>
              <a:ea typeface="等线" panose="02010600030101010101" pitchFamily="2" charset="-122"/>
            </a:rPr>
            <a:t>最本质的特征：</a:t>
          </a:r>
          <a:r>
            <a:rPr lang="zh-CN" altLang="en-US" sz="2000" b="1" dirty="0">
              <a:solidFill>
                <a:srgbClr val="C00000"/>
              </a:solidFill>
              <a:latin typeface="等线" panose="02010600030101010101" pitchFamily="2" charset="-122"/>
              <a:ea typeface="等线" panose="02010600030101010101" pitchFamily="2" charset="-122"/>
            </a:rPr>
            <a:t>党的领导</a:t>
          </a:r>
        </a:p>
      </dgm:t>
    </dgm:pt>
    <dgm:pt modelId="{08918746-C2EE-42D5-A4F2-86A10EC9A946}" type="parTrans" cxnId="{929484D5-61CD-4D92-B7A6-B1609A81D1A9}">
      <dgm:prSet/>
      <dgm:spPr/>
      <dgm:t>
        <a:bodyPr/>
        <a:lstStyle/>
        <a:p>
          <a:endParaRPr lang="zh-CN" altLang="en-US"/>
        </a:p>
      </dgm:t>
    </dgm:pt>
    <dgm:pt modelId="{B9703CCC-5932-48F8-A72A-649CDC91993C}" type="sibTrans" cxnId="{929484D5-61CD-4D92-B7A6-B1609A81D1A9}">
      <dgm:prSet/>
      <dgm:spPr/>
      <dgm:t>
        <a:bodyPr/>
        <a:lstStyle/>
        <a:p>
          <a:endParaRPr lang="zh-CN" altLang="en-US"/>
        </a:p>
      </dgm:t>
    </dgm:pt>
    <dgm:pt modelId="{B9099DCF-A1FF-456A-91BE-329974B6EFA1}">
      <dgm:prSet phldrT="[文本]" custT="1"/>
      <dgm:spPr/>
      <dgm:t>
        <a:bodyPr/>
        <a:lstStyle/>
        <a:p>
          <a:r>
            <a:rPr lang="zh-CN" altLang="en-US" sz="2000" b="1" dirty="0">
              <a:latin typeface="等线" panose="02010600030101010101" pitchFamily="2" charset="-122"/>
              <a:ea typeface="等线" panose="02010600030101010101" pitchFamily="2" charset="-122"/>
            </a:rPr>
            <a:t>全面深化改革</a:t>
          </a:r>
        </a:p>
      </dgm:t>
    </dgm:pt>
    <dgm:pt modelId="{A07C8EBE-E1D2-420E-87EA-BE502551EB9C}" type="parTrans" cxnId="{142B233A-E933-4920-8899-F2C2DD53B06D}">
      <dgm:prSet/>
      <dgm:spPr/>
      <dgm:t>
        <a:bodyPr/>
        <a:lstStyle/>
        <a:p>
          <a:endParaRPr lang="zh-CN" altLang="en-US"/>
        </a:p>
      </dgm:t>
    </dgm:pt>
    <dgm:pt modelId="{403082B8-092D-4420-80A1-D7D6229780EE}" type="sibTrans" cxnId="{142B233A-E933-4920-8899-F2C2DD53B06D}">
      <dgm:prSet/>
      <dgm:spPr/>
      <dgm:t>
        <a:bodyPr/>
        <a:lstStyle/>
        <a:p>
          <a:endParaRPr lang="zh-CN" altLang="en-US"/>
        </a:p>
      </dgm:t>
    </dgm:pt>
    <dgm:pt modelId="{ADBCAC23-7D8B-4438-9AD6-6179210E3940}">
      <dgm:prSet phldrT="[文本]" custT="1"/>
      <dgm:spPr/>
      <dgm:t>
        <a:bodyPr/>
        <a:lstStyle/>
        <a:p>
          <a:r>
            <a:rPr lang="zh-CN" altLang="en-US" sz="2000" b="1" dirty="0">
              <a:latin typeface="等线" panose="02010600030101010101" pitchFamily="2" charset="-122"/>
              <a:ea typeface="等线" panose="02010600030101010101" pitchFamily="2" charset="-122"/>
            </a:rPr>
            <a:t>全面推进依法治国</a:t>
          </a:r>
        </a:p>
      </dgm:t>
    </dgm:pt>
    <dgm:pt modelId="{C38A5D5D-8CFB-4CD6-A5AC-78B825A2834F}" type="parTrans" cxnId="{E1A56869-149F-4ABA-BD13-946E8CF03D8E}">
      <dgm:prSet/>
      <dgm:spPr/>
      <dgm:t>
        <a:bodyPr/>
        <a:lstStyle/>
        <a:p>
          <a:endParaRPr lang="zh-CN" altLang="en-US"/>
        </a:p>
      </dgm:t>
    </dgm:pt>
    <dgm:pt modelId="{8B037F3B-DB50-4346-BD81-D6AF5CADF050}" type="sibTrans" cxnId="{E1A56869-149F-4ABA-BD13-946E8CF03D8E}">
      <dgm:prSet/>
      <dgm:spPr/>
      <dgm:t>
        <a:bodyPr/>
        <a:lstStyle/>
        <a:p>
          <a:endParaRPr lang="zh-CN" altLang="en-US"/>
        </a:p>
      </dgm:t>
    </dgm:pt>
    <dgm:pt modelId="{9193254B-2244-4EC1-8096-FB808C8CF9CC}">
      <dgm:prSet phldrT="[文本]" custT="1"/>
      <dgm:spPr/>
      <dgm:t>
        <a:bodyPr/>
        <a:lstStyle/>
        <a:p>
          <a:r>
            <a:rPr lang="zh-CN" altLang="en-US" sz="2000" b="1" dirty="0">
              <a:latin typeface="等线" panose="02010600030101010101" pitchFamily="2" charset="-122"/>
              <a:ea typeface="等线" panose="02010600030101010101" pitchFamily="2" charset="-122"/>
            </a:rPr>
            <a:t>新时代强军目标</a:t>
          </a:r>
        </a:p>
      </dgm:t>
    </dgm:pt>
    <dgm:pt modelId="{BD54063F-0DEC-403D-8D86-CCEA422C79F6}" type="parTrans" cxnId="{D98BEAD7-0F19-4837-A2EA-BD2DC57C64F0}">
      <dgm:prSet/>
      <dgm:spPr/>
      <dgm:t>
        <a:bodyPr/>
        <a:lstStyle/>
        <a:p>
          <a:endParaRPr lang="zh-CN" altLang="en-US"/>
        </a:p>
      </dgm:t>
    </dgm:pt>
    <dgm:pt modelId="{A377F062-1AD6-449B-A131-71946A4C0CB8}" type="sibTrans" cxnId="{D98BEAD7-0F19-4837-A2EA-BD2DC57C64F0}">
      <dgm:prSet/>
      <dgm:spPr/>
      <dgm:t>
        <a:bodyPr/>
        <a:lstStyle/>
        <a:p>
          <a:endParaRPr lang="zh-CN" altLang="en-US"/>
        </a:p>
      </dgm:t>
    </dgm:pt>
    <dgm:pt modelId="{47E7B1CF-FFFF-42B1-BA6C-C29AEECB4075}" type="asst">
      <dgm:prSet phldrT="[文本]" custT="1"/>
      <dgm:spPr/>
      <dgm:t>
        <a:bodyPr/>
        <a:lstStyle/>
        <a:p>
          <a:r>
            <a:rPr lang="zh-CN" altLang="en-US" sz="2000" b="1" dirty="0">
              <a:latin typeface="等线" panose="02010600030101010101" pitchFamily="2" charset="-122"/>
              <a:ea typeface="等线" panose="02010600030101010101" pitchFamily="2" charset="-122"/>
            </a:rPr>
            <a:t>总布局：</a:t>
          </a:r>
          <a:r>
            <a:rPr lang="zh-CN" altLang="en-US" sz="2000" b="1" dirty="0">
              <a:solidFill>
                <a:srgbClr val="C00000"/>
              </a:solidFill>
              <a:latin typeface="等线" panose="02010600030101010101" pitchFamily="2" charset="-122"/>
              <a:ea typeface="等线" panose="02010600030101010101" pitchFamily="2" charset="-122"/>
            </a:rPr>
            <a:t>“五位一体”</a:t>
          </a:r>
        </a:p>
      </dgm:t>
    </dgm:pt>
    <dgm:pt modelId="{AB675931-6950-4C10-8287-28804E988568}" type="parTrans" cxnId="{64ABD021-1349-4E48-88F6-B2035BF72867}">
      <dgm:prSet/>
      <dgm:spPr/>
      <dgm:t>
        <a:bodyPr/>
        <a:lstStyle/>
        <a:p>
          <a:endParaRPr lang="zh-CN" altLang="en-US"/>
        </a:p>
      </dgm:t>
    </dgm:pt>
    <dgm:pt modelId="{79BBF3FD-6788-4D79-8B3D-BA826868667E}" type="sibTrans" cxnId="{64ABD021-1349-4E48-88F6-B2035BF72867}">
      <dgm:prSet/>
      <dgm:spPr/>
      <dgm:t>
        <a:bodyPr/>
        <a:lstStyle/>
        <a:p>
          <a:endParaRPr lang="zh-CN" altLang="en-US"/>
        </a:p>
      </dgm:t>
    </dgm:pt>
    <dgm:pt modelId="{C283D4AC-4E97-4B1B-AC54-30412034F2B0}">
      <dgm:prSet phldrT="[文本]" custT="1"/>
      <dgm:spPr/>
      <dgm:t>
        <a:bodyPr/>
        <a:lstStyle/>
        <a:p>
          <a:r>
            <a:rPr lang="zh-CN" altLang="en-US" sz="1800" b="0" dirty="0">
              <a:solidFill>
                <a:srgbClr val="C00000"/>
              </a:solidFill>
              <a:latin typeface="等线" panose="02010600030101010101" pitchFamily="2" charset="-122"/>
              <a:ea typeface="等线" panose="02010600030101010101" pitchFamily="2" charset="-122"/>
            </a:rPr>
            <a:t>完善和发展</a:t>
          </a:r>
          <a:r>
            <a:rPr lang="zh-CN" altLang="en-US" sz="1800" b="0" dirty="0">
              <a:latin typeface="等线" panose="02010600030101010101" pitchFamily="2" charset="-122"/>
              <a:ea typeface="等线" panose="02010600030101010101" pitchFamily="2" charset="-122"/>
            </a:rPr>
            <a:t>中国特色社会主义制度、</a:t>
          </a:r>
          <a:r>
            <a:rPr lang="zh-CN" altLang="en-US" sz="1800" b="0" dirty="0">
              <a:solidFill>
                <a:srgbClr val="C00000"/>
              </a:solidFill>
              <a:latin typeface="等线" panose="02010600030101010101" pitchFamily="2" charset="-122"/>
              <a:ea typeface="等线" panose="02010600030101010101" pitchFamily="2" charset="-122"/>
            </a:rPr>
            <a:t>推进</a:t>
          </a:r>
          <a:r>
            <a:rPr lang="zh-CN" altLang="en-US" sz="1800" b="0" dirty="0">
              <a:latin typeface="等线" panose="02010600030101010101" pitchFamily="2" charset="-122"/>
              <a:ea typeface="等线" panose="02010600030101010101" pitchFamily="2" charset="-122"/>
            </a:rPr>
            <a:t>国家治理体系和治理能力现代化</a:t>
          </a:r>
        </a:p>
      </dgm:t>
    </dgm:pt>
    <dgm:pt modelId="{497E4C1E-3F05-426A-A6D9-963C75D0A9F6}" type="parTrans" cxnId="{A7915F5E-F581-410F-BF77-4EE8F0CF30E9}">
      <dgm:prSet/>
      <dgm:spPr/>
      <dgm:t>
        <a:bodyPr/>
        <a:lstStyle/>
        <a:p>
          <a:endParaRPr lang="zh-CN" altLang="en-US"/>
        </a:p>
      </dgm:t>
    </dgm:pt>
    <dgm:pt modelId="{98BAE281-A273-46CF-A5AA-3EBAA82D7129}" type="sibTrans" cxnId="{A7915F5E-F581-410F-BF77-4EE8F0CF30E9}">
      <dgm:prSet/>
      <dgm:spPr/>
      <dgm:t>
        <a:bodyPr/>
        <a:lstStyle/>
        <a:p>
          <a:endParaRPr lang="zh-CN" altLang="en-US"/>
        </a:p>
      </dgm:t>
    </dgm:pt>
    <dgm:pt modelId="{2A7BBD8A-4FF2-485E-AE05-40D61E2CDB5D}">
      <dgm:prSet phldrT="[文本]" custT="1"/>
      <dgm:spPr/>
      <dgm:t>
        <a:bodyPr/>
        <a:lstStyle/>
        <a:p>
          <a:r>
            <a:rPr lang="zh-CN" altLang="en-US" sz="1800" b="0" dirty="0">
              <a:latin typeface="等线" panose="02010600030101010101" pitchFamily="2" charset="-122"/>
              <a:ea typeface="等线" panose="02010600030101010101" pitchFamily="2" charset="-122"/>
            </a:rPr>
            <a:t>建设中国特色社会主义</a:t>
          </a:r>
          <a:r>
            <a:rPr lang="zh-CN" altLang="en-US" sz="1800" b="0" dirty="0">
              <a:solidFill>
                <a:srgbClr val="C00000"/>
              </a:solidFill>
              <a:latin typeface="等线" panose="02010600030101010101" pitchFamily="2" charset="-122"/>
              <a:ea typeface="等线" panose="02010600030101010101" pitchFamily="2" charset="-122"/>
            </a:rPr>
            <a:t>法治</a:t>
          </a:r>
          <a:r>
            <a:rPr lang="zh-CN" altLang="en-US" sz="1800" b="0" dirty="0">
              <a:latin typeface="等线" panose="02010600030101010101" pitchFamily="2" charset="-122"/>
              <a:ea typeface="等线" panose="02010600030101010101" pitchFamily="2" charset="-122"/>
            </a:rPr>
            <a:t>体系、建设社会主义法治国家</a:t>
          </a:r>
        </a:p>
      </dgm:t>
    </dgm:pt>
    <dgm:pt modelId="{37BD9D3E-793D-48B3-94F9-425889507AEB}" type="parTrans" cxnId="{BF3DF22F-5D3E-42A4-8410-745DF12E44B4}">
      <dgm:prSet/>
      <dgm:spPr/>
      <dgm:t>
        <a:bodyPr/>
        <a:lstStyle/>
        <a:p>
          <a:endParaRPr lang="zh-CN" altLang="en-US"/>
        </a:p>
      </dgm:t>
    </dgm:pt>
    <dgm:pt modelId="{5C2BA1D5-CE1D-4162-9125-CC55A2C3E1A0}" type="sibTrans" cxnId="{BF3DF22F-5D3E-42A4-8410-745DF12E44B4}">
      <dgm:prSet/>
      <dgm:spPr/>
      <dgm:t>
        <a:bodyPr/>
        <a:lstStyle/>
        <a:p>
          <a:endParaRPr lang="zh-CN" altLang="en-US"/>
        </a:p>
      </dgm:t>
    </dgm:pt>
    <dgm:pt modelId="{B39B2A29-B025-436B-92E3-C4E2E4FA6074}">
      <dgm:prSet phldrT="[文本]" custT="1"/>
      <dgm:spPr/>
      <dgm:t>
        <a:bodyPr/>
        <a:lstStyle/>
        <a:p>
          <a:r>
            <a:rPr lang="zh-CN" altLang="en-US" sz="1800" b="0" dirty="0">
              <a:latin typeface="等线" panose="02010600030101010101" pitchFamily="2" charset="-122"/>
              <a:ea typeface="等线" panose="02010600030101010101" pitchFamily="2" charset="-122"/>
            </a:rPr>
            <a:t>建设一支听党指挥、能打胜仗、作风优良的</a:t>
          </a:r>
          <a:r>
            <a:rPr lang="zh-CN" altLang="en-US" sz="1800" b="0" dirty="0">
              <a:solidFill>
                <a:srgbClr val="C00000"/>
              </a:solidFill>
              <a:latin typeface="等线" panose="02010600030101010101" pitchFamily="2" charset="-122"/>
              <a:ea typeface="等线" panose="02010600030101010101" pitchFamily="2" charset="-122"/>
            </a:rPr>
            <a:t>人民军队</a:t>
          </a:r>
        </a:p>
      </dgm:t>
    </dgm:pt>
    <dgm:pt modelId="{9BB900D7-2F4C-47EE-9058-70DFE975ECC1}" type="parTrans" cxnId="{D42D825E-32B4-4EED-A10C-E9EDC7FB474C}">
      <dgm:prSet/>
      <dgm:spPr/>
      <dgm:t>
        <a:bodyPr/>
        <a:lstStyle/>
        <a:p>
          <a:endParaRPr lang="zh-CN" altLang="en-US"/>
        </a:p>
      </dgm:t>
    </dgm:pt>
    <dgm:pt modelId="{2F62FC5D-E600-4FF7-88D2-999305BB1275}" type="sibTrans" cxnId="{D42D825E-32B4-4EED-A10C-E9EDC7FB474C}">
      <dgm:prSet/>
      <dgm:spPr/>
      <dgm:t>
        <a:bodyPr/>
        <a:lstStyle/>
        <a:p>
          <a:endParaRPr lang="zh-CN" altLang="en-US"/>
        </a:p>
      </dgm:t>
    </dgm:pt>
    <dgm:pt modelId="{6449A5F6-5183-4894-AA69-C078CEF9A713}">
      <dgm:prSet phldrT="[文本]" custT="1"/>
      <dgm:spPr/>
      <dgm:t>
        <a:bodyPr/>
        <a:lstStyle/>
        <a:p>
          <a:r>
            <a:rPr lang="zh-CN" altLang="en-US" sz="2000" b="1" dirty="0">
              <a:latin typeface="等线" panose="02010600030101010101" pitchFamily="2" charset="-122"/>
              <a:ea typeface="等线" panose="02010600030101010101" pitchFamily="2" charset="-122"/>
            </a:rPr>
            <a:t>大国外交</a:t>
          </a:r>
        </a:p>
      </dgm:t>
    </dgm:pt>
    <dgm:pt modelId="{0763A498-62AD-466A-9F39-B1B0F6A4B40F}" type="parTrans" cxnId="{D50434BD-AAD2-42AC-B79D-3507B3B27661}">
      <dgm:prSet/>
      <dgm:spPr/>
      <dgm:t>
        <a:bodyPr/>
        <a:lstStyle/>
        <a:p>
          <a:endParaRPr lang="zh-CN" altLang="en-US"/>
        </a:p>
      </dgm:t>
    </dgm:pt>
    <dgm:pt modelId="{5D367F7C-280E-4687-B9ED-D0DAB1C92A54}" type="sibTrans" cxnId="{D50434BD-AAD2-42AC-B79D-3507B3B27661}">
      <dgm:prSet/>
      <dgm:spPr/>
      <dgm:t>
        <a:bodyPr/>
        <a:lstStyle/>
        <a:p>
          <a:endParaRPr lang="zh-CN" altLang="en-US"/>
        </a:p>
      </dgm:t>
    </dgm:pt>
    <dgm:pt modelId="{BD8F2394-B2BC-4C2A-833E-5544429CDA0E}">
      <dgm:prSet phldrT="[文本]" custT="1"/>
      <dgm:spPr/>
      <dgm:t>
        <a:bodyPr/>
        <a:lstStyle/>
        <a:p>
          <a:r>
            <a:rPr lang="zh-CN" altLang="en-US" sz="1800" b="0" kern="1200" dirty="0">
              <a:latin typeface="等线" panose="02010600030101010101" pitchFamily="2" charset="-122"/>
              <a:ea typeface="等线" panose="02010600030101010101" pitchFamily="2" charset="-122"/>
            </a:rPr>
            <a:t>构建新型</a:t>
          </a:r>
          <a:r>
            <a:rPr lang="zh-CN" altLang="en-US" sz="1800" b="0" kern="1200" dirty="0">
              <a:solidFill>
                <a:srgbClr val="C00000"/>
              </a:solidFill>
              <a:latin typeface="等线" panose="02010600030101010101" pitchFamily="2" charset="-122"/>
              <a:ea typeface="等线" panose="02010600030101010101" pitchFamily="2" charset="-122"/>
            </a:rPr>
            <a:t>国际</a:t>
          </a:r>
          <a:r>
            <a:rPr lang="zh-CN" altLang="en-US" sz="1800" b="0" kern="1200" dirty="0">
              <a:latin typeface="等线" panose="02010600030101010101" pitchFamily="2" charset="-122"/>
              <a:ea typeface="等线" panose="02010600030101010101" pitchFamily="2" charset="-122"/>
            </a:rPr>
            <a:t>关系，推动构建</a:t>
          </a:r>
          <a:r>
            <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rPr>
            <a:t>人类命运共同体</a:t>
          </a:r>
        </a:p>
      </dgm:t>
    </dgm:pt>
    <dgm:pt modelId="{B65A9DA2-3996-4D9E-8DA9-8B50B368D930}" type="parTrans" cxnId="{E244CABD-F818-45A6-98E4-28EF8B4D919B}">
      <dgm:prSet/>
      <dgm:spPr/>
      <dgm:t>
        <a:bodyPr/>
        <a:lstStyle/>
        <a:p>
          <a:endParaRPr lang="zh-CN" altLang="en-US"/>
        </a:p>
      </dgm:t>
    </dgm:pt>
    <dgm:pt modelId="{CD516C93-4A62-4979-A33C-52090853FC05}" type="sibTrans" cxnId="{E244CABD-F818-45A6-98E4-28EF8B4D919B}">
      <dgm:prSet/>
      <dgm:spPr/>
      <dgm:t>
        <a:bodyPr/>
        <a:lstStyle/>
        <a:p>
          <a:endParaRPr lang="zh-CN" altLang="en-US"/>
        </a:p>
      </dgm:t>
    </dgm:pt>
    <dgm:pt modelId="{83B6E579-D432-44D4-8F9D-4506568BA145}" type="asst">
      <dgm:prSet phldrT="[文本]" custT="1"/>
      <dgm:spPr/>
      <dgm:t>
        <a:bodyPr/>
        <a:lstStyle/>
        <a:p>
          <a:r>
            <a:rPr lang="zh-CN" altLang="en-US" sz="2000" b="1" dirty="0">
              <a:latin typeface="等线" panose="02010600030101010101" pitchFamily="2" charset="-122"/>
              <a:ea typeface="等线" panose="02010600030101010101" pitchFamily="2" charset="-122"/>
            </a:rPr>
            <a:t>主要矛盾：</a:t>
          </a:r>
          <a:r>
            <a:rPr lang="zh-CN" altLang="en-US" sz="2000" b="1"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gm:t>
    </dgm:pt>
    <dgm:pt modelId="{E650CFBD-6DC0-4ECD-809C-163A654515B8}" type="parTrans" cxnId="{9716CB08-83A3-4904-BE85-34A5DB2153E4}">
      <dgm:prSet/>
      <dgm:spPr/>
      <dgm:t>
        <a:bodyPr/>
        <a:lstStyle/>
        <a:p>
          <a:endParaRPr lang="zh-CN" altLang="en-US"/>
        </a:p>
      </dgm:t>
    </dgm:pt>
    <dgm:pt modelId="{019E6089-F523-4849-989A-CDB907FEFA72}" type="sibTrans" cxnId="{9716CB08-83A3-4904-BE85-34A5DB2153E4}">
      <dgm:prSet/>
      <dgm:spPr/>
      <dgm:t>
        <a:bodyPr/>
        <a:lstStyle/>
        <a:p>
          <a:endParaRPr lang="zh-CN" altLang="en-US"/>
        </a:p>
      </dgm:t>
    </dgm:pt>
    <dgm:pt modelId="{FA83FF95-CB9D-454B-84E4-1F425B004803}" type="asst">
      <dgm:prSet phldrT="[文本]" custT="1"/>
      <dgm:spPr/>
      <dgm:t>
        <a:bodyPr/>
        <a:lstStyle/>
        <a:p>
          <a:pPr>
            <a:buNone/>
          </a:pPr>
          <a:r>
            <a:rPr lang="zh-CN" altLang="en-US" sz="2000" b="1" dirty="0">
              <a:latin typeface="等线" panose="02010600030101010101" pitchFamily="2" charset="-122"/>
              <a:ea typeface="等线" panose="02010600030101010101" pitchFamily="2" charset="-122"/>
            </a:rPr>
            <a:t>战略布局</a:t>
          </a:r>
          <a:r>
            <a:rPr lang="zh-CN" altLang="en-US" sz="2000" b="1" dirty="0">
              <a:solidFill>
                <a:srgbClr val="C00000"/>
              </a:solidFill>
              <a:latin typeface="等线" panose="02010600030101010101" pitchFamily="2" charset="-122"/>
              <a:ea typeface="等线" panose="02010600030101010101" pitchFamily="2" charset="-122"/>
            </a:rPr>
            <a:t>：“四个全面”</a:t>
          </a:r>
        </a:p>
      </dgm:t>
    </dgm:pt>
    <dgm:pt modelId="{25FE6955-F2E0-4D81-AB7E-91622AC280AC}" type="parTrans" cxnId="{BEAB95FA-A9FB-48D6-A592-3F58089AD3BF}">
      <dgm:prSet/>
      <dgm:spPr/>
      <dgm:t>
        <a:bodyPr/>
        <a:lstStyle/>
        <a:p>
          <a:endParaRPr lang="zh-CN" altLang="en-US"/>
        </a:p>
      </dgm:t>
    </dgm:pt>
    <dgm:pt modelId="{41A0BCC3-C8B4-4448-BCE0-B2E099E365BB}" type="sibTrans" cxnId="{BEAB95FA-A9FB-48D6-A592-3F58089AD3BF}">
      <dgm:prSet/>
      <dgm:spPr/>
      <dgm:t>
        <a:bodyPr/>
        <a:lstStyle/>
        <a:p>
          <a:endParaRPr lang="zh-CN" altLang="en-US"/>
        </a:p>
      </dgm:t>
    </dgm:pt>
    <dgm:pt modelId="{55EF065E-5162-4C53-9E56-FEB40990DAF2}" type="pres">
      <dgm:prSet presAssocID="{27C565CC-A207-40E1-AA06-4BCD59EC5D22}" presName="hierChild1" presStyleCnt="0">
        <dgm:presLayoutVars>
          <dgm:orgChart val="1"/>
          <dgm:chPref val="1"/>
          <dgm:dir/>
          <dgm:animOne val="branch"/>
          <dgm:animLvl val="lvl"/>
          <dgm:resizeHandles/>
        </dgm:presLayoutVars>
      </dgm:prSet>
      <dgm:spPr/>
      <dgm:t>
        <a:bodyPr/>
        <a:lstStyle/>
        <a:p>
          <a:endParaRPr lang="zh-CN" altLang="en-US"/>
        </a:p>
      </dgm:t>
    </dgm:pt>
    <dgm:pt modelId="{4F811A65-43C9-4F0F-8FE6-08C014228C48}" type="pres">
      <dgm:prSet presAssocID="{EC134FBD-FBEF-4E03-A535-7ADA6D06EB22}" presName="hierRoot1" presStyleCnt="0">
        <dgm:presLayoutVars>
          <dgm:hierBranch val="init"/>
        </dgm:presLayoutVars>
      </dgm:prSet>
      <dgm:spPr/>
    </dgm:pt>
    <dgm:pt modelId="{8D5B6355-9284-4BCA-9ABB-51455B7DC0EB}" type="pres">
      <dgm:prSet presAssocID="{EC134FBD-FBEF-4E03-A535-7ADA6D06EB22}" presName="rootComposite1" presStyleCnt="0"/>
      <dgm:spPr/>
    </dgm:pt>
    <dgm:pt modelId="{4C0DDC23-FA76-425D-88C3-EDA76F94DA05}" type="pres">
      <dgm:prSet presAssocID="{EC134FBD-FBEF-4E03-A535-7ADA6D06EB22}" presName="rootText1" presStyleLbl="node0" presStyleIdx="0" presStyleCnt="1" custScaleX="340575" custScaleY="59054" custLinFactNeighborX="851" custLinFactNeighborY="83385">
        <dgm:presLayoutVars>
          <dgm:chPref val="3"/>
        </dgm:presLayoutVars>
      </dgm:prSet>
      <dgm:spPr/>
      <dgm:t>
        <a:bodyPr/>
        <a:lstStyle/>
        <a:p>
          <a:endParaRPr lang="zh-CN" altLang="en-US"/>
        </a:p>
      </dgm:t>
    </dgm:pt>
    <dgm:pt modelId="{E035C10F-968F-4732-A952-D6B8B22FF25C}" type="pres">
      <dgm:prSet presAssocID="{EC134FBD-FBEF-4E03-A535-7ADA6D06EB22}" presName="rootConnector1" presStyleLbl="node1" presStyleIdx="0" presStyleCnt="0"/>
      <dgm:spPr/>
      <dgm:t>
        <a:bodyPr/>
        <a:lstStyle/>
        <a:p>
          <a:endParaRPr lang="zh-CN" altLang="en-US"/>
        </a:p>
      </dgm:t>
    </dgm:pt>
    <dgm:pt modelId="{1DB86430-0253-41CE-8B7A-C4077C7F7599}" type="pres">
      <dgm:prSet presAssocID="{EC134FBD-FBEF-4E03-A535-7ADA6D06EB22}" presName="hierChild2" presStyleCnt="0"/>
      <dgm:spPr/>
    </dgm:pt>
    <dgm:pt modelId="{60DF28A5-0A46-425B-82B5-0C88665BDB2D}" type="pres">
      <dgm:prSet presAssocID="{A07C8EBE-E1D2-420E-87EA-BE502551EB9C}" presName="Name37" presStyleLbl="parChTrans1D2" presStyleIdx="0" presStyleCnt="8"/>
      <dgm:spPr/>
      <dgm:t>
        <a:bodyPr/>
        <a:lstStyle/>
        <a:p>
          <a:endParaRPr lang="zh-CN" altLang="en-US"/>
        </a:p>
      </dgm:t>
    </dgm:pt>
    <dgm:pt modelId="{BD9294D3-444E-4038-935C-EB4E442A5418}" type="pres">
      <dgm:prSet presAssocID="{B9099DCF-A1FF-456A-91BE-329974B6EFA1}" presName="hierRoot2" presStyleCnt="0">
        <dgm:presLayoutVars>
          <dgm:hierBranch val="init"/>
        </dgm:presLayoutVars>
      </dgm:prSet>
      <dgm:spPr/>
    </dgm:pt>
    <dgm:pt modelId="{01F7CD11-01F9-4710-966F-FA32108D3073}" type="pres">
      <dgm:prSet presAssocID="{B9099DCF-A1FF-456A-91BE-329974B6EFA1}" presName="rootComposite" presStyleCnt="0"/>
      <dgm:spPr/>
    </dgm:pt>
    <dgm:pt modelId="{43F5D7D0-4CBA-4FD8-8B58-B6F14996D2A5}" type="pres">
      <dgm:prSet presAssocID="{B9099DCF-A1FF-456A-91BE-329974B6EFA1}" presName="rootText" presStyleLbl="node2" presStyleIdx="0" presStyleCnt="4" custScaleX="124045" custScaleY="65709" custLinFactNeighborX="-482" custLinFactNeighborY="15883">
        <dgm:presLayoutVars>
          <dgm:chPref val="3"/>
        </dgm:presLayoutVars>
      </dgm:prSet>
      <dgm:spPr/>
      <dgm:t>
        <a:bodyPr/>
        <a:lstStyle/>
        <a:p>
          <a:endParaRPr lang="zh-CN" altLang="en-US"/>
        </a:p>
      </dgm:t>
    </dgm:pt>
    <dgm:pt modelId="{F6781222-DFA3-4129-B148-4CA912235843}" type="pres">
      <dgm:prSet presAssocID="{B9099DCF-A1FF-456A-91BE-329974B6EFA1}" presName="rootConnector" presStyleLbl="node2" presStyleIdx="0" presStyleCnt="4"/>
      <dgm:spPr/>
      <dgm:t>
        <a:bodyPr/>
        <a:lstStyle/>
        <a:p>
          <a:endParaRPr lang="zh-CN" altLang="en-US"/>
        </a:p>
      </dgm:t>
    </dgm:pt>
    <dgm:pt modelId="{989BAE7F-D611-43B8-B398-52E1A3D981EF}" type="pres">
      <dgm:prSet presAssocID="{B9099DCF-A1FF-456A-91BE-329974B6EFA1}" presName="hierChild4" presStyleCnt="0"/>
      <dgm:spPr/>
    </dgm:pt>
    <dgm:pt modelId="{3744CC9D-5165-4D94-8746-DF8C6D019DCD}" type="pres">
      <dgm:prSet presAssocID="{497E4C1E-3F05-426A-A6D9-963C75D0A9F6}" presName="Name37" presStyleLbl="parChTrans1D3" presStyleIdx="0" presStyleCnt="4"/>
      <dgm:spPr/>
      <dgm:t>
        <a:bodyPr/>
        <a:lstStyle/>
        <a:p>
          <a:endParaRPr lang="zh-CN" altLang="en-US"/>
        </a:p>
      </dgm:t>
    </dgm:pt>
    <dgm:pt modelId="{D1A85CBF-B91A-4FDB-BAB1-8FE1B317E42D}" type="pres">
      <dgm:prSet presAssocID="{C283D4AC-4E97-4B1B-AC54-30412034F2B0}" presName="hierRoot2" presStyleCnt="0">
        <dgm:presLayoutVars>
          <dgm:hierBranch val="init"/>
        </dgm:presLayoutVars>
      </dgm:prSet>
      <dgm:spPr/>
    </dgm:pt>
    <dgm:pt modelId="{D48BCF79-E76F-429C-A468-B66349D6AA74}" type="pres">
      <dgm:prSet presAssocID="{C283D4AC-4E97-4B1B-AC54-30412034F2B0}" presName="rootComposite" presStyleCnt="0"/>
      <dgm:spPr/>
    </dgm:pt>
    <dgm:pt modelId="{F9DF42C0-E152-48AD-A234-6249EE2A59B3}" type="pres">
      <dgm:prSet presAssocID="{C283D4AC-4E97-4B1B-AC54-30412034F2B0}" presName="rootText" presStyleLbl="node3" presStyleIdx="0" presStyleCnt="4" custScaleX="150414" custScaleY="147984" custLinFactNeighborX="-32842" custLinFactNeighborY="309">
        <dgm:presLayoutVars>
          <dgm:chPref val="3"/>
        </dgm:presLayoutVars>
      </dgm:prSet>
      <dgm:spPr/>
      <dgm:t>
        <a:bodyPr/>
        <a:lstStyle/>
        <a:p>
          <a:endParaRPr lang="zh-CN" altLang="en-US"/>
        </a:p>
      </dgm:t>
    </dgm:pt>
    <dgm:pt modelId="{5C2D81D5-35AA-4068-A6B0-92CF4FF1EDF2}" type="pres">
      <dgm:prSet presAssocID="{C283D4AC-4E97-4B1B-AC54-30412034F2B0}" presName="rootConnector" presStyleLbl="node3" presStyleIdx="0" presStyleCnt="4"/>
      <dgm:spPr/>
      <dgm:t>
        <a:bodyPr/>
        <a:lstStyle/>
        <a:p>
          <a:endParaRPr lang="zh-CN" altLang="en-US"/>
        </a:p>
      </dgm:t>
    </dgm:pt>
    <dgm:pt modelId="{F80B1374-FF99-4BD3-A40D-9B6DEEEF9E43}" type="pres">
      <dgm:prSet presAssocID="{C283D4AC-4E97-4B1B-AC54-30412034F2B0}" presName="hierChild4" presStyleCnt="0"/>
      <dgm:spPr/>
    </dgm:pt>
    <dgm:pt modelId="{9E922E4C-9306-4887-9312-FC1013D7769E}" type="pres">
      <dgm:prSet presAssocID="{C283D4AC-4E97-4B1B-AC54-30412034F2B0}" presName="hierChild5" presStyleCnt="0"/>
      <dgm:spPr/>
    </dgm:pt>
    <dgm:pt modelId="{77C649D7-7C2A-42FC-A24A-6110EA386F9C}" type="pres">
      <dgm:prSet presAssocID="{B9099DCF-A1FF-456A-91BE-329974B6EFA1}" presName="hierChild5" presStyleCnt="0"/>
      <dgm:spPr/>
    </dgm:pt>
    <dgm:pt modelId="{16F8F5A8-5E0B-4F72-BE8A-51DABA2AEA03}" type="pres">
      <dgm:prSet presAssocID="{C38A5D5D-8CFB-4CD6-A5AC-78B825A2834F}" presName="Name37" presStyleLbl="parChTrans1D2" presStyleIdx="1" presStyleCnt="8"/>
      <dgm:spPr/>
      <dgm:t>
        <a:bodyPr/>
        <a:lstStyle/>
        <a:p>
          <a:endParaRPr lang="zh-CN" altLang="en-US"/>
        </a:p>
      </dgm:t>
    </dgm:pt>
    <dgm:pt modelId="{5BCDEF4D-02D5-40B5-9C48-41E40B2E5F77}" type="pres">
      <dgm:prSet presAssocID="{ADBCAC23-7D8B-4438-9AD6-6179210E3940}" presName="hierRoot2" presStyleCnt="0">
        <dgm:presLayoutVars>
          <dgm:hierBranch val="init"/>
        </dgm:presLayoutVars>
      </dgm:prSet>
      <dgm:spPr/>
    </dgm:pt>
    <dgm:pt modelId="{9D81244F-ADB6-45B1-89C3-D5A9BFB9AFB2}" type="pres">
      <dgm:prSet presAssocID="{ADBCAC23-7D8B-4438-9AD6-6179210E3940}" presName="rootComposite" presStyleCnt="0"/>
      <dgm:spPr/>
    </dgm:pt>
    <dgm:pt modelId="{204D8920-AA0D-4356-96BB-FB725D23DDE8}" type="pres">
      <dgm:prSet presAssocID="{ADBCAC23-7D8B-4438-9AD6-6179210E3940}" presName="rootText" presStyleLbl="node2" presStyleIdx="1" presStyleCnt="4" custScaleX="142904" custScaleY="65709" custLinFactNeighborX="-482" custLinFactNeighborY="15883">
        <dgm:presLayoutVars>
          <dgm:chPref val="3"/>
        </dgm:presLayoutVars>
      </dgm:prSet>
      <dgm:spPr/>
      <dgm:t>
        <a:bodyPr/>
        <a:lstStyle/>
        <a:p>
          <a:endParaRPr lang="zh-CN" altLang="en-US"/>
        </a:p>
      </dgm:t>
    </dgm:pt>
    <dgm:pt modelId="{26DB2A05-B567-4DE4-8B65-0B99F7F3E664}" type="pres">
      <dgm:prSet presAssocID="{ADBCAC23-7D8B-4438-9AD6-6179210E3940}" presName="rootConnector" presStyleLbl="node2" presStyleIdx="1" presStyleCnt="4"/>
      <dgm:spPr/>
      <dgm:t>
        <a:bodyPr/>
        <a:lstStyle/>
        <a:p>
          <a:endParaRPr lang="zh-CN" altLang="en-US"/>
        </a:p>
      </dgm:t>
    </dgm:pt>
    <dgm:pt modelId="{2F0E0557-A4BD-49F8-B179-B12CA1E338CA}" type="pres">
      <dgm:prSet presAssocID="{ADBCAC23-7D8B-4438-9AD6-6179210E3940}" presName="hierChild4" presStyleCnt="0"/>
      <dgm:spPr/>
    </dgm:pt>
    <dgm:pt modelId="{BA581352-219D-4956-A240-D7CBE7712807}" type="pres">
      <dgm:prSet presAssocID="{37BD9D3E-793D-48B3-94F9-425889507AEB}" presName="Name37" presStyleLbl="parChTrans1D3" presStyleIdx="1" presStyleCnt="4"/>
      <dgm:spPr/>
      <dgm:t>
        <a:bodyPr/>
        <a:lstStyle/>
        <a:p>
          <a:endParaRPr lang="zh-CN" altLang="en-US"/>
        </a:p>
      </dgm:t>
    </dgm:pt>
    <dgm:pt modelId="{9C2084A3-458C-40F6-9533-E61284687125}" type="pres">
      <dgm:prSet presAssocID="{2A7BBD8A-4FF2-485E-AE05-40D61E2CDB5D}" presName="hierRoot2" presStyleCnt="0">
        <dgm:presLayoutVars>
          <dgm:hierBranch val="init"/>
        </dgm:presLayoutVars>
      </dgm:prSet>
      <dgm:spPr/>
    </dgm:pt>
    <dgm:pt modelId="{22901DBC-0C4F-4627-BF9D-E52B3767936E}" type="pres">
      <dgm:prSet presAssocID="{2A7BBD8A-4FF2-485E-AE05-40D61E2CDB5D}" presName="rootComposite" presStyleCnt="0"/>
      <dgm:spPr/>
    </dgm:pt>
    <dgm:pt modelId="{8B085831-A611-4354-A355-24216F7408D4}" type="pres">
      <dgm:prSet presAssocID="{2A7BBD8A-4FF2-485E-AE05-40D61E2CDB5D}" presName="rootText" presStyleLbl="node3" presStyleIdx="1" presStyleCnt="4" custScaleX="150414" custScaleY="147984" custLinFactNeighborX="-32842" custLinFactNeighborY="309">
        <dgm:presLayoutVars>
          <dgm:chPref val="3"/>
        </dgm:presLayoutVars>
      </dgm:prSet>
      <dgm:spPr/>
      <dgm:t>
        <a:bodyPr/>
        <a:lstStyle/>
        <a:p>
          <a:endParaRPr lang="zh-CN" altLang="en-US"/>
        </a:p>
      </dgm:t>
    </dgm:pt>
    <dgm:pt modelId="{8CC57487-6C38-4890-813E-E57668027B87}" type="pres">
      <dgm:prSet presAssocID="{2A7BBD8A-4FF2-485E-AE05-40D61E2CDB5D}" presName="rootConnector" presStyleLbl="node3" presStyleIdx="1" presStyleCnt="4"/>
      <dgm:spPr/>
      <dgm:t>
        <a:bodyPr/>
        <a:lstStyle/>
        <a:p>
          <a:endParaRPr lang="zh-CN" altLang="en-US"/>
        </a:p>
      </dgm:t>
    </dgm:pt>
    <dgm:pt modelId="{54FCE051-F16E-4647-BFD4-EA672AFB5071}" type="pres">
      <dgm:prSet presAssocID="{2A7BBD8A-4FF2-485E-AE05-40D61E2CDB5D}" presName="hierChild4" presStyleCnt="0"/>
      <dgm:spPr/>
    </dgm:pt>
    <dgm:pt modelId="{CEE12B36-85D2-42AB-8252-3625AD0E40E4}" type="pres">
      <dgm:prSet presAssocID="{2A7BBD8A-4FF2-485E-AE05-40D61E2CDB5D}" presName="hierChild5" presStyleCnt="0"/>
      <dgm:spPr/>
    </dgm:pt>
    <dgm:pt modelId="{469D4C04-608B-4098-A35B-A1C0BC3771B7}" type="pres">
      <dgm:prSet presAssocID="{ADBCAC23-7D8B-4438-9AD6-6179210E3940}" presName="hierChild5" presStyleCnt="0"/>
      <dgm:spPr/>
    </dgm:pt>
    <dgm:pt modelId="{D4F271A7-77E5-4B82-A310-8D91D0D63047}" type="pres">
      <dgm:prSet presAssocID="{BD54063F-0DEC-403D-8D86-CCEA422C79F6}" presName="Name37" presStyleLbl="parChTrans1D2" presStyleIdx="2" presStyleCnt="8"/>
      <dgm:spPr/>
      <dgm:t>
        <a:bodyPr/>
        <a:lstStyle/>
        <a:p>
          <a:endParaRPr lang="zh-CN" altLang="en-US"/>
        </a:p>
      </dgm:t>
    </dgm:pt>
    <dgm:pt modelId="{14649E1B-672F-4212-B812-2A760FDA5C13}" type="pres">
      <dgm:prSet presAssocID="{9193254B-2244-4EC1-8096-FB808C8CF9CC}" presName="hierRoot2" presStyleCnt="0">
        <dgm:presLayoutVars>
          <dgm:hierBranch val="init"/>
        </dgm:presLayoutVars>
      </dgm:prSet>
      <dgm:spPr/>
    </dgm:pt>
    <dgm:pt modelId="{30C000D1-5ED7-4075-A73E-8BA273073478}" type="pres">
      <dgm:prSet presAssocID="{9193254B-2244-4EC1-8096-FB808C8CF9CC}" presName="rootComposite" presStyleCnt="0"/>
      <dgm:spPr/>
    </dgm:pt>
    <dgm:pt modelId="{E815A757-A369-4769-8303-B36584D594E0}" type="pres">
      <dgm:prSet presAssocID="{9193254B-2244-4EC1-8096-FB808C8CF9CC}" presName="rootText" presStyleLbl="node2" presStyleIdx="2" presStyleCnt="4" custScaleX="124045" custScaleY="65709" custLinFactNeighborX="-482" custLinFactNeighborY="15883">
        <dgm:presLayoutVars>
          <dgm:chPref val="3"/>
        </dgm:presLayoutVars>
      </dgm:prSet>
      <dgm:spPr/>
      <dgm:t>
        <a:bodyPr/>
        <a:lstStyle/>
        <a:p>
          <a:endParaRPr lang="zh-CN" altLang="en-US"/>
        </a:p>
      </dgm:t>
    </dgm:pt>
    <dgm:pt modelId="{150854CC-9DD3-487A-97F6-3D5CE4D72DEA}" type="pres">
      <dgm:prSet presAssocID="{9193254B-2244-4EC1-8096-FB808C8CF9CC}" presName="rootConnector" presStyleLbl="node2" presStyleIdx="2" presStyleCnt="4"/>
      <dgm:spPr/>
      <dgm:t>
        <a:bodyPr/>
        <a:lstStyle/>
        <a:p>
          <a:endParaRPr lang="zh-CN" altLang="en-US"/>
        </a:p>
      </dgm:t>
    </dgm:pt>
    <dgm:pt modelId="{27F30E10-DC11-4AA2-8C8B-4C424FE92D4E}" type="pres">
      <dgm:prSet presAssocID="{9193254B-2244-4EC1-8096-FB808C8CF9CC}" presName="hierChild4" presStyleCnt="0"/>
      <dgm:spPr/>
    </dgm:pt>
    <dgm:pt modelId="{81B52B3B-71C3-40F6-8432-63D7EE512738}" type="pres">
      <dgm:prSet presAssocID="{9BB900D7-2F4C-47EE-9058-70DFE975ECC1}" presName="Name37" presStyleLbl="parChTrans1D3" presStyleIdx="2" presStyleCnt="4"/>
      <dgm:spPr/>
      <dgm:t>
        <a:bodyPr/>
        <a:lstStyle/>
        <a:p>
          <a:endParaRPr lang="zh-CN" altLang="en-US"/>
        </a:p>
      </dgm:t>
    </dgm:pt>
    <dgm:pt modelId="{24A06ED3-B291-4841-9E0A-2697C54B8B0B}" type="pres">
      <dgm:prSet presAssocID="{B39B2A29-B025-436B-92E3-C4E2E4FA6074}" presName="hierRoot2" presStyleCnt="0">
        <dgm:presLayoutVars>
          <dgm:hierBranch val="init"/>
        </dgm:presLayoutVars>
      </dgm:prSet>
      <dgm:spPr/>
    </dgm:pt>
    <dgm:pt modelId="{B812358F-A9D0-4D46-8B00-BCF3574A2BCB}" type="pres">
      <dgm:prSet presAssocID="{B39B2A29-B025-436B-92E3-C4E2E4FA6074}" presName="rootComposite" presStyleCnt="0"/>
      <dgm:spPr/>
    </dgm:pt>
    <dgm:pt modelId="{57906D38-BB59-4387-B90F-E96EEDC7589C}" type="pres">
      <dgm:prSet presAssocID="{B39B2A29-B025-436B-92E3-C4E2E4FA6074}" presName="rootText" presStyleLbl="node3" presStyleIdx="2" presStyleCnt="4" custScaleX="150414" custScaleY="147984" custLinFactNeighborX="-32842" custLinFactNeighborY="309">
        <dgm:presLayoutVars>
          <dgm:chPref val="3"/>
        </dgm:presLayoutVars>
      </dgm:prSet>
      <dgm:spPr/>
      <dgm:t>
        <a:bodyPr/>
        <a:lstStyle/>
        <a:p>
          <a:endParaRPr lang="zh-CN" altLang="en-US"/>
        </a:p>
      </dgm:t>
    </dgm:pt>
    <dgm:pt modelId="{EB11507A-8908-4993-8AE2-E9D853D5CD75}" type="pres">
      <dgm:prSet presAssocID="{B39B2A29-B025-436B-92E3-C4E2E4FA6074}" presName="rootConnector" presStyleLbl="node3" presStyleIdx="2" presStyleCnt="4"/>
      <dgm:spPr/>
      <dgm:t>
        <a:bodyPr/>
        <a:lstStyle/>
        <a:p>
          <a:endParaRPr lang="zh-CN" altLang="en-US"/>
        </a:p>
      </dgm:t>
    </dgm:pt>
    <dgm:pt modelId="{739A20E5-AF4E-4653-9692-CE682D27DF89}" type="pres">
      <dgm:prSet presAssocID="{B39B2A29-B025-436B-92E3-C4E2E4FA6074}" presName="hierChild4" presStyleCnt="0"/>
      <dgm:spPr/>
    </dgm:pt>
    <dgm:pt modelId="{73BA3789-27D3-4B00-AA76-038DA95A9559}" type="pres">
      <dgm:prSet presAssocID="{B39B2A29-B025-436B-92E3-C4E2E4FA6074}" presName="hierChild5" presStyleCnt="0"/>
      <dgm:spPr/>
    </dgm:pt>
    <dgm:pt modelId="{A749491D-2674-4271-A8C8-665E3CE85E04}" type="pres">
      <dgm:prSet presAssocID="{9193254B-2244-4EC1-8096-FB808C8CF9CC}" presName="hierChild5" presStyleCnt="0"/>
      <dgm:spPr/>
    </dgm:pt>
    <dgm:pt modelId="{117925C9-9F12-443C-8FC0-BC43A9F90071}" type="pres">
      <dgm:prSet presAssocID="{0763A498-62AD-466A-9F39-B1B0F6A4B40F}" presName="Name37" presStyleLbl="parChTrans1D2" presStyleIdx="3" presStyleCnt="8"/>
      <dgm:spPr/>
      <dgm:t>
        <a:bodyPr/>
        <a:lstStyle/>
        <a:p>
          <a:endParaRPr lang="zh-CN" altLang="en-US"/>
        </a:p>
      </dgm:t>
    </dgm:pt>
    <dgm:pt modelId="{FBB3978C-5DE7-4116-81FF-D9466E562EBC}" type="pres">
      <dgm:prSet presAssocID="{6449A5F6-5183-4894-AA69-C078CEF9A713}" presName="hierRoot2" presStyleCnt="0">
        <dgm:presLayoutVars>
          <dgm:hierBranch val="init"/>
        </dgm:presLayoutVars>
      </dgm:prSet>
      <dgm:spPr/>
    </dgm:pt>
    <dgm:pt modelId="{577E3078-F634-45E6-B895-563C0BC8F9C7}" type="pres">
      <dgm:prSet presAssocID="{6449A5F6-5183-4894-AA69-C078CEF9A713}" presName="rootComposite" presStyleCnt="0"/>
      <dgm:spPr/>
    </dgm:pt>
    <dgm:pt modelId="{7EE0D34E-2757-4987-93C0-B1369F0B12D2}" type="pres">
      <dgm:prSet presAssocID="{6449A5F6-5183-4894-AA69-C078CEF9A713}" presName="rootText" presStyleLbl="node2" presStyleIdx="3" presStyleCnt="4" custScaleX="124045" custScaleY="65709" custLinFactNeighborX="-482" custLinFactNeighborY="15883">
        <dgm:presLayoutVars>
          <dgm:chPref val="3"/>
        </dgm:presLayoutVars>
      </dgm:prSet>
      <dgm:spPr/>
      <dgm:t>
        <a:bodyPr/>
        <a:lstStyle/>
        <a:p>
          <a:endParaRPr lang="zh-CN" altLang="en-US"/>
        </a:p>
      </dgm:t>
    </dgm:pt>
    <dgm:pt modelId="{0AD381BB-68E0-459D-91D1-8948FCB62936}" type="pres">
      <dgm:prSet presAssocID="{6449A5F6-5183-4894-AA69-C078CEF9A713}" presName="rootConnector" presStyleLbl="node2" presStyleIdx="3" presStyleCnt="4"/>
      <dgm:spPr/>
      <dgm:t>
        <a:bodyPr/>
        <a:lstStyle/>
        <a:p>
          <a:endParaRPr lang="zh-CN" altLang="en-US"/>
        </a:p>
      </dgm:t>
    </dgm:pt>
    <dgm:pt modelId="{6E37AE48-DE42-4ABB-AEE6-91A2AAF735BE}" type="pres">
      <dgm:prSet presAssocID="{6449A5F6-5183-4894-AA69-C078CEF9A713}" presName="hierChild4" presStyleCnt="0"/>
      <dgm:spPr/>
    </dgm:pt>
    <dgm:pt modelId="{A7A74FA7-15CB-469D-83FD-B16087CB1FA6}" type="pres">
      <dgm:prSet presAssocID="{B65A9DA2-3996-4D9E-8DA9-8B50B368D930}" presName="Name37" presStyleLbl="parChTrans1D3" presStyleIdx="3" presStyleCnt="4"/>
      <dgm:spPr/>
      <dgm:t>
        <a:bodyPr/>
        <a:lstStyle/>
        <a:p>
          <a:endParaRPr lang="zh-CN" altLang="en-US"/>
        </a:p>
      </dgm:t>
    </dgm:pt>
    <dgm:pt modelId="{94BAF99C-FEA1-4F46-AFE2-6AF8C8DAB61B}" type="pres">
      <dgm:prSet presAssocID="{BD8F2394-B2BC-4C2A-833E-5544429CDA0E}" presName="hierRoot2" presStyleCnt="0">
        <dgm:presLayoutVars>
          <dgm:hierBranch val="init"/>
        </dgm:presLayoutVars>
      </dgm:prSet>
      <dgm:spPr/>
    </dgm:pt>
    <dgm:pt modelId="{54E1B17A-EE8D-4206-8ED1-B2F62FE29D7C}" type="pres">
      <dgm:prSet presAssocID="{BD8F2394-B2BC-4C2A-833E-5544429CDA0E}" presName="rootComposite" presStyleCnt="0"/>
      <dgm:spPr/>
    </dgm:pt>
    <dgm:pt modelId="{B402D3E9-7DCF-46A1-8732-B2A45AF92E35}" type="pres">
      <dgm:prSet presAssocID="{BD8F2394-B2BC-4C2A-833E-5544429CDA0E}" presName="rootText" presStyleLbl="node3" presStyleIdx="3" presStyleCnt="4" custScaleX="150414" custScaleY="147984" custLinFactNeighborX="-32842" custLinFactNeighborY="309">
        <dgm:presLayoutVars>
          <dgm:chPref val="3"/>
        </dgm:presLayoutVars>
      </dgm:prSet>
      <dgm:spPr/>
      <dgm:t>
        <a:bodyPr/>
        <a:lstStyle/>
        <a:p>
          <a:endParaRPr lang="zh-CN" altLang="en-US"/>
        </a:p>
      </dgm:t>
    </dgm:pt>
    <dgm:pt modelId="{8EE9C570-E4BC-4D18-AFB8-E3B84D10F5DD}" type="pres">
      <dgm:prSet presAssocID="{BD8F2394-B2BC-4C2A-833E-5544429CDA0E}" presName="rootConnector" presStyleLbl="node3" presStyleIdx="3" presStyleCnt="4"/>
      <dgm:spPr/>
      <dgm:t>
        <a:bodyPr/>
        <a:lstStyle/>
        <a:p>
          <a:endParaRPr lang="zh-CN" altLang="en-US"/>
        </a:p>
      </dgm:t>
    </dgm:pt>
    <dgm:pt modelId="{AB0F82B0-3FA1-4257-B8AF-BB7472BD4D83}" type="pres">
      <dgm:prSet presAssocID="{BD8F2394-B2BC-4C2A-833E-5544429CDA0E}" presName="hierChild4" presStyleCnt="0"/>
      <dgm:spPr/>
    </dgm:pt>
    <dgm:pt modelId="{63567D77-37F4-468B-8A81-998802F8CA47}" type="pres">
      <dgm:prSet presAssocID="{BD8F2394-B2BC-4C2A-833E-5544429CDA0E}" presName="hierChild5" presStyleCnt="0"/>
      <dgm:spPr/>
    </dgm:pt>
    <dgm:pt modelId="{883086E5-B446-4CF8-92CE-1A88408FB033}" type="pres">
      <dgm:prSet presAssocID="{6449A5F6-5183-4894-AA69-C078CEF9A713}" presName="hierChild5" presStyleCnt="0"/>
      <dgm:spPr/>
    </dgm:pt>
    <dgm:pt modelId="{23114F58-2EB6-44DF-A97E-5AE8C5204780}" type="pres">
      <dgm:prSet presAssocID="{EC134FBD-FBEF-4E03-A535-7ADA6D06EB22}" presName="hierChild3" presStyleCnt="0"/>
      <dgm:spPr/>
    </dgm:pt>
    <dgm:pt modelId="{394A4CD5-508C-4517-B9FA-B983F5F50EB0}" type="pres">
      <dgm:prSet presAssocID="{08918746-C2EE-42D5-A4F2-86A10EC9A946}" presName="Name111" presStyleLbl="parChTrans1D2" presStyleIdx="4" presStyleCnt="8"/>
      <dgm:spPr/>
      <dgm:t>
        <a:bodyPr/>
        <a:lstStyle/>
        <a:p>
          <a:endParaRPr lang="zh-CN" altLang="en-US"/>
        </a:p>
      </dgm:t>
    </dgm:pt>
    <dgm:pt modelId="{272DF86B-ED5C-47F0-B18F-9BFD3D2C97EA}" type="pres">
      <dgm:prSet presAssocID="{89B16BCB-EDFE-4291-8565-668EF99EEE6E}" presName="hierRoot3" presStyleCnt="0">
        <dgm:presLayoutVars>
          <dgm:hierBranch val="init"/>
        </dgm:presLayoutVars>
      </dgm:prSet>
      <dgm:spPr/>
    </dgm:pt>
    <dgm:pt modelId="{1D5178FA-09DF-47BF-B8D0-567BFEA3E342}" type="pres">
      <dgm:prSet presAssocID="{89B16BCB-EDFE-4291-8565-668EF99EEE6E}" presName="rootComposite3" presStyleCnt="0"/>
      <dgm:spPr/>
    </dgm:pt>
    <dgm:pt modelId="{F555FD5E-62C7-417C-BF89-07432E0187CB}" type="pres">
      <dgm:prSet presAssocID="{89B16BCB-EDFE-4291-8565-668EF99EEE6E}" presName="rootText3" presStyleLbl="asst1" presStyleIdx="0" presStyleCnt="4" custScaleX="203999" custScaleY="61723" custLinFactNeighborX="567" custLinFactNeighborY="62964">
        <dgm:presLayoutVars>
          <dgm:chPref val="3"/>
        </dgm:presLayoutVars>
      </dgm:prSet>
      <dgm:spPr/>
      <dgm:t>
        <a:bodyPr/>
        <a:lstStyle/>
        <a:p>
          <a:endParaRPr lang="zh-CN" altLang="en-US"/>
        </a:p>
      </dgm:t>
    </dgm:pt>
    <dgm:pt modelId="{83B0DEA8-E649-4FE0-A379-95F0D2971215}" type="pres">
      <dgm:prSet presAssocID="{89B16BCB-EDFE-4291-8565-668EF99EEE6E}" presName="rootConnector3" presStyleLbl="asst1" presStyleIdx="0" presStyleCnt="4"/>
      <dgm:spPr/>
      <dgm:t>
        <a:bodyPr/>
        <a:lstStyle/>
        <a:p>
          <a:endParaRPr lang="zh-CN" altLang="en-US"/>
        </a:p>
      </dgm:t>
    </dgm:pt>
    <dgm:pt modelId="{C422C124-1F62-45D6-A219-B99ABA6B3CB5}" type="pres">
      <dgm:prSet presAssocID="{89B16BCB-EDFE-4291-8565-668EF99EEE6E}" presName="hierChild6" presStyleCnt="0"/>
      <dgm:spPr/>
    </dgm:pt>
    <dgm:pt modelId="{4072A895-5892-4CAA-AF3E-0C19EB4F4FC4}" type="pres">
      <dgm:prSet presAssocID="{89B16BCB-EDFE-4291-8565-668EF99EEE6E}" presName="hierChild7" presStyleCnt="0"/>
      <dgm:spPr/>
    </dgm:pt>
    <dgm:pt modelId="{CA9B7AB4-B16E-44FD-86A3-8720654F40C4}" type="pres">
      <dgm:prSet presAssocID="{E650CFBD-6DC0-4ECD-809C-163A654515B8}" presName="Name111" presStyleLbl="parChTrans1D2" presStyleIdx="5" presStyleCnt="8"/>
      <dgm:spPr/>
      <dgm:t>
        <a:bodyPr/>
        <a:lstStyle/>
        <a:p>
          <a:endParaRPr lang="zh-CN" altLang="en-US"/>
        </a:p>
      </dgm:t>
    </dgm:pt>
    <dgm:pt modelId="{94297D0F-B0BE-4038-8488-5BEE499AFFEF}" type="pres">
      <dgm:prSet presAssocID="{83B6E579-D432-44D4-8F9D-4506568BA145}" presName="hierRoot3" presStyleCnt="0">
        <dgm:presLayoutVars>
          <dgm:hierBranch val="init"/>
        </dgm:presLayoutVars>
      </dgm:prSet>
      <dgm:spPr/>
    </dgm:pt>
    <dgm:pt modelId="{DFBD6BF5-B13B-42A1-A0D8-A682561EB022}" type="pres">
      <dgm:prSet presAssocID="{83B6E579-D432-44D4-8F9D-4506568BA145}" presName="rootComposite3" presStyleCnt="0"/>
      <dgm:spPr/>
    </dgm:pt>
    <dgm:pt modelId="{D93BD6C8-6217-4C1A-890F-C2F99D9BB1AC}" type="pres">
      <dgm:prSet presAssocID="{83B6E579-D432-44D4-8F9D-4506568BA145}" presName="rootText3" presStyleLbl="asst1" presStyleIdx="1" presStyleCnt="4" custScaleX="202114" custScaleY="122048" custLinFactNeighborX="567" custLinFactNeighborY="62964">
        <dgm:presLayoutVars>
          <dgm:chPref val="3"/>
        </dgm:presLayoutVars>
      </dgm:prSet>
      <dgm:spPr/>
      <dgm:t>
        <a:bodyPr/>
        <a:lstStyle/>
        <a:p>
          <a:endParaRPr lang="zh-CN" altLang="en-US"/>
        </a:p>
      </dgm:t>
    </dgm:pt>
    <dgm:pt modelId="{D80D1044-801B-4EDB-9435-8C59D5BDAAB8}" type="pres">
      <dgm:prSet presAssocID="{83B6E579-D432-44D4-8F9D-4506568BA145}" presName="rootConnector3" presStyleLbl="asst1" presStyleIdx="1" presStyleCnt="4"/>
      <dgm:spPr/>
      <dgm:t>
        <a:bodyPr/>
        <a:lstStyle/>
        <a:p>
          <a:endParaRPr lang="zh-CN" altLang="en-US"/>
        </a:p>
      </dgm:t>
    </dgm:pt>
    <dgm:pt modelId="{D50B6B8E-1760-4D02-B3B2-FA4EFDA89D5D}" type="pres">
      <dgm:prSet presAssocID="{83B6E579-D432-44D4-8F9D-4506568BA145}" presName="hierChild6" presStyleCnt="0"/>
      <dgm:spPr/>
    </dgm:pt>
    <dgm:pt modelId="{2E971CCF-D045-4355-921A-33E25A027FE5}" type="pres">
      <dgm:prSet presAssocID="{83B6E579-D432-44D4-8F9D-4506568BA145}" presName="hierChild7" presStyleCnt="0"/>
      <dgm:spPr/>
    </dgm:pt>
    <dgm:pt modelId="{7EFE89E7-0BD7-4A16-8C49-21C10BFAD21A}" type="pres">
      <dgm:prSet presAssocID="{AB675931-6950-4C10-8287-28804E988568}" presName="Name111" presStyleLbl="parChTrans1D2" presStyleIdx="6" presStyleCnt="8"/>
      <dgm:spPr/>
      <dgm:t>
        <a:bodyPr/>
        <a:lstStyle/>
        <a:p>
          <a:endParaRPr lang="zh-CN" altLang="en-US"/>
        </a:p>
      </dgm:t>
    </dgm:pt>
    <dgm:pt modelId="{68E260F6-5562-4C03-8759-3A0E13BBE3DA}" type="pres">
      <dgm:prSet presAssocID="{47E7B1CF-FFFF-42B1-BA6C-C29AEECB4075}" presName="hierRoot3" presStyleCnt="0">
        <dgm:presLayoutVars>
          <dgm:hierBranch val="init"/>
        </dgm:presLayoutVars>
      </dgm:prSet>
      <dgm:spPr/>
    </dgm:pt>
    <dgm:pt modelId="{A2322667-8C31-4613-880A-DB4523952A87}" type="pres">
      <dgm:prSet presAssocID="{47E7B1CF-FFFF-42B1-BA6C-C29AEECB4075}" presName="rootComposite3" presStyleCnt="0"/>
      <dgm:spPr/>
    </dgm:pt>
    <dgm:pt modelId="{348467EF-D861-4641-942A-A7170B7CEBB3}" type="pres">
      <dgm:prSet presAssocID="{47E7B1CF-FFFF-42B1-BA6C-C29AEECB4075}" presName="rootText3" presStyleLbl="asst1" presStyleIdx="2" presStyleCnt="4" custScaleX="203999" custScaleY="61723" custLinFactNeighborX="639" custLinFactNeighborY="26093">
        <dgm:presLayoutVars>
          <dgm:chPref val="3"/>
        </dgm:presLayoutVars>
      </dgm:prSet>
      <dgm:spPr/>
      <dgm:t>
        <a:bodyPr/>
        <a:lstStyle/>
        <a:p>
          <a:endParaRPr lang="zh-CN" altLang="en-US"/>
        </a:p>
      </dgm:t>
    </dgm:pt>
    <dgm:pt modelId="{834E219D-3985-4463-992C-0FB446054FE1}" type="pres">
      <dgm:prSet presAssocID="{47E7B1CF-FFFF-42B1-BA6C-C29AEECB4075}" presName="rootConnector3" presStyleLbl="asst1" presStyleIdx="2" presStyleCnt="4"/>
      <dgm:spPr/>
      <dgm:t>
        <a:bodyPr/>
        <a:lstStyle/>
        <a:p>
          <a:endParaRPr lang="zh-CN" altLang="en-US"/>
        </a:p>
      </dgm:t>
    </dgm:pt>
    <dgm:pt modelId="{CA582ED7-070C-4DA2-8CCA-1A378EB3596B}" type="pres">
      <dgm:prSet presAssocID="{47E7B1CF-FFFF-42B1-BA6C-C29AEECB4075}" presName="hierChild6" presStyleCnt="0"/>
      <dgm:spPr/>
    </dgm:pt>
    <dgm:pt modelId="{D523BA6B-964C-4D0D-8ECE-E3F2DA487BBD}" type="pres">
      <dgm:prSet presAssocID="{47E7B1CF-FFFF-42B1-BA6C-C29AEECB4075}" presName="hierChild7" presStyleCnt="0"/>
      <dgm:spPr/>
    </dgm:pt>
    <dgm:pt modelId="{DDB3A901-B51C-452E-B287-6417866A3913}" type="pres">
      <dgm:prSet presAssocID="{25FE6955-F2E0-4D81-AB7E-91622AC280AC}" presName="Name111" presStyleLbl="parChTrans1D2" presStyleIdx="7" presStyleCnt="8"/>
      <dgm:spPr/>
      <dgm:t>
        <a:bodyPr/>
        <a:lstStyle/>
        <a:p>
          <a:endParaRPr lang="zh-CN" altLang="en-US"/>
        </a:p>
      </dgm:t>
    </dgm:pt>
    <dgm:pt modelId="{7FE13609-031A-46CE-B309-08884319DAEF}" type="pres">
      <dgm:prSet presAssocID="{FA83FF95-CB9D-454B-84E4-1F425B004803}" presName="hierRoot3" presStyleCnt="0">
        <dgm:presLayoutVars>
          <dgm:hierBranch val="init"/>
        </dgm:presLayoutVars>
      </dgm:prSet>
      <dgm:spPr/>
    </dgm:pt>
    <dgm:pt modelId="{398B84EB-38FF-4D6B-A5ED-9B39AE5393C1}" type="pres">
      <dgm:prSet presAssocID="{FA83FF95-CB9D-454B-84E4-1F425B004803}" presName="rootComposite3" presStyleCnt="0"/>
      <dgm:spPr/>
    </dgm:pt>
    <dgm:pt modelId="{17F4D5C9-A4F4-4B58-9C31-0D60219817A9}" type="pres">
      <dgm:prSet presAssocID="{FA83FF95-CB9D-454B-84E4-1F425B004803}" presName="rootText3" presStyleLbl="asst1" presStyleIdx="3" presStyleCnt="4" custScaleX="204223" custScaleY="66483" custLinFactNeighborX="850" custLinFactNeighborY="26661">
        <dgm:presLayoutVars>
          <dgm:chPref val="3"/>
        </dgm:presLayoutVars>
      </dgm:prSet>
      <dgm:spPr/>
      <dgm:t>
        <a:bodyPr/>
        <a:lstStyle/>
        <a:p>
          <a:endParaRPr lang="zh-CN" altLang="en-US"/>
        </a:p>
      </dgm:t>
    </dgm:pt>
    <dgm:pt modelId="{CB86A37A-0624-4019-8ADB-FA4A3B298F03}" type="pres">
      <dgm:prSet presAssocID="{FA83FF95-CB9D-454B-84E4-1F425B004803}" presName="rootConnector3" presStyleLbl="asst1" presStyleIdx="3" presStyleCnt="4"/>
      <dgm:spPr/>
      <dgm:t>
        <a:bodyPr/>
        <a:lstStyle/>
        <a:p>
          <a:endParaRPr lang="zh-CN" altLang="en-US"/>
        </a:p>
      </dgm:t>
    </dgm:pt>
    <dgm:pt modelId="{FEBA7A4B-7857-475E-A932-AA8EFA94CF37}" type="pres">
      <dgm:prSet presAssocID="{FA83FF95-CB9D-454B-84E4-1F425B004803}" presName="hierChild6" presStyleCnt="0"/>
      <dgm:spPr/>
    </dgm:pt>
    <dgm:pt modelId="{441A6574-E44D-4D52-B1C3-586CA8B8A9E2}" type="pres">
      <dgm:prSet presAssocID="{FA83FF95-CB9D-454B-84E4-1F425B004803}" presName="hierChild7" presStyleCnt="0"/>
      <dgm:spPr/>
    </dgm:pt>
  </dgm:ptLst>
  <dgm:cxnLst>
    <dgm:cxn modelId="{306F2E79-4495-E340-BDDE-9EA9272197EE}" type="presOf" srcId="{AB675931-6950-4C10-8287-28804E988568}" destId="{7EFE89E7-0BD7-4A16-8C49-21C10BFAD21A}" srcOrd="0" destOrd="0" presId="urn:microsoft.com/office/officeart/2005/8/layout/orgChart1#10"/>
    <dgm:cxn modelId="{BF3DF22F-5D3E-42A4-8410-745DF12E44B4}" srcId="{ADBCAC23-7D8B-4438-9AD6-6179210E3940}" destId="{2A7BBD8A-4FF2-485E-AE05-40D61E2CDB5D}" srcOrd="0" destOrd="0" parTransId="{37BD9D3E-793D-48B3-94F9-425889507AEB}" sibTransId="{5C2BA1D5-CE1D-4162-9125-CC55A2C3E1A0}"/>
    <dgm:cxn modelId="{04AECCC6-F9C0-3348-8879-FD392E30EAC0}" type="presOf" srcId="{89B16BCB-EDFE-4291-8565-668EF99EEE6E}" destId="{F555FD5E-62C7-417C-BF89-07432E0187CB}" srcOrd="0" destOrd="0" presId="urn:microsoft.com/office/officeart/2005/8/layout/orgChart1#10"/>
    <dgm:cxn modelId="{BB525F82-11A9-F54E-B60F-223C2AA86795}" type="presOf" srcId="{B39B2A29-B025-436B-92E3-C4E2E4FA6074}" destId="{57906D38-BB59-4387-B90F-E96EEDC7589C}" srcOrd="0" destOrd="0" presId="urn:microsoft.com/office/officeart/2005/8/layout/orgChart1#10"/>
    <dgm:cxn modelId="{142B233A-E933-4920-8899-F2C2DD53B06D}" srcId="{EC134FBD-FBEF-4E03-A535-7ADA6D06EB22}" destId="{B9099DCF-A1FF-456A-91BE-329974B6EFA1}" srcOrd="4" destOrd="0" parTransId="{A07C8EBE-E1D2-420E-87EA-BE502551EB9C}" sibTransId="{403082B8-092D-4420-80A1-D7D6229780EE}"/>
    <dgm:cxn modelId="{E1A56869-149F-4ABA-BD13-946E8CF03D8E}" srcId="{EC134FBD-FBEF-4E03-A535-7ADA6D06EB22}" destId="{ADBCAC23-7D8B-4438-9AD6-6179210E3940}" srcOrd="5" destOrd="0" parTransId="{C38A5D5D-8CFB-4CD6-A5AC-78B825A2834F}" sibTransId="{8B037F3B-DB50-4346-BD81-D6AF5CADF050}"/>
    <dgm:cxn modelId="{CDA0F5E8-0802-7E48-A0B2-867C015E0E8C}" type="presOf" srcId="{A07C8EBE-E1D2-420E-87EA-BE502551EB9C}" destId="{60DF28A5-0A46-425B-82B5-0C88665BDB2D}" srcOrd="0" destOrd="0" presId="urn:microsoft.com/office/officeart/2005/8/layout/orgChart1#10"/>
    <dgm:cxn modelId="{2A5D0DDB-E82C-364C-BE14-0B31742C8E18}" type="presOf" srcId="{FA83FF95-CB9D-454B-84E4-1F425B004803}" destId="{17F4D5C9-A4F4-4B58-9C31-0D60219817A9}" srcOrd="0" destOrd="0" presId="urn:microsoft.com/office/officeart/2005/8/layout/orgChart1#10"/>
    <dgm:cxn modelId="{47F3B953-7A43-A046-A8ED-9597CA4A732E}" type="presOf" srcId="{08918746-C2EE-42D5-A4F2-86A10EC9A946}" destId="{394A4CD5-508C-4517-B9FA-B983F5F50EB0}" srcOrd="0" destOrd="0" presId="urn:microsoft.com/office/officeart/2005/8/layout/orgChart1#10"/>
    <dgm:cxn modelId="{64ABD021-1349-4E48-88F6-B2035BF72867}" srcId="{EC134FBD-FBEF-4E03-A535-7ADA6D06EB22}" destId="{47E7B1CF-FFFF-42B1-BA6C-C29AEECB4075}" srcOrd="2" destOrd="0" parTransId="{AB675931-6950-4C10-8287-28804E988568}" sibTransId="{79BBF3FD-6788-4D79-8B3D-BA826868667E}"/>
    <dgm:cxn modelId="{4255B960-CCDE-0143-AE03-BAE9CFE7F49E}" type="presOf" srcId="{ADBCAC23-7D8B-4438-9AD6-6179210E3940}" destId="{26DB2A05-B567-4DE4-8B65-0B99F7F3E664}" srcOrd="1" destOrd="0" presId="urn:microsoft.com/office/officeart/2005/8/layout/orgChart1#10"/>
    <dgm:cxn modelId="{A39A8E6D-40DA-1B49-BF59-94865139E071}" type="presOf" srcId="{83B6E579-D432-44D4-8F9D-4506568BA145}" destId="{D80D1044-801B-4EDB-9435-8C59D5BDAAB8}" srcOrd="1" destOrd="0" presId="urn:microsoft.com/office/officeart/2005/8/layout/orgChart1#10"/>
    <dgm:cxn modelId="{3F6E7281-5D30-CB4C-879A-3377B5E5AC7F}" type="presOf" srcId="{ADBCAC23-7D8B-4438-9AD6-6179210E3940}" destId="{204D8920-AA0D-4356-96BB-FB725D23DDE8}" srcOrd="0" destOrd="0" presId="urn:microsoft.com/office/officeart/2005/8/layout/orgChart1#10"/>
    <dgm:cxn modelId="{929484D5-61CD-4D92-B7A6-B1609A81D1A9}" srcId="{EC134FBD-FBEF-4E03-A535-7ADA6D06EB22}" destId="{89B16BCB-EDFE-4291-8565-668EF99EEE6E}" srcOrd="0" destOrd="0" parTransId="{08918746-C2EE-42D5-A4F2-86A10EC9A946}" sibTransId="{B9703CCC-5932-48F8-A72A-649CDC91993C}"/>
    <dgm:cxn modelId="{ABA1D356-FAE3-B14F-A152-63155F03EF8A}" type="presOf" srcId="{27C565CC-A207-40E1-AA06-4BCD59EC5D22}" destId="{55EF065E-5162-4C53-9E56-FEB40990DAF2}" srcOrd="0" destOrd="0" presId="urn:microsoft.com/office/officeart/2005/8/layout/orgChart1#10"/>
    <dgm:cxn modelId="{A0669281-32F5-EB43-8294-DA5C7731FD6E}" type="presOf" srcId="{B65A9DA2-3996-4D9E-8DA9-8B50B368D930}" destId="{A7A74FA7-15CB-469D-83FD-B16087CB1FA6}" srcOrd="0" destOrd="0" presId="urn:microsoft.com/office/officeart/2005/8/layout/orgChart1#10"/>
    <dgm:cxn modelId="{D26574B7-34C3-AA43-ABEF-D7C4F88CB228}" type="presOf" srcId="{C38A5D5D-8CFB-4CD6-A5AC-78B825A2834F}" destId="{16F8F5A8-5E0B-4F72-BE8A-51DABA2AEA03}" srcOrd="0" destOrd="0" presId="urn:microsoft.com/office/officeart/2005/8/layout/orgChart1#10"/>
    <dgm:cxn modelId="{6D36911A-D970-6546-B8A1-5070B80F74E5}" type="presOf" srcId="{9193254B-2244-4EC1-8096-FB808C8CF9CC}" destId="{E815A757-A369-4769-8303-B36584D594E0}" srcOrd="0" destOrd="0" presId="urn:microsoft.com/office/officeart/2005/8/layout/orgChart1#10"/>
    <dgm:cxn modelId="{7711A3BE-BD64-B641-9AE5-A552B7188E3C}" type="presOf" srcId="{47E7B1CF-FFFF-42B1-BA6C-C29AEECB4075}" destId="{834E219D-3985-4463-992C-0FB446054FE1}" srcOrd="1" destOrd="0" presId="urn:microsoft.com/office/officeart/2005/8/layout/orgChart1#10"/>
    <dgm:cxn modelId="{FDD1B4EC-6AC0-8140-8408-F6FE37096415}" type="presOf" srcId="{B9099DCF-A1FF-456A-91BE-329974B6EFA1}" destId="{F6781222-DFA3-4129-B148-4CA912235843}" srcOrd="1" destOrd="0" presId="urn:microsoft.com/office/officeart/2005/8/layout/orgChart1#10"/>
    <dgm:cxn modelId="{745FB7E6-9ECA-9947-AC81-4A7E95583C92}" type="presOf" srcId="{0763A498-62AD-466A-9F39-B1B0F6A4B40F}" destId="{117925C9-9F12-443C-8FC0-BC43A9F90071}" srcOrd="0" destOrd="0" presId="urn:microsoft.com/office/officeart/2005/8/layout/orgChart1#10"/>
    <dgm:cxn modelId="{A22785A1-EA9B-4D49-A2B6-429BF7AF8AA6}" type="presOf" srcId="{83B6E579-D432-44D4-8F9D-4506568BA145}" destId="{D93BD6C8-6217-4C1A-890F-C2F99D9BB1AC}" srcOrd="0" destOrd="0" presId="urn:microsoft.com/office/officeart/2005/8/layout/orgChart1#10"/>
    <dgm:cxn modelId="{7D894029-6807-024F-A463-EDC7166B6903}" type="presOf" srcId="{EC134FBD-FBEF-4E03-A535-7ADA6D06EB22}" destId="{4C0DDC23-FA76-425D-88C3-EDA76F94DA05}" srcOrd="0" destOrd="0" presId="urn:microsoft.com/office/officeart/2005/8/layout/orgChart1#10"/>
    <dgm:cxn modelId="{11B5272B-B78E-064A-871A-EF9AD543DC30}" type="presOf" srcId="{9193254B-2244-4EC1-8096-FB808C8CF9CC}" destId="{150854CC-9DD3-487A-97F6-3D5CE4D72DEA}" srcOrd="1" destOrd="0" presId="urn:microsoft.com/office/officeart/2005/8/layout/orgChart1#10"/>
    <dgm:cxn modelId="{D42D825E-32B4-4EED-A10C-E9EDC7FB474C}" srcId="{9193254B-2244-4EC1-8096-FB808C8CF9CC}" destId="{B39B2A29-B025-436B-92E3-C4E2E4FA6074}" srcOrd="0" destOrd="0" parTransId="{9BB900D7-2F4C-47EE-9058-70DFE975ECC1}" sibTransId="{2F62FC5D-E600-4FF7-88D2-999305BB1275}"/>
    <dgm:cxn modelId="{6A3F0C83-C610-5145-A719-FB42560B983D}" type="presOf" srcId="{497E4C1E-3F05-426A-A6D9-963C75D0A9F6}" destId="{3744CC9D-5165-4D94-8746-DF8C6D019DCD}" srcOrd="0" destOrd="0" presId="urn:microsoft.com/office/officeart/2005/8/layout/orgChart1#10"/>
    <dgm:cxn modelId="{98153881-8412-A846-BB2C-8A5934EA4209}" type="presOf" srcId="{BD8F2394-B2BC-4C2A-833E-5544429CDA0E}" destId="{B402D3E9-7DCF-46A1-8732-B2A45AF92E35}" srcOrd="0" destOrd="0" presId="urn:microsoft.com/office/officeart/2005/8/layout/orgChart1#10"/>
    <dgm:cxn modelId="{3D24BB13-418B-4A65-B373-65775FDFEB01}" srcId="{27C565CC-A207-40E1-AA06-4BCD59EC5D22}" destId="{EC134FBD-FBEF-4E03-A535-7ADA6D06EB22}" srcOrd="0" destOrd="0" parTransId="{82DA9AAB-90BE-4C81-B598-925C58C787CB}" sibTransId="{EF782213-4682-4BFC-B4E5-2BDF3D4217A7}"/>
    <dgm:cxn modelId="{9716CB08-83A3-4904-BE85-34A5DB2153E4}" srcId="{EC134FBD-FBEF-4E03-A535-7ADA6D06EB22}" destId="{83B6E579-D432-44D4-8F9D-4506568BA145}" srcOrd="1" destOrd="0" parTransId="{E650CFBD-6DC0-4ECD-809C-163A654515B8}" sibTransId="{019E6089-F523-4849-989A-CDB907FEFA72}"/>
    <dgm:cxn modelId="{C750A591-6733-D44F-AD8D-60963F07337C}" type="presOf" srcId="{E650CFBD-6DC0-4ECD-809C-163A654515B8}" destId="{CA9B7AB4-B16E-44FD-86A3-8720654F40C4}" srcOrd="0" destOrd="0" presId="urn:microsoft.com/office/officeart/2005/8/layout/orgChart1#10"/>
    <dgm:cxn modelId="{DBBE986F-2292-A140-81EC-ABEF1175E3BC}" type="presOf" srcId="{B39B2A29-B025-436B-92E3-C4E2E4FA6074}" destId="{EB11507A-8908-4993-8AE2-E9D853D5CD75}" srcOrd="1" destOrd="0" presId="urn:microsoft.com/office/officeart/2005/8/layout/orgChart1#10"/>
    <dgm:cxn modelId="{DB1D3EDC-3505-7F40-A09E-98D6629AF8F8}" type="presOf" srcId="{C283D4AC-4E97-4B1B-AC54-30412034F2B0}" destId="{F9DF42C0-E152-48AD-A234-6249EE2A59B3}" srcOrd="0" destOrd="0" presId="urn:microsoft.com/office/officeart/2005/8/layout/orgChart1#10"/>
    <dgm:cxn modelId="{03002C73-6AC8-A34C-B4E3-18F0108F5171}" type="presOf" srcId="{BD54063F-0DEC-403D-8D86-CCEA422C79F6}" destId="{D4F271A7-77E5-4B82-A310-8D91D0D63047}" srcOrd="0" destOrd="0" presId="urn:microsoft.com/office/officeart/2005/8/layout/orgChart1#10"/>
    <dgm:cxn modelId="{FB502D17-7213-7B45-8B75-A131E177710E}" type="presOf" srcId="{C283D4AC-4E97-4B1B-AC54-30412034F2B0}" destId="{5C2D81D5-35AA-4068-A6B0-92CF4FF1EDF2}" srcOrd="1" destOrd="0" presId="urn:microsoft.com/office/officeart/2005/8/layout/orgChart1#10"/>
    <dgm:cxn modelId="{08E07642-D102-954E-ADBB-D814FE85A9C2}" type="presOf" srcId="{BD8F2394-B2BC-4C2A-833E-5544429CDA0E}" destId="{8EE9C570-E4BC-4D18-AFB8-E3B84D10F5DD}" srcOrd="1" destOrd="0" presId="urn:microsoft.com/office/officeart/2005/8/layout/orgChart1#10"/>
    <dgm:cxn modelId="{ECAF4CB6-D199-A244-91FA-D176C57B3460}" type="presOf" srcId="{6449A5F6-5183-4894-AA69-C078CEF9A713}" destId="{0AD381BB-68E0-459D-91D1-8948FCB62936}" srcOrd="1" destOrd="0" presId="urn:microsoft.com/office/officeart/2005/8/layout/orgChart1#10"/>
    <dgm:cxn modelId="{5843D0FF-E34B-F84D-B00E-14D5C18ADFF2}" type="presOf" srcId="{FA83FF95-CB9D-454B-84E4-1F425B004803}" destId="{CB86A37A-0624-4019-8ADB-FA4A3B298F03}" srcOrd="1" destOrd="0" presId="urn:microsoft.com/office/officeart/2005/8/layout/orgChart1#10"/>
    <dgm:cxn modelId="{6E792405-764E-0046-B833-55A23B35E43D}" type="presOf" srcId="{6449A5F6-5183-4894-AA69-C078CEF9A713}" destId="{7EE0D34E-2757-4987-93C0-B1369F0B12D2}" srcOrd="0" destOrd="0" presId="urn:microsoft.com/office/officeart/2005/8/layout/orgChart1#10"/>
    <dgm:cxn modelId="{08A091F1-66AF-ED4B-ACAF-D6A84E39845F}" type="presOf" srcId="{25FE6955-F2E0-4D81-AB7E-91622AC280AC}" destId="{DDB3A901-B51C-452E-B287-6417866A3913}" srcOrd="0" destOrd="0" presId="urn:microsoft.com/office/officeart/2005/8/layout/orgChart1#10"/>
    <dgm:cxn modelId="{59F8889D-509A-6941-B7E8-7A18719D71A1}" type="presOf" srcId="{89B16BCB-EDFE-4291-8565-668EF99EEE6E}" destId="{83B0DEA8-E649-4FE0-A379-95F0D2971215}" srcOrd="1" destOrd="0" presId="urn:microsoft.com/office/officeart/2005/8/layout/orgChart1#10"/>
    <dgm:cxn modelId="{85473C9E-13AF-3D4A-9710-DE46D89B420F}" type="presOf" srcId="{2A7BBD8A-4FF2-485E-AE05-40D61E2CDB5D}" destId="{8CC57487-6C38-4890-813E-E57668027B87}" srcOrd="1" destOrd="0" presId="urn:microsoft.com/office/officeart/2005/8/layout/orgChart1#10"/>
    <dgm:cxn modelId="{D50434BD-AAD2-42AC-B79D-3507B3B27661}" srcId="{EC134FBD-FBEF-4E03-A535-7ADA6D06EB22}" destId="{6449A5F6-5183-4894-AA69-C078CEF9A713}" srcOrd="7" destOrd="0" parTransId="{0763A498-62AD-466A-9F39-B1B0F6A4B40F}" sibTransId="{5D367F7C-280E-4687-B9ED-D0DAB1C92A54}"/>
    <dgm:cxn modelId="{92DF654C-2672-764E-9387-3F822558479E}" type="presOf" srcId="{EC134FBD-FBEF-4E03-A535-7ADA6D06EB22}" destId="{E035C10F-968F-4732-A952-D6B8B22FF25C}" srcOrd="1" destOrd="0" presId="urn:microsoft.com/office/officeart/2005/8/layout/orgChart1#10"/>
    <dgm:cxn modelId="{BEAB95FA-A9FB-48D6-A592-3F58089AD3BF}" srcId="{EC134FBD-FBEF-4E03-A535-7ADA6D06EB22}" destId="{FA83FF95-CB9D-454B-84E4-1F425B004803}" srcOrd="3" destOrd="0" parTransId="{25FE6955-F2E0-4D81-AB7E-91622AC280AC}" sibTransId="{41A0BCC3-C8B4-4448-BCE0-B2E099E365BB}"/>
    <dgm:cxn modelId="{D98BEAD7-0F19-4837-A2EA-BD2DC57C64F0}" srcId="{EC134FBD-FBEF-4E03-A535-7ADA6D06EB22}" destId="{9193254B-2244-4EC1-8096-FB808C8CF9CC}" srcOrd="6" destOrd="0" parTransId="{BD54063F-0DEC-403D-8D86-CCEA422C79F6}" sibTransId="{A377F062-1AD6-449B-A131-71946A4C0CB8}"/>
    <dgm:cxn modelId="{712F61E9-D06B-4049-9943-D06F6B93A42A}" type="presOf" srcId="{9BB900D7-2F4C-47EE-9058-70DFE975ECC1}" destId="{81B52B3B-71C3-40F6-8432-63D7EE512738}" srcOrd="0" destOrd="0" presId="urn:microsoft.com/office/officeart/2005/8/layout/orgChart1#10"/>
    <dgm:cxn modelId="{281A7D85-A7E0-E240-9634-957A42A2C6B6}" type="presOf" srcId="{47E7B1CF-FFFF-42B1-BA6C-C29AEECB4075}" destId="{348467EF-D861-4641-942A-A7170B7CEBB3}" srcOrd="0" destOrd="0" presId="urn:microsoft.com/office/officeart/2005/8/layout/orgChart1#10"/>
    <dgm:cxn modelId="{6BE0D332-77C8-5943-965C-2628EBE34E2F}" type="presOf" srcId="{B9099DCF-A1FF-456A-91BE-329974B6EFA1}" destId="{43F5D7D0-4CBA-4FD8-8B58-B6F14996D2A5}" srcOrd="0" destOrd="0" presId="urn:microsoft.com/office/officeart/2005/8/layout/orgChart1#10"/>
    <dgm:cxn modelId="{25285735-C0BB-8C49-B99B-10CD1603047C}" type="presOf" srcId="{37BD9D3E-793D-48B3-94F9-425889507AEB}" destId="{BA581352-219D-4956-A240-D7CBE7712807}" srcOrd="0" destOrd="0" presId="urn:microsoft.com/office/officeart/2005/8/layout/orgChart1#10"/>
    <dgm:cxn modelId="{783090B3-CBD4-1C40-B577-CF2224B67F7D}" type="presOf" srcId="{2A7BBD8A-4FF2-485E-AE05-40D61E2CDB5D}" destId="{8B085831-A611-4354-A355-24216F7408D4}" srcOrd="0" destOrd="0" presId="urn:microsoft.com/office/officeart/2005/8/layout/orgChart1#10"/>
    <dgm:cxn modelId="{A7915F5E-F581-410F-BF77-4EE8F0CF30E9}" srcId="{B9099DCF-A1FF-456A-91BE-329974B6EFA1}" destId="{C283D4AC-4E97-4B1B-AC54-30412034F2B0}" srcOrd="0" destOrd="0" parTransId="{497E4C1E-3F05-426A-A6D9-963C75D0A9F6}" sibTransId="{98BAE281-A273-46CF-A5AA-3EBAA82D7129}"/>
    <dgm:cxn modelId="{E244CABD-F818-45A6-98E4-28EF8B4D919B}" srcId="{6449A5F6-5183-4894-AA69-C078CEF9A713}" destId="{BD8F2394-B2BC-4C2A-833E-5544429CDA0E}" srcOrd="0" destOrd="0" parTransId="{B65A9DA2-3996-4D9E-8DA9-8B50B368D930}" sibTransId="{CD516C93-4A62-4979-A33C-52090853FC05}"/>
    <dgm:cxn modelId="{4AB4E57B-EAAE-9F45-A9ED-EF976973F441}" type="presParOf" srcId="{55EF065E-5162-4C53-9E56-FEB40990DAF2}" destId="{4F811A65-43C9-4F0F-8FE6-08C014228C48}" srcOrd="0" destOrd="0" presId="urn:microsoft.com/office/officeart/2005/8/layout/orgChart1#10"/>
    <dgm:cxn modelId="{F758470F-B7C5-3145-9B38-0909B290E297}" type="presParOf" srcId="{4F811A65-43C9-4F0F-8FE6-08C014228C48}" destId="{8D5B6355-9284-4BCA-9ABB-51455B7DC0EB}" srcOrd="0" destOrd="0" presId="urn:microsoft.com/office/officeart/2005/8/layout/orgChart1#10"/>
    <dgm:cxn modelId="{319EAC8F-1045-A545-A67C-45E840FE1C65}" type="presParOf" srcId="{8D5B6355-9284-4BCA-9ABB-51455B7DC0EB}" destId="{4C0DDC23-FA76-425D-88C3-EDA76F94DA05}" srcOrd="0" destOrd="0" presId="urn:microsoft.com/office/officeart/2005/8/layout/orgChart1#10"/>
    <dgm:cxn modelId="{E98CD3B4-F274-B549-8E0B-574500BF48C2}" type="presParOf" srcId="{8D5B6355-9284-4BCA-9ABB-51455B7DC0EB}" destId="{E035C10F-968F-4732-A952-D6B8B22FF25C}" srcOrd="1" destOrd="0" presId="urn:microsoft.com/office/officeart/2005/8/layout/orgChart1#10"/>
    <dgm:cxn modelId="{6188AA34-67E6-6240-BA23-ECFEECE0045A}" type="presParOf" srcId="{4F811A65-43C9-4F0F-8FE6-08C014228C48}" destId="{1DB86430-0253-41CE-8B7A-C4077C7F7599}" srcOrd="1" destOrd="0" presId="urn:microsoft.com/office/officeart/2005/8/layout/orgChart1#10"/>
    <dgm:cxn modelId="{ECDDF04D-A154-3E49-88B2-BBC2B6139C21}" type="presParOf" srcId="{1DB86430-0253-41CE-8B7A-C4077C7F7599}" destId="{60DF28A5-0A46-425B-82B5-0C88665BDB2D}" srcOrd="0" destOrd="0" presId="urn:microsoft.com/office/officeart/2005/8/layout/orgChart1#10"/>
    <dgm:cxn modelId="{76D14BE8-17AC-5442-BB49-57C6E1BE2D12}" type="presParOf" srcId="{1DB86430-0253-41CE-8B7A-C4077C7F7599}" destId="{BD9294D3-444E-4038-935C-EB4E442A5418}" srcOrd="1" destOrd="0" presId="urn:microsoft.com/office/officeart/2005/8/layout/orgChart1#10"/>
    <dgm:cxn modelId="{B09B2098-9954-FD40-BD0B-418B935A6AD1}" type="presParOf" srcId="{BD9294D3-444E-4038-935C-EB4E442A5418}" destId="{01F7CD11-01F9-4710-966F-FA32108D3073}" srcOrd="0" destOrd="0" presId="urn:microsoft.com/office/officeart/2005/8/layout/orgChart1#10"/>
    <dgm:cxn modelId="{F1C46036-A0EB-074D-BBE1-4A41A40FD371}" type="presParOf" srcId="{01F7CD11-01F9-4710-966F-FA32108D3073}" destId="{43F5D7D0-4CBA-4FD8-8B58-B6F14996D2A5}" srcOrd="0" destOrd="0" presId="urn:microsoft.com/office/officeart/2005/8/layout/orgChart1#10"/>
    <dgm:cxn modelId="{AE422123-39FB-804B-88C2-6D92CAB34BF2}" type="presParOf" srcId="{01F7CD11-01F9-4710-966F-FA32108D3073}" destId="{F6781222-DFA3-4129-B148-4CA912235843}" srcOrd="1" destOrd="0" presId="urn:microsoft.com/office/officeart/2005/8/layout/orgChart1#10"/>
    <dgm:cxn modelId="{4F4975A0-32E7-C041-829F-8F42E75E5E30}" type="presParOf" srcId="{BD9294D3-444E-4038-935C-EB4E442A5418}" destId="{989BAE7F-D611-43B8-B398-52E1A3D981EF}" srcOrd="1" destOrd="0" presId="urn:microsoft.com/office/officeart/2005/8/layout/orgChart1#10"/>
    <dgm:cxn modelId="{0937128B-0307-F74A-ABA8-9A00B44E6700}" type="presParOf" srcId="{989BAE7F-D611-43B8-B398-52E1A3D981EF}" destId="{3744CC9D-5165-4D94-8746-DF8C6D019DCD}" srcOrd="0" destOrd="0" presId="urn:microsoft.com/office/officeart/2005/8/layout/orgChart1#10"/>
    <dgm:cxn modelId="{D00EBDB7-D6FE-4A46-96E5-E92052AE5565}" type="presParOf" srcId="{989BAE7F-D611-43B8-B398-52E1A3D981EF}" destId="{D1A85CBF-B91A-4FDB-BAB1-8FE1B317E42D}" srcOrd="1" destOrd="0" presId="urn:microsoft.com/office/officeart/2005/8/layout/orgChart1#10"/>
    <dgm:cxn modelId="{EA6C7358-0520-0942-BA22-B25258FC11EF}" type="presParOf" srcId="{D1A85CBF-B91A-4FDB-BAB1-8FE1B317E42D}" destId="{D48BCF79-E76F-429C-A468-B66349D6AA74}" srcOrd="0" destOrd="0" presId="urn:microsoft.com/office/officeart/2005/8/layout/orgChart1#10"/>
    <dgm:cxn modelId="{17F53122-3426-8B44-87A4-27528F002B5B}" type="presParOf" srcId="{D48BCF79-E76F-429C-A468-B66349D6AA74}" destId="{F9DF42C0-E152-48AD-A234-6249EE2A59B3}" srcOrd="0" destOrd="0" presId="urn:microsoft.com/office/officeart/2005/8/layout/orgChart1#10"/>
    <dgm:cxn modelId="{1E4A8822-8F12-104D-9F22-9F3D8E4D0AC0}" type="presParOf" srcId="{D48BCF79-E76F-429C-A468-B66349D6AA74}" destId="{5C2D81D5-35AA-4068-A6B0-92CF4FF1EDF2}" srcOrd="1" destOrd="0" presId="urn:microsoft.com/office/officeart/2005/8/layout/orgChart1#10"/>
    <dgm:cxn modelId="{37890A02-47E5-D54A-A3D9-66DCBD925B68}" type="presParOf" srcId="{D1A85CBF-B91A-4FDB-BAB1-8FE1B317E42D}" destId="{F80B1374-FF99-4BD3-A40D-9B6DEEEF9E43}" srcOrd="1" destOrd="0" presId="urn:microsoft.com/office/officeart/2005/8/layout/orgChart1#10"/>
    <dgm:cxn modelId="{920EEB30-7CD0-9942-9FD4-0893895778E0}" type="presParOf" srcId="{D1A85CBF-B91A-4FDB-BAB1-8FE1B317E42D}" destId="{9E922E4C-9306-4887-9312-FC1013D7769E}" srcOrd="2" destOrd="0" presId="urn:microsoft.com/office/officeart/2005/8/layout/orgChart1#10"/>
    <dgm:cxn modelId="{BE56D15A-3441-084D-859D-F196C671426F}" type="presParOf" srcId="{BD9294D3-444E-4038-935C-EB4E442A5418}" destId="{77C649D7-7C2A-42FC-A24A-6110EA386F9C}" srcOrd="2" destOrd="0" presId="urn:microsoft.com/office/officeart/2005/8/layout/orgChart1#10"/>
    <dgm:cxn modelId="{87C7A92A-0360-5E47-8FDC-12B076DD3A94}" type="presParOf" srcId="{1DB86430-0253-41CE-8B7A-C4077C7F7599}" destId="{16F8F5A8-5E0B-4F72-BE8A-51DABA2AEA03}" srcOrd="2" destOrd="0" presId="urn:microsoft.com/office/officeart/2005/8/layout/orgChart1#10"/>
    <dgm:cxn modelId="{5C137E9C-BAF2-0846-8B1C-11F94F865B35}" type="presParOf" srcId="{1DB86430-0253-41CE-8B7A-C4077C7F7599}" destId="{5BCDEF4D-02D5-40B5-9C48-41E40B2E5F77}" srcOrd="3" destOrd="0" presId="urn:microsoft.com/office/officeart/2005/8/layout/orgChart1#10"/>
    <dgm:cxn modelId="{C4CE132E-095E-6544-AD54-D4488C9E19A3}" type="presParOf" srcId="{5BCDEF4D-02D5-40B5-9C48-41E40B2E5F77}" destId="{9D81244F-ADB6-45B1-89C3-D5A9BFB9AFB2}" srcOrd="0" destOrd="0" presId="urn:microsoft.com/office/officeart/2005/8/layout/orgChart1#10"/>
    <dgm:cxn modelId="{71EE0939-59BE-AB44-B07D-89FA44933E5D}" type="presParOf" srcId="{9D81244F-ADB6-45B1-89C3-D5A9BFB9AFB2}" destId="{204D8920-AA0D-4356-96BB-FB725D23DDE8}" srcOrd="0" destOrd="0" presId="urn:microsoft.com/office/officeart/2005/8/layout/orgChart1#10"/>
    <dgm:cxn modelId="{188E64FF-9CC3-8B4C-A04B-BC30B7A0BCC0}" type="presParOf" srcId="{9D81244F-ADB6-45B1-89C3-D5A9BFB9AFB2}" destId="{26DB2A05-B567-4DE4-8B65-0B99F7F3E664}" srcOrd="1" destOrd="0" presId="urn:microsoft.com/office/officeart/2005/8/layout/orgChart1#10"/>
    <dgm:cxn modelId="{A9CC3F93-2ABF-A246-954A-83A0C93BECB8}" type="presParOf" srcId="{5BCDEF4D-02D5-40B5-9C48-41E40B2E5F77}" destId="{2F0E0557-A4BD-49F8-B179-B12CA1E338CA}" srcOrd="1" destOrd="0" presId="urn:microsoft.com/office/officeart/2005/8/layout/orgChart1#10"/>
    <dgm:cxn modelId="{8F69DF5F-56D2-F247-826B-7946DF76E879}" type="presParOf" srcId="{2F0E0557-A4BD-49F8-B179-B12CA1E338CA}" destId="{BA581352-219D-4956-A240-D7CBE7712807}" srcOrd="0" destOrd="0" presId="urn:microsoft.com/office/officeart/2005/8/layout/orgChart1#10"/>
    <dgm:cxn modelId="{15566787-86F6-F44B-A164-C6E4FEC2E268}" type="presParOf" srcId="{2F0E0557-A4BD-49F8-B179-B12CA1E338CA}" destId="{9C2084A3-458C-40F6-9533-E61284687125}" srcOrd="1" destOrd="0" presId="urn:microsoft.com/office/officeart/2005/8/layout/orgChart1#10"/>
    <dgm:cxn modelId="{B4316A43-CE4B-F244-B1D1-D74FF1A7B4B8}" type="presParOf" srcId="{9C2084A3-458C-40F6-9533-E61284687125}" destId="{22901DBC-0C4F-4627-BF9D-E52B3767936E}" srcOrd="0" destOrd="0" presId="urn:microsoft.com/office/officeart/2005/8/layout/orgChart1#10"/>
    <dgm:cxn modelId="{C8B1A05A-4021-944B-A918-15B6ABA8810A}" type="presParOf" srcId="{22901DBC-0C4F-4627-BF9D-E52B3767936E}" destId="{8B085831-A611-4354-A355-24216F7408D4}" srcOrd="0" destOrd="0" presId="urn:microsoft.com/office/officeart/2005/8/layout/orgChart1#10"/>
    <dgm:cxn modelId="{C11E81D8-7780-C649-BA24-E1292DB02CAB}" type="presParOf" srcId="{22901DBC-0C4F-4627-BF9D-E52B3767936E}" destId="{8CC57487-6C38-4890-813E-E57668027B87}" srcOrd="1" destOrd="0" presId="urn:microsoft.com/office/officeart/2005/8/layout/orgChart1#10"/>
    <dgm:cxn modelId="{7C70CFAB-794B-1B47-B65E-DB5ACC12C3F0}" type="presParOf" srcId="{9C2084A3-458C-40F6-9533-E61284687125}" destId="{54FCE051-F16E-4647-BFD4-EA672AFB5071}" srcOrd="1" destOrd="0" presId="urn:microsoft.com/office/officeart/2005/8/layout/orgChart1#10"/>
    <dgm:cxn modelId="{B41D7EE8-F5B8-EE4E-8A21-593F04D8D9A7}" type="presParOf" srcId="{9C2084A3-458C-40F6-9533-E61284687125}" destId="{CEE12B36-85D2-42AB-8252-3625AD0E40E4}" srcOrd="2" destOrd="0" presId="urn:microsoft.com/office/officeart/2005/8/layout/orgChart1#10"/>
    <dgm:cxn modelId="{F4E2C015-2493-0445-B0A5-49D24AAAD385}" type="presParOf" srcId="{5BCDEF4D-02D5-40B5-9C48-41E40B2E5F77}" destId="{469D4C04-608B-4098-A35B-A1C0BC3771B7}" srcOrd="2" destOrd="0" presId="urn:microsoft.com/office/officeart/2005/8/layout/orgChart1#10"/>
    <dgm:cxn modelId="{3FA26764-6DB5-B74D-9566-0E11F711F8A7}" type="presParOf" srcId="{1DB86430-0253-41CE-8B7A-C4077C7F7599}" destId="{D4F271A7-77E5-4B82-A310-8D91D0D63047}" srcOrd="4" destOrd="0" presId="urn:microsoft.com/office/officeart/2005/8/layout/orgChart1#10"/>
    <dgm:cxn modelId="{38E5EEB3-769D-6642-9248-BCBABE37E8B1}" type="presParOf" srcId="{1DB86430-0253-41CE-8B7A-C4077C7F7599}" destId="{14649E1B-672F-4212-B812-2A760FDA5C13}" srcOrd="5" destOrd="0" presId="urn:microsoft.com/office/officeart/2005/8/layout/orgChart1#10"/>
    <dgm:cxn modelId="{5B355E02-EF47-3540-BA43-7698D77EB82C}" type="presParOf" srcId="{14649E1B-672F-4212-B812-2A760FDA5C13}" destId="{30C000D1-5ED7-4075-A73E-8BA273073478}" srcOrd="0" destOrd="0" presId="urn:microsoft.com/office/officeart/2005/8/layout/orgChart1#10"/>
    <dgm:cxn modelId="{5BA9CB83-5715-B248-ACF0-E1A50171A2E0}" type="presParOf" srcId="{30C000D1-5ED7-4075-A73E-8BA273073478}" destId="{E815A757-A369-4769-8303-B36584D594E0}" srcOrd="0" destOrd="0" presId="urn:microsoft.com/office/officeart/2005/8/layout/orgChart1#10"/>
    <dgm:cxn modelId="{7CEAD31B-0FE1-B348-B54A-220C79B4EE29}" type="presParOf" srcId="{30C000D1-5ED7-4075-A73E-8BA273073478}" destId="{150854CC-9DD3-487A-97F6-3D5CE4D72DEA}" srcOrd="1" destOrd="0" presId="urn:microsoft.com/office/officeart/2005/8/layout/orgChart1#10"/>
    <dgm:cxn modelId="{5A1B4357-D373-1D4F-904D-B7F0DE2A375B}" type="presParOf" srcId="{14649E1B-672F-4212-B812-2A760FDA5C13}" destId="{27F30E10-DC11-4AA2-8C8B-4C424FE92D4E}" srcOrd="1" destOrd="0" presId="urn:microsoft.com/office/officeart/2005/8/layout/orgChart1#10"/>
    <dgm:cxn modelId="{B33D30F6-5C9C-A545-AE68-573ED41175A3}" type="presParOf" srcId="{27F30E10-DC11-4AA2-8C8B-4C424FE92D4E}" destId="{81B52B3B-71C3-40F6-8432-63D7EE512738}" srcOrd="0" destOrd="0" presId="urn:microsoft.com/office/officeart/2005/8/layout/orgChart1#10"/>
    <dgm:cxn modelId="{5D1FCD7D-84CF-C743-8AC3-4802BEFB7CA4}" type="presParOf" srcId="{27F30E10-DC11-4AA2-8C8B-4C424FE92D4E}" destId="{24A06ED3-B291-4841-9E0A-2697C54B8B0B}" srcOrd="1" destOrd="0" presId="urn:microsoft.com/office/officeart/2005/8/layout/orgChart1#10"/>
    <dgm:cxn modelId="{656E7489-6789-204F-8729-07126FC8803F}" type="presParOf" srcId="{24A06ED3-B291-4841-9E0A-2697C54B8B0B}" destId="{B812358F-A9D0-4D46-8B00-BCF3574A2BCB}" srcOrd="0" destOrd="0" presId="urn:microsoft.com/office/officeart/2005/8/layout/orgChart1#10"/>
    <dgm:cxn modelId="{E993E6C4-F03A-9A4E-BD2D-FA7F6356A679}" type="presParOf" srcId="{B812358F-A9D0-4D46-8B00-BCF3574A2BCB}" destId="{57906D38-BB59-4387-B90F-E96EEDC7589C}" srcOrd="0" destOrd="0" presId="urn:microsoft.com/office/officeart/2005/8/layout/orgChart1#10"/>
    <dgm:cxn modelId="{851CF451-64E4-1A40-A817-9F493F0553B5}" type="presParOf" srcId="{B812358F-A9D0-4D46-8B00-BCF3574A2BCB}" destId="{EB11507A-8908-4993-8AE2-E9D853D5CD75}" srcOrd="1" destOrd="0" presId="urn:microsoft.com/office/officeart/2005/8/layout/orgChart1#10"/>
    <dgm:cxn modelId="{AE03A2B2-CBD5-9B4F-8B90-3476E550CF03}" type="presParOf" srcId="{24A06ED3-B291-4841-9E0A-2697C54B8B0B}" destId="{739A20E5-AF4E-4653-9692-CE682D27DF89}" srcOrd="1" destOrd="0" presId="urn:microsoft.com/office/officeart/2005/8/layout/orgChart1#10"/>
    <dgm:cxn modelId="{9C892472-5490-D54B-A9D8-10B1F8C46D24}" type="presParOf" srcId="{24A06ED3-B291-4841-9E0A-2697C54B8B0B}" destId="{73BA3789-27D3-4B00-AA76-038DA95A9559}" srcOrd="2" destOrd="0" presId="urn:microsoft.com/office/officeart/2005/8/layout/orgChart1#10"/>
    <dgm:cxn modelId="{7754EC1C-9B1B-8240-BF91-F3521AAFAA2F}" type="presParOf" srcId="{14649E1B-672F-4212-B812-2A760FDA5C13}" destId="{A749491D-2674-4271-A8C8-665E3CE85E04}" srcOrd="2" destOrd="0" presId="urn:microsoft.com/office/officeart/2005/8/layout/orgChart1#10"/>
    <dgm:cxn modelId="{76D85CE8-8E52-E341-B09D-FA52B8D03D3D}" type="presParOf" srcId="{1DB86430-0253-41CE-8B7A-C4077C7F7599}" destId="{117925C9-9F12-443C-8FC0-BC43A9F90071}" srcOrd="6" destOrd="0" presId="urn:microsoft.com/office/officeart/2005/8/layout/orgChart1#10"/>
    <dgm:cxn modelId="{09B67E71-E0CA-D041-B3C4-212B714ADCA7}" type="presParOf" srcId="{1DB86430-0253-41CE-8B7A-C4077C7F7599}" destId="{FBB3978C-5DE7-4116-81FF-D9466E562EBC}" srcOrd="7" destOrd="0" presId="urn:microsoft.com/office/officeart/2005/8/layout/orgChart1#10"/>
    <dgm:cxn modelId="{56B1C086-81B7-A443-ABC0-77FB893E429A}" type="presParOf" srcId="{FBB3978C-5DE7-4116-81FF-D9466E562EBC}" destId="{577E3078-F634-45E6-B895-563C0BC8F9C7}" srcOrd="0" destOrd="0" presId="urn:microsoft.com/office/officeart/2005/8/layout/orgChart1#10"/>
    <dgm:cxn modelId="{3E8157F8-218C-1141-800F-A84796B788A0}" type="presParOf" srcId="{577E3078-F634-45E6-B895-563C0BC8F9C7}" destId="{7EE0D34E-2757-4987-93C0-B1369F0B12D2}" srcOrd="0" destOrd="0" presId="urn:microsoft.com/office/officeart/2005/8/layout/orgChart1#10"/>
    <dgm:cxn modelId="{DFD18065-C63D-4E47-BE37-D92BD883C686}" type="presParOf" srcId="{577E3078-F634-45E6-B895-563C0BC8F9C7}" destId="{0AD381BB-68E0-459D-91D1-8948FCB62936}" srcOrd="1" destOrd="0" presId="urn:microsoft.com/office/officeart/2005/8/layout/orgChart1#10"/>
    <dgm:cxn modelId="{EC720457-D276-3B48-93CD-8599BF424D5A}" type="presParOf" srcId="{FBB3978C-5DE7-4116-81FF-D9466E562EBC}" destId="{6E37AE48-DE42-4ABB-AEE6-91A2AAF735BE}" srcOrd="1" destOrd="0" presId="urn:microsoft.com/office/officeart/2005/8/layout/orgChart1#10"/>
    <dgm:cxn modelId="{84D77679-9C92-0D43-A4B2-259AC97CA0FA}" type="presParOf" srcId="{6E37AE48-DE42-4ABB-AEE6-91A2AAF735BE}" destId="{A7A74FA7-15CB-469D-83FD-B16087CB1FA6}" srcOrd="0" destOrd="0" presId="urn:microsoft.com/office/officeart/2005/8/layout/orgChart1#10"/>
    <dgm:cxn modelId="{7596257F-0AC6-3144-8733-F3E9699DA811}" type="presParOf" srcId="{6E37AE48-DE42-4ABB-AEE6-91A2AAF735BE}" destId="{94BAF99C-FEA1-4F46-AFE2-6AF8C8DAB61B}" srcOrd="1" destOrd="0" presId="urn:microsoft.com/office/officeart/2005/8/layout/orgChart1#10"/>
    <dgm:cxn modelId="{632C206B-F79D-0346-AF2B-BFFD0FB91150}" type="presParOf" srcId="{94BAF99C-FEA1-4F46-AFE2-6AF8C8DAB61B}" destId="{54E1B17A-EE8D-4206-8ED1-B2F62FE29D7C}" srcOrd="0" destOrd="0" presId="urn:microsoft.com/office/officeart/2005/8/layout/orgChart1#10"/>
    <dgm:cxn modelId="{ACC9406F-2B5D-7649-80F6-73C8181DB8D7}" type="presParOf" srcId="{54E1B17A-EE8D-4206-8ED1-B2F62FE29D7C}" destId="{B402D3E9-7DCF-46A1-8732-B2A45AF92E35}" srcOrd="0" destOrd="0" presId="urn:microsoft.com/office/officeart/2005/8/layout/orgChart1#10"/>
    <dgm:cxn modelId="{D9EF21FA-7D03-554C-A997-13823FA06F67}" type="presParOf" srcId="{54E1B17A-EE8D-4206-8ED1-B2F62FE29D7C}" destId="{8EE9C570-E4BC-4D18-AFB8-E3B84D10F5DD}" srcOrd="1" destOrd="0" presId="urn:microsoft.com/office/officeart/2005/8/layout/orgChart1#10"/>
    <dgm:cxn modelId="{0763A89B-3759-5B4A-B985-E32439BFCE3E}" type="presParOf" srcId="{94BAF99C-FEA1-4F46-AFE2-6AF8C8DAB61B}" destId="{AB0F82B0-3FA1-4257-B8AF-BB7472BD4D83}" srcOrd="1" destOrd="0" presId="urn:microsoft.com/office/officeart/2005/8/layout/orgChart1#10"/>
    <dgm:cxn modelId="{F0BEAAE4-FABB-8843-90E2-E9E80F5A8173}" type="presParOf" srcId="{94BAF99C-FEA1-4F46-AFE2-6AF8C8DAB61B}" destId="{63567D77-37F4-468B-8A81-998802F8CA47}" srcOrd="2" destOrd="0" presId="urn:microsoft.com/office/officeart/2005/8/layout/orgChart1#10"/>
    <dgm:cxn modelId="{0B3D8293-89C9-5A46-A168-7C2584299994}" type="presParOf" srcId="{FBB3978C-5DE7-4116-81FF-D9466E562EBC}" destId="{883086E5-B446-4CF8-92CE-1A88408FB033}" srcOrd="2" destOrd="0" presId="urn:microsoft.com/office/officeart/2005/8/layout/orgChart1#10"/>
    <dgm:cxn modelId="{786F30AB-CC9E-FB42-B0CF-6B3AA85C76D8}" type="presParOf" srcId="{4F811A65-43C9-4F0F-8FE6-08C014228C48}" destId="{23114F58-2EB6-44DF-A97E-5AE8C5204780}" srcOrd="2" destOrd="0" presId="urn:microsoft.com/office/officeart/2005/8/layout/orgChart1#10"/>
    <dgm:cxn modelId="{22CC807C-2089-0545-BB73-0BEADE058969}" type="presParOf" srcId="{23114F58-2EB6-44DF-A97E-5AE8C5204780}" destId="{394A4CD5-508C-4517-B9FA-B983F5F50EB0}" srcOrd="0" destOrd="0" presId="urn:microsoft.com/office/officeart/2005/8/layout/orgChart1#10"/>
    <dgm:cxn modelId="{CFB80BA7-A830-DB43-B5A0-97A3EAC50AE0}" type="presParOf" srcId="{23114F58-2EB6-44DF-A97E-5AE8C5204780}" destId="{272DF86B-ED5C-47F0-B18F-9BFD3D2C97EA}" srcOrd="1" destOrd="0" presId="urn:microsoft.com/office/officeart/2005/8/layout/orgChart1#10"/>
    <dgm:cxn modelId="{DBB2B89C-6A2E-C448-99AD-43A76AA709B1}" type="presParOf" srcId="{272DF86B-ED5C-47F0-B18F-9BFD3D2C97EA}" destId="{1D5178FA-09DF-47BF-B8D0-567BFEA3E342}" srcOrd="0" destOrd="0" presId="urn:microsoft.com/office/officeart/2005/8/layout/orgChart1#10"/>
    <dgm:cxn modelId="{8044583B-20B2-C544-9C9E-CE152B5D1B81}" type="presParOf" srcId="{1D5178FA-09DF-47BF-B8D0-567BFEA3E342}" destId="{F555FD5E-62C7-417C-BF89-07432E0187CB}" srcOrd="0" destOrd="0" presId="urn:microsoft.com/office/officeart/2005/8/layout/orgChart1#10"/>
    <dgm:cxn modelId="{B7E05DB9-18B1-AE47-B7D4-37DF2197C198}" type="presParOf" srcId="{1D5178FA-09DF-47BF-B8D0-567BFEA3E342}" destId="{83B0DEA8-E649-4FE0-A379-95F0D2971215}" srcOrd="1" destOrd="0" presId="urn:microsoft.com/office/officeart/2005/8/layout/orgChart1#10"/>
    <dgm:cxn modelId="{D76CB1AA-0BB2-F44D-859F-474DB9BB24BD}" type="presParOf" srcId="{272DF86B-ED5C-47F0-B18F-9BFD3D2C97EA}" destId="{C422C124-1F62-45D6-A219-B99ABA6B3CB5}" srcOrd="1" destOrd="0" presId="urn:microsoft.com/office/officeart/2005/8/layout/orgChart1#10"/>
    <dgm:cxn modelId="{BA47A898-5B09-7A48-8836-31BEF6C06817}" type="presParOf" srcId="{272DF86B-ED5C-47F0-B18F-9BFD3D2C97EA}" destId="{4072A895-5892-4CAA-AF3E-0C19EB4F4FC4}" srcOrd="2" destOrd="0" presId="urn:microsoft.com/office/officeart/2005/8/layout/orgChart1#10"/>
    <dgm:cxn modelId="{470551D1-BD38-5C47-94AA-603A229BEB4A}" type="presParOf" srcId="{23114F58-2EB6-44DF-A97E-5AE8C5204780}" destId="{CA9B7AB4-B16E-44FD-86A3-8720654F40C4}" srcOrd="2" destOrd="0" presId="urn:microsoft.com/office/officeart/2005/8/layout/orgChart1#10"/>
    <dgm:cxn modelId="{CCF9AE36-8503-624B-B015-1D3FB8593000}" type="presParOf" srcId="{23114F58-2EB6-44DF-A97E-5AE8C5204780}" destId="{94297D0F-B0BE-4038-8488-5BEE499AFFEF}" srcOrd="3" destOrd="0" presId="urn:microsoft.com/office/officeart/2005/8/layout/orgChart1#10"/>
    <dgm:cxn modelId="{6C2BE0B6-940F-9145-8306-A2B0BAA85A2F}" type="presParOf" srcId="{94297D0F-B0BE-4038-8488-5BEE499AFFEF}" destId="{DFBD6BF5-B13B-42A1-A0D8-A682561EB022}" srcOrd="0" destOrd="0" presId="urn:microsoft.com/office/officeart/2005/8/layout/orgChart1#10"/>
    <dgm:cxn modelId="{5F180B06-67DB-1244-8769-AEFDA1C8837F}" type="presParOf" srcId="{DFBD6BF5-B13B-42A1-A0D8-A682561EB022}" destId="{D93BD6C8-6217-4C1A-890F-C2F99D9BB1AC}" srcOrd="0" destOrd="0" presId="urn:microsoft.com/office/officeart/2005/8/layout/orgChart1#10"/>
    <dgm:cxn modelId="{25DEF274-ADA3-8C49-8092-CF455B752646}" type="presParOf" srcId="{DFBD6BF5-B13B-42A1-A0D8-A682561EB022}" destId="{D80D1044-801B-4EDB-9435-8C59D5BDAAB8}" srcOrd="1" destOrd="0" presId="urn:microsoft.com/office/officeart/2005/8/layout/orgChart1#10"/>
    <dgm:cxn modelId="{5785FEC5-A9C8-0D43-9CA1-020C0585F97E}" type="presParOf" srcId="{94297D0F-B0BE-4038-8488-5BEE499AFFEF}" destId="{D50B6B8E-1760-4D02-B3B2-FA4EFDA89D5D}" srcOrd="1" destOrd="0" presId="urn:microsoft.com/office/officeart/2005/8/layout/orgChart1#10"/>
    <dgm:cxn modelId="{628C0CB4-4D54-7A43-8E9C-6EDAA9DA85E9}" type="presParOf" srcId="{94297D0F-B0BE-4038-8488-5BEE499AFFEF}" destId="{2E971CCF-D045-4355-921A-33E25A027FE5}" srcOrd="2" destOrd="0" presId="urn:microsoft.com/office/officeart/2005/8/layout/orgChart1#10"/>
    <dgm:cxn modelId="{952BC885-A4D4-6042-B964-C39461EAF8CF}" type="presParOf" srcId="{23114F58-2EB6-44DF-A97E-5AE8C5204780}" destId="{7EFE89E7-0BD7-4A16-8C49-21C10BFAD21A}" srcOrd="4" destOrd="0" presId="urn:microsoft.com/office/officeart/2005/8/layout/orgChart1#10"/>
    <dgm:cxn modelId="{06862F18-5EBC-8E4B-8E44-2DC8EF5E7198}" type="presParOf" srcId="{23114F58-2EB6-44DF-A97E-5AE8C5204780}" destId="{68E260F6-5562-4C03-8759-3A0E13BBE3DA}" srcOrd="5" destOrd="0" presId="urn:microsoft.com/office/officeart/2005/8/layout/orgChart1#10"/>
    <dgm:cxn modelId="{947911CD-76F2-FF42-960F-4188DEC77EF1}" type="presParOf" srcId="{68E260F6-5562-4C03-8759-3A0E13BBE3DA}" destId="{A2322667-8C31-4613-880A-DB4523952A87}" srcOrd="0" destOrd="0" presId="urn:microsoft.com/office/officeart/2005/8/layout/orgChart1#10"/>
    <dgm:cxn modelId="{0AA67347-9D4A-784D-BF77-7D8CA4327862}" type="presParOf" srcId="{A2322667-8C31-4613-880A-DB4523952A87}" destId="{348467EF-D861-4641-942A-A7170B7CEBB3}" srcOrd="0" destOrd="0" presId="urn:microsoft.com/office/officeart/2005/8/layout/orgChart1#10"/>
    <dgm:cxn modelId="{768BDF08-B57D-694B-937B-C91E2CA0BD35}" type="presParOf" srcId="{A2322667-8C31-4613-880A-DB4523952A87}" destId="{834E219D-3985-4463-992C-0FB446054FE1}" srcOrd="1" destOrd="0" presId="urn:microsoft.com/office/officeart/2005/8/layout/orgChart1#10"/>
    <dgm:cxn modelId="{9F017A5B-48E6-5A4A-B080-38576505C7AD}" type="presParOf" srcId="{68E260F6-5562-4C03-8759-3A0E13BBE3DA}" destId="{CA582ED7-070C-4DA2-8CCA-1A378EB3596B}" srcOrd="1" destOrd="0" presId="urn:microsoft.com/office/officeart/2005/8/layout/orgChart1#10"/>
    <dgm:cxn modelId="{771B567D-D8CD-9D43-B854-87881467B7EE}" type="presParOf" srcId="{68E260F6-5562-4C03-8759-3A0E13BBE3DA}" destId="{D523BA6B-964C-4D0D-8ECE-E3F2DA487BBD}" srcOrd="2" destOrd="0" presId="urn:microsoft.com/office/officeart/2005/8/layout/orgChart1#10"/>
    <dgm:cxn modelId="{02C896EE-CB09-C047-85A9-902EB18A83E9}" type="presParOf" srcId="{23114F58-2EB6-44DF-A97E-5AE8C5204780}" destId="{DDB3A901-B51C-452E-B287-6417866A3913}" srcOrd="6" destOrd="0" presId="urn:microsoft.com/office/officeart/2005/8/layout/orgChart1#10"/>
    <dgm:cxn modelId="{B2E05D41-85A5-DD44-A121-0ECFC8348A2C}" type="presParOf" srcId="{23114F58-2EB6-44DF-A97E-5AE8C5204780}" destId="{7FE13609-031A-46CE-B309-08884319DAEF}" srcOrd="7" destOrd="0" presId="urn:microsoft.com/office/officeart/2005/8/layout/orgChart1#10"/>
    <dgm:cxn modelId="{F2C250A5-AD9C-3449-BD18-B14E0F84498C}" type="presParOf" srcId="{7FE13609-031A-46CE-B309-08884319DAEF}" destId="{398B84EB-38FF-4D6B-A5ED-9B39AE5393C1}" srcOrd="0" destOrd="0" presId="urn:microsoft.com/office/officeart/2005/8/layout/orgChart1#10"/>
    <dgm:cxn modelId="{13B98D3C-0EA8-9F47-B9D8-7D767E620245}" type="presParOf" srcId="{398B84EB-38FF-4D6B-A5ED-9B39AE5393C1}" destId="{17F4D5C9-A4F4-4B58-9C31-0D60219817A9}" srcOrd="0" destOrd="0" presId="urn:microsoft.com/office/officeart/2005/8/layout/orgChart1#10"/>
    <dgm:cxn modelId="{936665A9-606D-4F46-9B41-702A7E70A592}" type="presParOf" srcId="{398B84EB-38FF-4D6B-A5ED-9B39AE5393C1}" destId="{CB86A37A-0624-4019-8ADB-FA4A3B298F03}" srcOrd="1" destOrd="0" presId="urn:microsoft.com/office/officeart/2005/8/layout/orgChart1#10"/>
    <dgm:cxn modelId="{EFCF59BD-ED5B-F34B-9A7F-A1A433F121C0}" type="presParOf" srcId="{7FE13609-031A-46CE-B309-08884319DAEF}" destId="{FEBA7A4B-7857-475E-A932-AA8EFA94CF37}" srcOrd="1" destOrd="0" presId="urn:microsoft.com/office/officeart/2005/8/layout/orgChart1#10"/>
    <dgm:cxn modelId="{18C5E7BA-F594-C540-AB5F-2567676C23DE}" type="presParOf" srcId="{7FE13609-031A-46CE-B309-08884319DAEF}" destId="{441A6574-E44D-4D52-B1C3-586CA8B8A9E2}" srcOrd="2" destOrd="0" presId="urn:microsoft.com/office/officeart/2005/8/layout/orgChart1#1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1.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3" loCatId="" qsTypeId="urn:microsoft.com/office/officeart/2005/8/quickstyle/simple1#33" qsCatId="simple" csTypeId="urn:microsoft.com/office/officeart/2005/8/colors/accent2_1#34"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60D054A4-F7A2-C049-BB3D-4BFF22511EC7}" type="presOf" srcId="{EA8C3C0C-7CD0-5840-B329-C1537917FA6E}" destId="{E5185E33-A69C-A14B-8DB1-4AE618D86EBD}" srcOrd="0" destOrd="0" presId="urn:microsoft.com/office/officeart/2009/3/layout/HorizontalOrganizationChart#23"/>
    <dgm:cxn modelId="{478C803F-893F-4248-8C35-F1DECB2F0D2C}" srcId="{E9262D6E-5D67-1749-9B3E-98FE22637E0E}" destId="{2B179273-2704-3D43-9593-9A14EA887E16}" srcOrd="0" destOrd="0" parTransId="{919B3BA2-B184-594C-B712-7BE270D4AC41}" sibTransId="{0D6293B7-76DE-2F47-94E9-C0A3E8F07E6A}"/>
    <dgm:cxn modelId="{5040CE82-58D3-E944-B572-E4D4B24DCE75}" type="presOf" srcId="{E2775487-DF8A-344F-B8D8-6AC7FD999A3D}" destId="{AA1EC854-01A0-3B42-B2B8-01447225C09A}" srcOrd="1" destOrd="0" presId="urn:microsoft.com/office/officeart/2009/3/layout/HorizontalOrganizationChart#23"/>
    <dgm:cxn modelId="{0EB711BD-94CA-994E-A312-FC0B3ECDF374}" type="presOf" srcId="{32431CC2-FF1C-1C47-B100-1999122DC494}" destId="{FEB746DA-611D-7546-9EAF-B8163E4EC36D}" srcOrd="0" destOrd="0" presId="urn:microsoft.com/office/officeart/2009/3/layout/HorizontalOrganizationChart#23"/>
    <dgm:cxn modelId="{5F7420EF-0DBB-8B45-B5ED-9711F3790A97}" srcId="{2B179273-2704-3D43-9593-9A14EA887E16}" destId="{C3B1E552-4C86-934A-B9AC-6D80E09981FB}" srcOrd="2" destOrd="0" parTransId="{EA8C3C0C-7CD0-5840-B329-C1537917FA6E}" sibTransId="{38AFA7AA-DE82-3941-B5B5-2F38B3BE9093}"/>
    <dgm:cxn modelId="{77DAA82C-86FD-DC48-A0A2-B708DFBA317F}" type="presOf" srcId="{60C86F9E-ECD4-F648-A2BA-C82DE325D55B}" destId="{39CC3071-B54C-4946-BADD-878ECE21822F}" srcOrd="0" destOrd="0" presId="urn:microsoft.com/office/officeart/2009/3/layout/HorizontalOrganizationChart#23"/>
    <dgm:cxn modelId="{F6571390-F954-9C44-A9CB-BEBEBE114C52}" type="presOf" srcId="{8DF1DB71-48E7-9642-A49B-251B711B1738}" destId="{592399A9-576A-F948-84DC-39E095494FCC}" srcOrd="0" destOrd="0" presId="urn:microsoft.com/office/officeart/2009/3/layout/HorizontalOrganizationChart#23"/>
    <dgm:cxn modelId="{A9582D28-D785-1041-942A-A6AAFD67324F}" srcId="{2B179273-2704-3D43-9593-9A14EA887E16}" destId="{C56A63DB-2540-B74A-844D-266E8014420E}" srcOrd="3" destOrd="0" parTransId="{8DF1DB71-48E7-9642-A49B-251B711B1738}" sibTransId="{097887AF-D762-EB4B-A45B-7E6F49C293E7}"/>
    <dgm:cxn modelId="{C12C9D6A-E360-564D-97FB-7E53A2ED3728}" type="presOf" srcId="{E9262D6E-5D67-1749-9B3E-98FE22637E0E}" destId="{D01011B3-9247-344D-89EF-A190C3A4E16A}" srcOrd="0" destOrd="0" presId="urn:microsoft.com/office/officeart/2009/3/layout/HorizontalOrganizationChart#23"/>
    <dgm:cxn modelId="{119F093E-7A12-8542-9FAC-207E480829D0}" type="presOf" srcId="{60481217-866F-EC4E-9BCA-CCDCA186FDBB}" destId="{D5B41C15-8B97-2E4E-8953-BB8241D11771}" srcOrd="0" destOrd="0" presId="urn:microsoft.com/office/officeart/2009/3/layout/HorizontalOrganizationChart#23"/>
    <dgm:cxn modelId="{67771063-D0A2-BD42-AA85-5E63060C4A6D}" type="presOf" srcId="{0774BB43-37B4-DC4F-81E4-178EF4A18D34}" destId="{05E3AC22-BCCB-D145-94DE-970DB76ABA3C}" srcOrd="1" destOrd="0" presId="urn:microsoft.com/office/officeart/2009/3/layout/HorizontalOrganizationChart#23"/>
    <dgm:cxn modelId="{55EBD46F-346C-D947-AE95-E6C9BC11C4CF}" type="presOf" srcId="{32431CC2-FF1C-1C47-B100-1999122DC494}" destId="{398E564E-AB0F-984F-8DC0-A6A3ED798886}" srcOrd="1" destOrd="0" presId="urn:microsoft.com/office/officeart/2009/3/layout/HorizontalOrganizationChart#23"/>
    <dgm:cxn modelId="{F09D9ADE-1779-C44D-9E37-45F06A1A7820}" srcId="{2B179273-2704-3D43-9593-9A14EA887E16}" destId="{0774BB43-37B4-DC4F-81E4-178EF4A18D34}" srcOrd="1" destOrd="0" parTransId="{0572A4C9-B3DE-A943-A31D-6C390134C0DE}" sibTransId="{BCBC775E-A257-0341-AB0E-3D385C1B89F2}"/>
    <dgm:cxn modelId="{7F6F991F-5D63-7745-8F62-205EF5621014}" type="presOf" srcId="{2B179273-2704-3D43-9593-9A14EA887E16}" destId="{0838EECB-55B7-E045-8B8A-C5CC1ABEBE3D}" srcOrd="1" destOrd="0" presId="urn:microsoft.com/office/officeart/2009/3/layout/HorizontalOrganizationChart#23"/>
    <dgm:cxn modelId="{F59E7941-AC08-F54C-B43A-1F770628BA99}" type="presOf" srcId="{C56A63DB-2540-B74A-844D-266E8014420E}" destId="{078E0EB9-8965-3347-A9FE-777BCBAF59A1}" srcOrd="1" destOrd="0" presId="urn:microsoft.com/office/officeart/2009/3/layout/HorizontalOrganizationChart#23"/>
    <dgm:cxn modelId="{06BD795C-BE0C-0B4D-858D-C64B0A9EA086}" type="presOf" srcId="{C56A63DB-2540-B74A-844D-266E8014420E}" destId="{AB1E20DE-926E-D043-913F-F98B1BCE8D50}" srcOrd="0" destOrd="0" presId="urn:microsoft.com/office/officeart/2009/3/layout/HorizontalOrganizationChart#23"/>
    <dgm:cxn modelId="{FB03C910-301F-7D4C-A5B3-6C408C5EFA1F}" srcId="{2B179273-2704-3D43-9593-9A14EA887E16}" destId="{E2775487-DF8A-344F-B8D8-6AC7FD999A3D}" srcOrd="0" destOrd="0" parTransId="{60C86F9E-ECD4-F648-A2BA-C82DE325D55B}" sibTransId="{B12D8443-882A-3C40-A196-5434328AD660}"/>
    <dgm:cxn modelId="{0B34C1EA-3BC5-2D4F-BFDB-8C064122FE64}" type="presOf" srcId="{C3B1E552-4C86-934A-B9AC-6D80E09981FB}" destId="{0BF10FB6-4937-4545-B2B1-3E203BD6DE8A}" srcOrd="1" destOrd="0" presId="urn:microsoft.com/office/officeart/2009/3/layout/HorizontalOrganizationChart#23"/>
    <dgm:cxn modelId="{781FAC5B-4FD9-B440-934F-DFF79BB008E0}" type="presOf" srcId="{0774BB43-37B4-DC4F-81E4-178EF4A18D34}" destId="{759DA5C7-AB80-6547-BEDD-B6A548F15238}" srcOrd="0" destOrd="0" presId="urn:microsoft.com/office/officeart/2009/3/layout/HorizontalOrganizationChart#23"/>
    <dgm:cxn modelId="{65F2529C-8174-AF4F-B640-A5284DB21954}" type="presOf" srcId="{E2775487-DF8A-344F-B8D8-6AC7FD999A3D}" destId="{1F170545-5F3F-A14A-B776-4C6B79BF8AE5}" srcOrd="0" destOrd="0" presId="urn:microsoft.com/office/officeart/2009/3/layout/HorizontalOrganizationChart#23"/>
    <dgm:cxn modelId="{50F5C7C0-BE24-4F43-B7DF-0C1179133398}" type="presOf" srcId="{2B179273-2704-3D43-9593-9A14EA887E16}" destId="{C66CCFD0-EBC3-7149-A8D4-80E9D63FB304}" srcOrd="0" destOrd="0" presId="urn:microsoft.com/office/officeart/2009/3/layout/HorizontalOrganizationChart#23"/>
    <dgm:cxn modelId="{4A98CE4F-E28D-D744-8454-7C1E5E43D266}" type="presOf" srcId="{C3B1E552-4C86-934A-B9AC-6D80E09981FB}" destId="{59D41257-D9E9-F943-80BA-3F11804838C7}" srcOrd="0" destOrd="0" presId="urn:microsoft.com/office/officeart/2009/3/layout/HorizontalOrganizationChart#23"/>
    <dgm:cxn modelId="{60CDF89C-5B34-3C40-9835-953FDC542185}" type="presOf" srcId="{0572A4C9-B3DE-A943-A31D-6C390134C0DE}" destId="{FEA15BB8-BB7F-6240-A649-8E9B8F3FCE92}" srcOrd="0" destOrd="0" presId="urn:microsoft.com/office/officeart/2009/3/layout/HorizontalOrganizationChart#23"/>
    <dgm:cxn modelId="{88B0A221-C056-7349-99DA-ABE34C40E159}" type="presParOf" srcId="{D01011B3-9247-344D-89EF-A190C3A4E16A}" destId="{522A4F15-5E5B-4343-AC2A-145AD12F5BC8}" srcOrd="0" destOrd="0" presId="urn:microsoft.com/office/officeart/2009/3/layout/HorizontalOrganizationChart#23"/>
    <dgm:cxn modelId="{B5882D25-FD7C-F944-A90C-7A1ECA41EA27}" type="presParOf" srcId="{522A4F15-5E5B-4343-AC2A-145AD12F5BC8}" destId="{F15FC2B3-F7CC-D546-A82F-D26D0E72EEAC}" srcOrd="0" destOrd="0" presId="urn:microsoft.com/office/officeart/2009/3/layout/HorizontalOrganizationChart#23"/>
    <dgm:cxn modelId="{C9D42FE8-0785-8943-AC17-FA707B37A5A1}" type="presParOf" srcId="{F15FC2B3-F7CC-D546-A82F-D26D0E72EEAC}" destId="{C66CCFD0-EBC3-7149-A8D4-80E9D63FB304}" srcOrd="0" destOrd="0" presId="urn:microsoft.com/office/officeart/2009/3/layout/HorizontalOrganizationChart#23"/>
    <dgm:cxn modelId="{032E54F6-CB2A-4F42-8195-EF22C1F10F3A}" type="presParOf" srcId="{F15FC2B3-F7CC-D546-A82F-D26D0E72EEAC}" destId="{0838EECB-55B7-E045-8B8A-C5CC1ABEBE3D}" srcOrd="1" destOrd="0" presId="urn:microsoft.com/office/officeart/2009/3/layout/HorizontalOrganizationChart#23"/>
    <dgm:cxn modelId="{45B7F317-81FE-3D4E-B513-F5F025E55AA5}" type="presParOf" srcId="{522A4F15-5E5B-4343-AC2A-145AD12F5BC8}" destId="{27EE6AE5-5A1A-3140-892B-66736C64D091}" srcOrd="1" destOrd="0" presId="urn:microsoft.com/office/officeart/2009/3/layout/HorizontalOrganizationChart#23"/>
    <dgm:cxn modelId="{1C0BEB86-B6E2-3B41-A27C-E6C603F64EC8}" type="presParOf" srcId="{27EE6AE5-5A1A-3140-892B-66736C64D091}" destId="{39CC3071-B54C-4946-BADD-878ECE21822F}" srcOrd="0" destOrd="0" presId="urn:microsoft.com/office/officeart/2009/3/layout/HorizontalOrganizationChart#23"/>
    <dgm:cxn modelId="{097FAA59-CB34-894A-A6A7-978182361D8F}" type="presParOf" srcId="{27EE6AE5-5A1A-3140-892B-66736C64D091}" destId="{A87CA5F6-E563-254D-8019-8E43BDB9E430}" srcOrd="1" destOrd="0" presId="urn:microsoft.com/office/officeart/2009/3/layout/HorizontalOrganizationChart#23"/>
    <dgm:cxn modelId="{876695BF-9567-AD4D-B71B-6C80D0FAF4F7}" type="presParOf" srcId="{A87CA5F6-E563-254D-8019-8E43BDB9E430}" destId="{2121AAF9-47A7-D34F-83AA-AD09384DD22B}" srcOrd="0" destOrd="0" presId="urn:microsoft.com/office/officeart/2009/3/layout/HorizontalOrganizationChart#23"/>
    <dgm:cxn modelId="{61229B68-01F9-B24A-BFED-CFD8E75BA0CD}" type="presParOf" srcId="{2121AAF9-47A7-D34F-83AA-AD09384DD22B}" destId="{1F170545-5F3F-A14A-B776-4C6B79BF8AE5}" srcOrd="0" destOrd="0" presId="urn:microsoft.com/office/officeart/2009/3/layout/HorizontalOrganizationChart#23"/>
    <dgm:cxn modelId="{B428455F-4F0B-C04A-BDDD-4D676A5A3BC1}" type="presParOf" srcId="{2121AAF9-47A7-D34F-83AA-AD09384DD22B}" destId="{AA1EC854-01A0-3B42-B2B8-01447225C09A}" srcOrd="1" destOrd="0" presId="urn:microsoft.com/office/officeart/2009/3/layout/HorizontalOrganizationChart#23"/>
    <dgm:cxn modelId="{CD2324D3-8668-114B-862E-3C64E04041C7}" type="presParOf" srcId="{A87CA5F6-E563-254D-8019-8E43BDB9E430}" destId="{94FBC40C-5DCB-C24B-BDC8-1CDCFD2977CA}" srcOrd="1" destOrd="0" presId="urn:microsoft.com/office/officeart/2009/3/layout/HorizontalOrganizationChart#23"/>
    <dgm:cxn modelId="{1A3B6E01-6217-A741-9763-0994F6917C31}" type="presParOf" srcId="{A87CA5F6-E563-254D-8019-8E43BDB9E430}" destId="{924395FB-44C8-1B4E-B957-03E49C5D33DB}" srcOrd="2" destOrd="0" presId="urn:microsoft.com/office/officeart/2009/3/layout/HorizontalOrganizationChart#23"/>
    <dgm:cxn modelId="{601F5B3C-B9B4-B14B-B036-0AB669B34358}" type="presParOf" srcId="{27EE6AE5-5A1A-3140-892B-66736C64D091}" destId="{FEA15BB8-BB7F-6240-A649-8E9B8F3FCE92}" srcOrd="2" destOrd="0" presId="urn:microsoft.com/office/officeart/2009/3/layout/HorizontalOrganizationChart#23"/>
    <dgm:cxn modelId="{AD32924D-DE3C-FB4A-8BF1-B85DE2C31865}" type="presParOf" srcId="{27EE6AE5-5A1A-3140-892B-66736C64D091}" destId="{DBD5B863-3310-A146-80BE-76595AEC574F}" srcOrd="3" destOrd="0" presId="urn:microsoft.com/office/officeart/2009/3/layout/HorizontalOrganizationChart#23"/>
    <dgm:cxn modelId="{9EA1A08E-9814-9F44-895B-AB29A44187C1}" type="presParOf" srcId="{DBD5B863-3310-A146-80BE-76595AEC574F}" destId="{8B508A1B-FECB-4A48-86F4-79662C0296D9}" srcOrd="0" destOrd="0" presId="urn:microsoft.com/office/officeart/2009/3/layout/HorizontalOrganizationChart#23"/>
    <dgm:cxn modelId="{E5AEEE96-C0D1-5E4F-B750-9E686899BA0B}" type="presParOf" srcId="{8B508A1B-FECB-4A48-86F4-79662C0296D9}" destId="{759DA5C7-AB80-6547-BEDD-B6A548F15238}" srcOrd="0" destOrd="0" presId="urn:microsoft.com/office/officeart/2009/3/layout/HorizontalOrganizationChart#23"/>
    <dgm:cxn modelId="{1892C39E-F803-B249-8C4C-7C3436C0E471}" type="presParOf" srcId="{8B508A1B-FECB-4A48-86F4-79662C0296D9}" destId="{05E3AC22-BCCB-D145-94DE-970DB76ABA3C}" srcOrd="1" destOrd="0" presId="urn:microsoft.com/office/officeart/2009/3/layout/HorizontalOrganizationChart#23"/>
    <dgm:cxn modelId="{2164F93E-4577-D44A-BE86-B1F79D08B278}" type="presParOf" srcId="{DBD5B863-3310-A146-80BE-76595AEC574F}" destId="{7DFFB080-5E62-D143-A36B-5E78DDF3B740}" srcOrd="1" destOrd="0" presId="urn:microsoft.com/office/officeart/2009/3/layout/HorizontalOrganizationChart#23"/>
    <dgm:cxn modelId="{530CEA37-5002-E442-8A01-EAE7A4544C0E}" type="presParOf" srcId="{DBD5B863-3310-A146-80BE-76595AEC574F}" destId="{6929E8D5-9FEF-7644-AF7A-52F023AE7FE9}" srcOrd="2" destOrd="0" presId="urn:microsoft.com/office/officeart/2009/3/layout/HorizontalOrganizationChart#23"/>
    <dgm:cxn modelId="{5763984B-B3ED-D74E-BD07-F76F4C84E592}" type="presParOf" srcId="{27EE6AE5-5A1A-3140-892B-66736C64D091}" destId="{E5185E33-A69C-A14B-8DB1-4AE618D86EBD}" srcOrd="4" destOrd="0" presId="urn:microsoft.com/office/officeart/2009/3/layout/HorizontalOrganizationChart#23"/>
    <dgm:cxn modelId="{5D0A933A-F3AE-4142-8B09-6C7DA535CFB0}" type="presParOf" srcId="{27EE6AE5-5A1A-3140-892B-66736C64D091}" destId="{9C501E13-1C3D-C34C-9444-38ED53A28DAD}" srcOrd="5" destOrd="0" presId="urn:microsoft.com/office/officeart/2009/3/layout/HorizontalOrganizationChart#23"/>
    <dgm:cxn modelId="{5E4731D3-3130-0246-8B8A-710D600BB847}" type="presParOf" srcId="{9C501E13-1C3D-C34C-9444-38ED53A28DAD}" destId="{D21B1B66-1004-B846-8462-E980A4497C48}" srcOrd="0" destOrd="0" presId="urn:microsoft.com/office/officeart/2009/3/layout/HorizontalOrganizationChart#23"/>
    <dgm:cxn modelId="{44EDEDC5-F1E1-CD48-AAF8-546E7830C31D}" type="presParOf" srcId="{D21B1B66-1004-B846-8462-E980A4497C48}" destId="{59D41257-D9E9-F943-80BA-3F11804838C7}" srcOrd="0" destOrd="0" presId="urn:microsoft.com/office/officeart/2009/3/layout/HorizontalOrganizationChart#23"/>
    <dgm:cxn modelId="{3D55E14D-63E1-1444-ABCB-B78E8C20650A}" type="presParOf" srcId="{D21B1B66-1004-B846-8462-E980A4497C48}" destId="{0BF10FB6-4937-4545-B2B1-3E203BD6DE8A}" srcOrd="1" destOrd="0" presId="urn:microsoft.com/office/officeart/2009/3/layout/HorizontalOrganizationChart#23"/>
    <dgm:cxn modelId="{9A90D616-F4FD-D54E-B720-A332AD2DE1AF}" type="presParOf" srcId="{9C501E13-1C3D-C34C-9444-38ED53A28DAD}" destId="{8F1B0309-21A9-8849-B53A-EA3DFCD4C4F0}" srcOrd="1" destOrd="0" presId="urn:microsoft.com/office/officeart/2009/3/layout/HorizontalOrganizationChart#23"/>
    <dgm:cxn modelId="{7C0A1EB7-58DD-604F-870A-77DCA1A24390}" type="presParOf" srcId="{9C501E13-1C3D-C34C-9444-38ED53A28DAD}" destId="{22615910-1D52-C34A-95A6-872F0B23C7DF}" srcOrd="2" destOrd="0" presId="urn:microsoft.com/office/officeart/2009/3/layout/HorizontalOrganizationChart#23"/>
    <dgm:cxn modelId="{E397D9CC-C934-2349-9C4D-A7530E61F6C6}" type="presParOf" srcId="{27EE6AE5-5A1A-3140-892B-66736C64D091}" destId="{592399A9-576A-F948-84DC-39E095494FCC}" srcOrd="6" destOrd="0" presId="urn:microsoft.com/office/officeart/2009/3/layout/HorizontalOrganizationChart#23"/>
    <dgm:cxn modelId="{C8D2646D-A3F2-2A44-AB26-725A84609488}" type="presParOf" srcId="{27EE6AE5-5A1A-3140-892B-66736C64D091}" destId="{CE9AFFBE-26A9-5642-889D-A6AE33D4B085}" srcOrd="7" destOrd="0" presId="urn:microsoft.com/office/officeart/2009/3/layout/HorizontalOrganizationChart#23"/>
    <dgm:cxn modelId="{41F75053-A896-A149-A1D1-D3FA850E4D00}" type="presParOf" srcId="{CE9AFFBE-26A9-5642-889D-A6AE33D4B085}" destId="{EA435581-C6D6-5249-99A1-6BA121C879BA}" srcOrd="0" destOrd="0" presId="urn:microsoft.com/office/officeart/2009/3/layout/HorizontalOrganizationChart#23"/>
    <dgm:cxn modelId="{74CDB4A7-373A-EB44-BE99-C95DD8B28E92}" type="presParOf" srcId="{EA435581-C6D6-5249-99A1-6BA121C879BA}" destId="{AB1E20DE-926E-D043-913F-F98B1BCE8D50}" srcOrd="0" destOrd="0" presId="urn:microsoft.com/office/officeart/2009/3/layout/HorizontalOrganizationChart#23"/>
    <dgm:cxn modelId="{4DFD5506-294F-DF45-8810-D247CBAAAD74}" type="presParOf" srcId="{EA435581-C6D6-5249-99A1-6BA121C879BA}" destId="{078E0EB9-8965-3347-A9FE-777BCBAF59A1}" srcOrd="1" destOrd="0" presId="urn:microsoft.com/office/officeart/2009/3/layout/HorizontalOrganizationChart#23"/>
    <dgm:cxn modelId="{F8E216D4-8239-0B4A-B261-3F99B191E7E2}" type="presParOf" srcId="{CE9AFFBE-26A9-5642-889D-A6AE33D4B085}" destId="{E08B2666-EF99-4348-B311-4C310DA0B24C}" srcOrd="1" destOrd="0" presId="urn:microsoft.com/office/officeart/2009/3/layout/HorizontalOrganizationChart#23"/>
    <dgm:cxn modelId="{F54DBAFB-9D6E-2348-B64E-B9C33A8F867F}" type="presParOf" srcId="{CE9AFFBE-26A9-5642-889D-A6AE33D4B085}" destId="{9E6AFEFB-5257-1246-ABCE-3D448D1E1C41}" srcOrd="2" destOrd="0" presId="urn:microsoft.com/office/officeart/2009/3/layout/HorizontalOrganizationChart#23"/>
    <dgm:cxn modelId="{7A4B4353-07A0-F74A-B667-AA4FD6F37D58}" type="presParOf" srcId="{27EE6AE5-5A1A-3140-892B-66736C64D091}" destId="{D5B41C15-8B97-2E4E-8953-BB8241D11771}" srcOrd="8" destOrd="0" presId="urn:microsoft.com/office/officeart/2009/3/layout/HorizontalOrganizationChart#23"/>
    <dgm:cxn modelId="{D7C4C17B-1E95-D245-AA23-CAB7BF72173E}" type="presParOf" srcId="{27EE6AE5-5A1A-3140-892B-66736C64D091}" destId="{DEC1EF73-ECFD-8F42-954E-349A2B317E0B}" srcOrd="9" destOrd="0" presId="urn:microsoft.com/office/officeart/2009/3/layout/HorizontalOrganizationChart#23"/>
    <dgm:cxn modelId="{AA4C83AD-2E69-3A4F-8C40-6EF657C6AB10}" type="presParOf" srcId="{DEC1EF73-ECFD-8F42-954E-349A2B317E0B}" destId="{2848BF66-6C88-1E45-AD2A-F7E2D971DC68}" srcOrd="0" destOrd="0" presId="urn:microsoft.com/office/officeart/2009/3/layout/HorizontalOrganizationChart#23"/>
    <dgm:cxn modelId="{678681CF-1100-5049-8D8A-2B60338E9BA3}" type="presParOf" srcId="{2848BF66-6C88-1E45-AD2A-F7E2D971DC68}" destId="{FEB746DA-611D-7546-9EAF-B8163E4EC36D}" srcOrd="0" destOrd="0" presId="urn:microsoft.com/office/officeart/2009/3/layout/HorizontalOrganizationChart#23"/>
    <dgm:cxn modelId="{D18A5AF2-69A9-6948-B75F-2B15E83D1DD9}" type="presParOf" srcId="{2848BF66-6C88-1E45-AD2A-F7E2D971DC68}" destId="{398E564E-AB0F-984F-8DC0-A6A3ED798886}" srcOrd="1" destOrd="0" presId="urn:microsoft.com/office/officeart/2009/3/layout/HorizontalOrganizationChart#23"/>
    <dgm:cxn modelId="{73DC29DB-3B88-3242-9FD8-F5B850B0B8E0}" type="presParOf" srcId="{DEC1EF73-ECFD-8F42-954E-349A2B317E0B}" destId="{92413F5C-5079-B445-AFDC-455212E9B5DD}" srcOrd="1" destOrd="0" presId="urn:microsoft.com/office/officeart/2009/3/layout/HorizontalOrganizationChart#23"/>
    <dgm:cxn modelId="{60809012-6FA4-6B49-9CEB-D80515956044}" type="presParOf" srcId="{DEC1EF73-ECFD-8F42-954E-349A2B317E0B}" destId="{AEE40536-DA15-B94E-A7DF-407DB9094E8F}" srcOrd="2" destOrd="0" presId="urn:microsoft.com/office/officeart/2009/3/layout/HorizontalOrganizationChart#23"/>
    <dgm:cxn modelId="{58F0698F-72FA-5A4C-A8D7-79478529B94E}" type="presParOf" srcId="{522A4F15-5E5B-4343-AC2A-145AD12F5BC8}" destId="{C67A4154-AA7D-8744-A523-45364D3CDCAE}" srcOrd="2" destOrd="0" presId="urn:microsoft.com/office/officeart/2009/3/layout/HorizontalOrganizationChart#2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2.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4" loCatId="" qsTypeId="urn:microsoft.com/office/officeart/2005/8/quickstyle/simple1#34" qsCatId="simple" csTypeId="urn:microsoft.com/office/officeart/2005/8/colors/accent2_1#35"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584812E5-1374-B64C-901F-0C82B54F6721}" type="presOf" srcId="{0774BB43-37B4-DC4F-81E4-178EF4A18D34}" destId="{05E3AC22-BCCB-D145-94DE-970DB76ABA3C}" srcOrd="1" destOrd="0" presId="urn:microsoft.com/office/officeart/2009/3/layout/HorizontalOrganizationChart#24"/>
    <dgm:cxn modelId="{23017AB6-2481-E946-AF68-770158B88772}" type="presOf" srcId="{E9262D6E-5D67-1749-9B3E-98FE22637E0E}" destId="{D01011B3-9247-344D-89EF-A190C3A4E16A}" srcOrd="0" destOrd="0" presId="urn:microsoft.com/office/officeart/2009/3/layout/HorizontalOrganizationChart#24"/>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5ED891AA-7DF6-DE4C-8B23-BB99E365F97E}" type="presOf" srcId="{C3B1E552-4C86-934A-B9AC-6D80E09981FB}" destId="{59D41257-D9E9-F943-80BA-3F11804838C7}" srcOrd="0" destOrd="0" presId="urn:microsoft.com/office/officeart/2009/3/layout/HorizontalOrganizationChart#24"/>
    <dgm:cxn modelId="{4E1A23E4-E4A2-C841-A4D3-A80312E63354}" type="presOf" srcId="{32431CC2-FF1C-1C47-B100-1999122DC494}" destId="{398E564E-AB0F-984F-8DC0-A6A3ED798886}" srcOrd="1" destOrd="0" presId="urn:microsoft.com/office/officeart/2009/3/layout/HorizontalOrganizationChart#24"/>
    <dgm:cxn modelId="{B88B2077-E4D0-924F-8DA4-EB8E0E895C68}" type="presOf" srcId="{C56A63DB-2540-B74A-844D-266E8014420E}" destId="{078E0EB9-8965-3347-A9FE-777BCBAF59A1}" srcOrd="1" destOrd="0" presId="urn:microsoft.com/office/officeart/2009/3/layout/HorizontalOrganizationChart#24"/>
    <dgm:cxn modelId="{5F7420EF-0DBB-8B45-B5ED-9711F3790A97}" srcId="{2B179273-2704-3D43-9593-9A14EA887E16}" destId="{C3B1E552-4C86-934A-B9AC-6D80E09981FB}" srcOrd="2" destOrd="0" parTransId="{EA8C3C0C-7CD0-5840-B329-C1537917FA6E}" sibTransId="{38AFA7AA-DE82-3941-B5B5-2F38B3BE9093}"/>
    <dgm:cxn modelId="{00C67E2B-5DEA-2848-869A-EAEA4B60408A}" type="presOf" srcId="{60C86F9E-ECD4-F648-A2BA-C82DE325D55B}" destId="{39CC3071-B54C-4946-BADD-878ECE21822F}" srcOrd="0" destOrd="0" presId="urn:microsoft.com/office/officeart/2009/3/layout/HorizontalOrganizationChart#24"/>
    <dgm:cxn modelId="{E99BD871-827E-8D44-B715-23F60495718C}" type="presOf" srcId="{E2775487-DF8A-344F-B8D8-6AC7FD999A3D}" destId="{1F170545-5F3F-A14A-B776-4C6B79BF8AE5}" srcOrd="0" destOrd="0" presId="urn:microsoft.com/office/officeart/2009/3/layout/HorizontalOrganizationChart#24"/>
    <dgm:cxn modelId="{478C803F-893F-4248-8C35-F1DECB2F0D2C}" srcId="{E9262D6E-5D67-1749-9B3E-98FE22637E0E}" destId="{2B179273-2704-3D43-9593-9A14EA887E16}" srcOrd="0" destOrd="0" parTransId="{919B3BA2-B184-594C-B712-7BE270D4AC41}" sibTransId="{0D6293B7-76DE-2F47-94E9-C0A3E8F07E6A}"/>
    <dgm:cxn modelId="{5312D41B-5885-9548-9652-37495749B3B4}" type="presOf" srcId="{0774BB43-37B4-DC4F-81E4-178EF4A18D34}" destId="{759DA5C7-AB80-6547-BEDD-B6A548F15238}" srcOrd="0" destOrd="0" presId="urn:microsoft.com/office/officeart/2009/3/layout/HorizontalOrganizationChart#24"/>
    <dgm:cxn modelId="{642792FF-1A40-B54B-ABEA-8197B26E0EDE}" type="presOf" srcId="{8DF1DB71-48E7-9642-A49B-251B711B1738}" destId="{592399A9-576A-F948-84DC-39E095494FCC}" srcOrd="0" destOrd="0" presId="urn:microsoft.com/office/officeart/2009/3/layout/HorizontalOrganizationChart#24"/>
    <dgm:cxn modelId="{8A74DEA5-D04B-B84D-9FF6-09CDD72F96F9}" type="presOf" srcId="{E2775487-DF8A-344F-B8D8-6AC7FD999A3D}" destId="{AA1EC854-01A0-3B42-B2B8-01447225C09A}" srcOrd="1" destOrd="0" presId="urn:microsoft.com/office/officeart/2009/3/layout/HorizontalOrganizationChart#24"/>
    <dgm:cxn modelId="{5C90F4F3-7D87-F34F-8A18-12233498F015}" type="presOf" srcId="{C56A63DB-2540-B74A-844D-266E8014420E}" destId="{AB1E20DE-926E-D043-913F-F98B1BCE8D50}" srcOrd="0" destOrd="0" presId="urn:microsoft.com/office/officeart/2009/3/layout/HorizontalOrganizationChart#24"/>
    <dgm:cxn modelId="{25C67126-C208-CB48-A789-FE249A4868B9}" type="presOf" srcId="{EA8C3C0C-7CD0-5840-B329-C1537917FA6E}" destId="{E5185E33-A69C-A14B-8DB1-4AE618D86EBD}" srcOrd="0" destOrd="0" presId="urn:microsoft.com/office/officeart/2009/3/layout/HorizontalOrganizationChart#24"/>
    <dgm:cxn modelId="{A9582D28-D785-1041-942A-A6AAFD67324F}" srcId="{2B179273-2704-3D43-9593-9A14EA887E16}" destId="{C56A63DB-2540-B74A-844D-266E8014420E}" srcOrd="3" destOrd="0" parTransId="{8DF1DB71-48E7-9642-A49B-251B711B1738}" sibTransId="{097887AF-D762-EB4B-A45B-7E6F49C293E7}"/>
    <dgm:cxn modelId="{1051E6C9-60CE-4346-8D52-077296CA7D97}" type="presOf" srcId="{32431CC2-FF1C-1C47-B100-1999122DC494}" destId="{FEB746DA-611D-7546-9EAF-B8163E4EC36D}" srcOrd="0" destOrd="0" presId="urn:microsoft.com/office/officeart/2009/3/layout/HorizontalOrganizationChart#24"/>
    <dgm:cxn modelId="{D5EC9681-2629-2B47-95D7-32CBFB329444}" type="presOf" srcId="{C3B1E552-4C86-934A-B9AC-6D80E09981FB}" destId="{0BF10FB6-4937-4545-B2B1-3E203BD6DE8A}" srcOrd="1" destOrd="0" presId="urn:microsoft.com/office/officeart/2009/3/layout/HorizontalOrganizationChart#24"/>
    <dgm:cxn modelId="{136D0688-30EC-6D4A-8218-3292A0D63703}" type="presOf" srcId="{2B179273-2704-3D43-9593-9A14EA887E16}" destId="{0838EECB-55B7-E045-8B8A-C5CC1ABEBE3D}" srcOrd="1" destOrd="0" presId="urn:microsoft.com/office/officeart/2009/3/layout/HorizontalOrganizationChart#24"/>
    <dgm:cxn modelId="{8BDE7859-DA95-1A4B-B83B-F44550634393}" type="presOf" srcId="{60481217-866F-EC4E-9BCA-CCDCA186FDBB}" destId="{D5B41C15-8B97-2E4E-8953-BB8241D11771}" srcOrd="0" destOrd="0" presId="urn:microsoft.com/office/officeart/2009/3/layout/HorizontalOrganizationChart#24"/>
    <dgm:cxn modelId="{359B6583-D3EA-6942-B24F-3C7052333005}" type="presOf" srcId="{0572A4C9-B3DE-A943-A31D-6C390134C0DE}" destId="{FEA15BB8-BB7F-6240-A649-8E9B8F3FCE92}" srcOrd="0" destOrd="0" presId="urn:microsoft.com/office/officeart/2009/3/layout/HorizontalOrganizationChart#24"/>
    <dgm:cxn modelId="{FC68A45C-C041-8E44-BEE1-5F2782616B10}" type="presOf" srcId="{2B179273-2704-3D43-9593-9A14EA887E16}" destId="{C66CCFD0-EBC3-7149-A8D4-80E9D63FB304}" srcOrd="0" destOrd="0" presId="urn:microsoft.com/office/officeart/2009/3/layout/HorizontalOrganizationChart#24"/>
    <dgm:cxn modelId="{25397213-E14E-6542-8046-7FBA7F60F92D}" type="presParOf" srcId="{D01011B3-9247-344D-89EF-A190C3A4E16A}" destId="{522A4F15-5E5B-4343-AC2A-145AD12F5BC8}" srcOrd="0" destOrd="0" presId="urn:microsoft.com/office/officeart/2009/3/layout/HorizontalOrganizationChart#24"/>
    <dgm:cxn modelId="{AFB8DD57-D9F4-E44E-B501-7B02EA4DA982}" type="presParOf" srcId="{522A4F15-5E5B-4343-AC2A-145AD12F5BC8}" destId="{F15FC2B3-F7CC-D546-A82F-D26D0E72EEAC}" srcOrd="0" destOrd="0" presId="urn:microsoft.com/office/officeart/2009/3/layout/HorizontalOrganizationChart#24"/>
    <dgm:cxn modelId="{01F44282-67BF-A441-8AB2-C406181141A4}" type="presParOf" srcId="{F15FC2B3-F7CC-D546-A82F-D26D0E72EEAC}" destId="{C66CCFD0-EBC3-7149-A8D4-80E9D63FB304}" srcOrd="0" destOrd="0" presId="urn:microsoft.com/office/officeart/2009/3/layout/HorizontalOrganizationChart#24"/>
    <dgm:cxn modelId="{BFD23DE1-5315-2744-B22A-6A281A57A2A7}" type="presParOf" srcId="{F15FC2B3-F7CC-D546-A82F-D26D0E72EEAC}" destId="{0838EECB-55B7-E045-8B8A-C5CC1ABEBE3D}" srcOrd="1" destOrd="0" presId="urn:microsoft.com/office/officeart/2009/3/layout/HorizontalOrganizationChart#24"/>
    <dgm:cxn modelId="{22C60E2A-5FEE-4149-A979-6CCBB6DFE8B5}" type="presParOf" srcId="{522A4F15-5E5B-4343-AC2A-145AD12F5BC8}" destId="{27EE6AE5-5A1A-3140-892B-66736C64D091}" srcOrd="1" destOrd="0" presId="urn:microsoft.com/office/officeart/2009/3/layout/HorizontalOrganizationChart#24"/>
    <dgm:cxn modelId="{DC2BD724-E65B-5143-B27E-E8798DBC50FB}" type="presParOf" srcId="{27EE6AE5-5A1A-3140-892B-66736C64D091}" destId="{39CC3071-B54C-4946-BADD-878ECE21822F}" srcOrd="0" destOrd="0" presId="urn:microsoft.com/office/officeart/2009/3/layout/HorizontalOrganizationChart#24"/>
    <dgm:cxn modelId="{BAC572E1-6D8B-E149-9BA4-921ECCF82439}" type="presParOf" srcId="{27EE6AE5-5A1A-3140-892B-66736C64D091}" destId="{A87CA5F6-E563-254D-8019-8E43BDB9E430}" srcOrd="1" destOrd="0" presId="urn:microsoft.com/office/officeart/2009/3/layout/HorizontalOrganizationChart#24"/>
    <dgm:cxn modelId="{BEA17519-EB45-7848-B530-6468DE69B11B}" type="presParOf" srcId="{A87CA5F6-E563-254D-8019-8E43BDB9E430}" destId="{2121AAF9-47A7-D34F-83AA-AD09384DD22B}" srcOrd="0" destOrd="0" presId="urn:microsoft.com/office/officeart/2009/3/layout/HorizontalOrganizationChart#24"/>
    <dgm:cxn modelId="{889CCD13-5951-2145-A04F-0ED50C7A1C26}" type="presParOf" srcId="{2121AAF9-47A7-D34F-83AA-AD09384DD22B}" destId="{1F170545-5F3F-A14A-B776-4C6B79BF8AE5}" srcOrd="0" destOrd="0" presId="urn:microsoft.com/office/officeart/2009/3/layout/HorizontalOrganizationChart#24"/>
    <dgm:cxn modelId="{6920BD91-D534-3842-AC31-436EF90F2DB5}" type="presParOf" srcId="{2121AAF9-47A7-D34F-83AA-AD09384DD22B}" destId="{AA1EC854-01A0-3B42-B2B8-01447225C09A}" srcOrd="1" destOrd="0" presId="urn:microsoft.com/office/officeart/2009/3/layout/HorizontalOrganizationChart#24"/>
    <dgm:cxn modelId="{6AC9EA9B-3CF6-874E-A1AE-569B10B58620}" type="presParOf" srcId="{A87CA5F6-E563-254D-8019-8E43BDB9E430}" destId="{94FBC40C-5DCB-C24B-BDC8-1CDCFD2977CA}" srcOrd="1" destOrd="0" presId="urn:microsoft.com/office/officeart/2009/3/layout/HorizontalOrganizationChart#24"/>
    <dgm:cxn modelId="{6B29B324-5395-584F-B14E-E8A97A2E63E2}" type="presParOf" srcId="{A87CA5F6-E563-254D-8019-8E43BDB9E430}" destId="{924395FB-44C8-1B4E-B957-03E49C5D33DB}" srcOrd="2" destOrd="0" presId="urn:microsoft.com/office/officeart/2009/3/layout/HorizontalOrganizationChart#24"/>
    <dgm:cxn modelId="{BA495462-5CA3-3D41-9D3D-C1D7F2054ED4}" type="presParOf" srcId="{27EE6AE5-5A1A-3140-892B-66736C64D091}" destId="{FEA15BB8-BB7F-6240-A649-8E9B8F3FCE92}" srcOrd="2" destOrd="0" presId="urn:microsoft.com/office/officeart/2009/3/layout/HorizontalOrganizationChart#24"/>
    <dgm:cxn modelId="{D70AFE52-5CCB-FB4E-A7BD-25C37F634FE3}" type="presParOf" srcId="{27EE6AE5-5A1A-3140-892B-66736C64D091}" destId="{DBD5B863-3310-A146-80BE-76595AEC574F}" srcOrd="3" destOrd="0" presId="urn:microsoft.com/office/officeart/2009/3/layout/HorizontalOrganizationChart#24"/>
    <dgm:cxn modelId="{7A12E428-BB35-2540-AEAE-88260E0F1920}" type="presParOf" srcId="{DBD5B863-3310-A146-80BE-76595AEC574F}" destId="{8B508A1B-FECB-4A48-86F4-79662C0296D9}" srcOrd="0" destOrd="0" presId="urn:microsoft.com/office/officeart/2009/3/layout/HorizontalOrganizationChart#24"/>
    <dgm:cxn modelId="{1B63892F-39BD-9240-B12D-FFC0A4441F55}" type="presParOf" srcId="{8B508A1B-FECB-4A48-86F4-79662C0296D9}" destId="{759DA5C7-AB80-6547-BEDD-B6A548F15238}" srcOrd="0" destOrd="0" presId="urn:microsoft.com/office/officeart/2009/3/layout/HorizontalOrganizationChart#24"/>
    <dgm:cxn modelId="{883B16F7-02B4-194C-BC11-F1E24A7B94D1}" type="presParOf" srcId="{8B508A1B-FECB-4A48-86F4-79662C0296D9}" destId="{05E3AC22-BCCB-D145-94DE-970DB76ABA3C}" srcOrd="1" destOrd="0" presId="urn:microsoft.com/office/officeart/2009/3/layout/HorizontalOrganizationChart#24"/>
    <dgm:cxn modelId="{8DD82D4C-86D9-354D-B336-C8AE4A787184}" type="presParOf" srcId="{DBD5B863-3310-A146-80BE-76595AEC574F}" destId="{7DFFB080-5E62-D143-A36B-5E78DDF3B740}" srcOrd="1" destOrd="0" presId="urn:microsoft.com/office/officeart/2009/3/layout/HorizontalOrganizationChart#24"/>
    <dgm:cxn modelId="{7369E1A8-0806-B94B-90AD-207B4072064E}" type="presParOf" srcId="{DBD5B863-3310-A146-80BE-76595AEC574F}" destId="{6929E8D5-9FEF-7644-AF7A-52F023AE7FE9}" srcOrd="2" destOrd="0" presId="urn:microsoft.com/office/officeart/2009/3/layout/HorizontalOrganizationChart#24"/>
    <dgm:cxn modelId="{B56794EE-D431-9443-8DA3-E8466C279231}" type="presParOf" srcId="{27EE6AE5-5A1A-3140-892B-66736C64D091}" destId="{E5185E33-A69C-A14B-8DB1-4AE618D86EBD}" srcOrd="4" destOrd="0" presId="urn:microsoft.com/office/officeart/2009/3/layout/HorizontalOrganizationChart#24"/>
    <dgm:cxn modelId="{CE94E059-4D31-FA4A-8A75-27B5070F6DAE}" type="presParOf" srcId="{27EE6AE5-5A1A-3140-892B-66736C64D091}" destId="{9C501E13-1C3D-C34C-9444-38ED53A28DAD}" srcOrd="5" destOrd="0" presId="urn:microsoft.com/office/officeart/2009/3/layout/HorizontalOrganizationChart#24"/>
    <dgm:cxn modelId="{16DF2BA9-C67E-6C4F-8D92-781E41D89EC7}" type="presParOf" srcId="{9C501E13-1C3D-C34C-9444-38ED53A28DAD}" destId="{D21B1B66-1004-B846-8462-E980A4497C48}" srcOrd="0" destOrd="0" presId="urn:microsoft.com/office/officeart/2009/3/layout/HorizontalOrganizationChart#24"/>
    <dgm:cxn modelId="{8AC1827D-B8F4-424D-8FE2-835374BF9758}" type="presParOf" srcId="{D21B1B66-1004-B846-8462-E980A4497C48}" destId="{59D41257-D9E9-F943-80BA-3F11804838C7}" srcOrd="0" destOrd="0" presId="urn:microsoft.com/office/officeart/2009/3/layout/HorizontalOrganizationChart#24"/>
    <dgm:cxn modelId="{9DA68240-BBE2-6A4C-B5FB-D208766634BF}" type="presParOf" srcId="{D21B1B66-1004-B846-8462-E980A4497C48}" destId="{0BF10FB6-4937-4545-B2B1-3E203BD6DE8A}" srcOrd="1" destOrd="0" presId="urn:microsoft.com/office/officeart/2009/3/layout/HorizontalOrganizationChart#24"/>
    <dgm:cxn modelId="{51DA1E59-DCCE-1548-8FDA-3D211FC7339F}" type="presParOf" srcId="{9C501E13-1C3D-C34C-9444-38ED53A28DAD}" destId="{8F1B0309-21A9-8849-B53A-EA3DFCD4C4F0}" srcOrd="1" destOrd="0" presId="urn:microsoft.com/office/officeart/2009/3/layout/HorizontalOrganizationChart#24"/>
    <dgm:cxn modelId="{0746251E-92C1-CF45-8269-5FE0CDDA4F62}" type="presParOf" srcId="{9C501E13-1C3D-C34C-9444-38ED53A28DAD}" destId="{22615910-1D52-C34A-95A6-872F0B23C7DF}" srcOrd="2" destOrd="0" presId="urn:microsoft.com/office/officeart/2009/3/layout/HorizontalOrganizationChart#24"/>
    <dgm:cxn modelId="{15F69647-CE21-4945-ABC8-8F8A4E596CA8}" type="presParOf" srcId="{27EE6AE5-5A1A-3140-892B-66736C64D091}" destId="{592399A9-576A-F948-84DC-39E095494FCC}" srcOrd="6" destOrd="0" presId="urn:microsoft.com/office/officeart/2009/3/layout/HorizontalOrganizationChart#24"/>
    <dgm:cxn modelId="{3EFA79ED-6D37-8640-9703-57EECE7D7475}" type="presParOf" srcId="{27EE6AE5-5A1A-3140-892B-66736C64D091}" destId="{CE9AFFBE-26A9-5642-889D-A6AE33D4B085}" srcOrd="7" destOrd="0" presId="urn:microsoft.com/office/officeart/2009/3/layout/HorizontalOrganizationChart#24"/>
    <dgm:cxn modelId="{32772E4D-C16F-5345-A4F1-34FE92F99A9F}" type="presParOf" srcId="{CE9AFFBE-26A9-5642-889D-A6AE33D4B085}" destId="{EA435581-C6D6-5249-99A1-6BA121C879BA}" srcOrd="0" destOrd="0" presId="urn:microsoft.com/office/officeart/2009/3/layout/HorizontalOrganizationChart#24"/>
    <dgm:cxn modelId="{82EA053D-0CDF-AD47-9479-5524F8D0E404}" type="presParOf" srcId="{EA435581-C6D6-5249-99A1-6BA121C879BA}" destId="{AB1E20DE-926E-D043-913F-F98B1BCE8D50}" srcOrd="0" destOrd="0" presId="urn:microsoft.com/office/officeart/2009/3/layout/HorizontalOrganizationChart#24"/>
    <dgm:cxn modelId="{8AB7A21A-36C7-4D4D-BEAF-BFADE4BFE8B3}" type="presParOf" srcId="{EA435581-C6D6-5249-99A1-6BA121C879BA}" destId="{078E0EB9-8965-3347-A9FE-777BCBAF59A1}" srcOrd="1" destOrd="0" presId="urn:microsoft.com/office/officeart/2009/3/layout/HorizontalOrganizationChart#24"/>
    <dgm:cxn modelId="{4562CFFC-97E4-9349-84EA-BF3A2D0EA701}" type="presParOf" srcId="{CE9AFFBE-26A9-5642-889D-A6AE33D4B085}" destId="{E08B2666-EF99-4348-B311-4C310DA0B24C}" srcOrd="1" destOrd="0" presId="urn:microsoft.com/office/officeart/2009/3/layout/HorizontalOrganizationChart#24"/>
    <dgm:cxn modelId="{1ED3EDDA-7DD3-7546-BEDA-CA5A3C8CAB49}" type="presParOf" srcId="{CE9AFFBE-26A9-5642-889D-A6AE33D4B085}" destId="{9E6AFEFB-5257-1246-ABCE-3D448D1E1C41}" srcOrd="2" destOrd="0" presId="urn:microsoft.com/office/officeart/2009/3/layout/HorizontalOrganizationChart#24"/>
    <dgm:cxn modelId="{EDEED817-042F-BA4C-A851-A6B5FA6E8128}" type="presParOf" srcId="{27EE6AE5-5A1A-3140-892B-66736C64D091}" destId="{D5B41C15-8B97-2E4E-8953-BB8241D11771}" srcOrd="8" destOrd="0" presId="urn:microsoft.com/office/officeart/2009/3/layout/HorizontalOrganizationChart#24"/>
    <dgm:cxn modelId="{FE587F74-B002-CA4E-A847-72321CFED88B}" type="presParOf" srcId="{27EE6AE5-5A1A-3140-892B-66736C64D091}" destId="{DEC1EF73-ECFD-8F42-954E-349A2B317E0B}" srcOrd="9" destOrd="0" presId="urn:microsoft.com/office/officeart/2009/3/layout/HorizontalOrganizationChart#24"/>
    <dgm:cxn modelId="{BA8C84EB-AF30-4945-9B83-F3AECAF669DC}" type="presParOf" srcId="{DEC1EF73-ECFD-8F42-954E-349A2B317E0B}" destId="{2848BF66-6C88-1E45-AD2A-F7E2D971DC68}" srcOrd="0" destOrd="0" presId="urn:microsoft.com/office/officeart/2009/3/layout/HorizontalOrganizationChart#24"/>
    <dgm:cxn modelId="{D5FC5604-211F-AD4D-9098-1CFF3DB580D1}" type="presParOf" srcId="{2848BF66-6C88-1E45-AD2A-F7E2D971DC68}" destId="{FEB746DA-611D-7546-9EAF-B8163E4EC36D}" srcOrd="0" destOrd="0" presId="urn:microsoft.com/office/officeart/2009/3/layout/HorizontalOrganizationChart#24"/>
    <dgm:cxn modelId="{15658206-540C-AB46-915B-CD16B1F6C9C2}" type="presParOf" srcId="{2848BF66-6C88-1E45-AD2A-F7E2D971DC68}" destId="{398E564E-AB0F-984F-8DC0-A6A3ED798886}" srcOrd="1" destOrd="0" presId="urn:microsoft.com/office/officeart/2009/3/layout/HorizontalOrganizationChart#24"/>
    <dgm:cxn modelId="{B9071F47-DA68-0E49-A2B3-34CB0BF0DB9E}" type="presParOf" srcId="{DEC1EF73-ECFD-8F42-954E-349A2B317E0B}" destId="{92413F5C-5079-B445-AFDC-455212E9B5DD}" srcOrd="1" destOrd="0" presId="urn:microsoft.com/office/officeart/2009/3/layout/HorizontalOrganizationChart#24"/>
    <dgm:cxn modelId="{41DE84A3-ECD6-754E-8F70-585709AD5D55}" type="presParOf" srcId="{DEC1EF73-ECFD-8F42-954E-349A2B317E0B}" destId="{AEE40536-DA15-B94E-A7DF-407DB9094E8F}" srcOrd="2" destOrd="0" presId="urn:microsoft.com/office/officeart/2009/3/layout/HorizontalOrganizationChart#24"/>
    <dgm:cxn modelId="{58402C79-E53A-DB4C-A33E-ED58C5AA8D53}" type="presParOf" srcId="{522A4F15-5E5B-4343-AC2A-145AD12F5BC8}" destId="{C67A4154-AA7D-8744-A523-45364D3CDCAE}" srcOrd="2" destOrd="0" presId="urn:microsoft.com/office/officeart/2009/3/layout/HorizontalOrganizationChart#2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3.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51DB81F6-18FE-E342-BBF5-C818E10C6109}" type="presOf" srcId="{C3B1E552-4C86-934A-B9AC-6D80E09981FB}" destId="{59D41257-D9E9-F943-80BA-3F11804838C7}" srcOrd="0" destOrd="0" presId="urn:microsoft.com/office/officeart/2009/3/layout/HorizontalOrganizationChart#25"/>
    <dgm:cxn modelId="{7DD00E74-4405-DA41-BD73-33BCEACAA28F}" srcId="{2B179273-2704-3D43-9593-9A14EA887E16}" destId="{32431CC2-FF1C-1C47-B100-1999122DC494}" srcOrd="4" destOrd="0" parTransId="{60481217-866F-EC4E-9BCA-CCDCA186FDBB}" sibTransId="{8599BEEC-93D9-994B-AE0F-C24D213B9D12}"/>
    <dgm:cxn modelId="{B00EED09-BFFD-0A4F-82AA-7765A4113CD4}" type="presOf" srcId="{32431CC2-FF1C-1C47-B100-1999122DC494}" destId="{FEB746DA-611D-7546-9EAF-B8163E4EC36D}" srcOrd="0" destOrd="0" presId="urn:microsoft.com/office/officeart/2009/3/layout/HorizontalOrganizationChart#25"/>
    <dgm:cxn modelId="{D5C590B4-F4B7-4D47-BD04-4DB31494D865}" type="presOf" srcId="{C3B1E552-4C86-934A-B9AC-6D80E09981FB}" destId="{0BF10FB6-4937-4545-B2B1-3E203BD6DE8A}" srcOrd="1"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D5AC7D50-28F2-284B-85CE-EDA5900D52E7}" type="presOf" srcId="{E2775487-DF8A-344F-B8D8-6AC7FD999A3D}" destId="{1F170545-5F3F-A14A-B776-4C6B79BF8AE5}" srcOrd="0" destOrd="0" presId="urn:microsoft.com/office/officeart/2009/3/layout/HorizontalOrganizationChart#25"/>
    <dgm:cxn modelId="{FB03C910-301F-7D4C-A5B3-6C408C5EFA1F}" srcId="{2B179273-2704-3D43-9593-9A14EA887E16}" destId="{E2775487-DF8A-344F-B8D8-6AC7FD999A3D}" srcOrd="0" destOrd="0" parTransId="{60C86F9E-ECD4-F648-A2BA-C82DE325D55B}" sibTransId="{B12D8443-882A-3C40-A196-5434328AD660}"/>
    <dgm:cxn modelId="{FA741B33-CF2A-4C44-AC08-03FF73654DE3}" type="presOf" srcId="{2B179273-2704-3D43-9593-9A14EA887E16}" destId="{C66CCFD0-EBC3-7149-A8D4-80E9D63FB304}" srcOrd="0" destOrd="0" presId="urn:microsoft.com/office/officeart/2009/3/layout/HorizontalOrganizationChart#25"/>
    <dgm:cxn modelId="{1CC9758C-955B-5349-8601-D4651C6798CB}" type="presOf" srcId="{C56A63DB-2540-B74A-844D-266E8014420E}" destId="{078E0EB9-8965-3347-A9FE-777BCBAF59A1}" srcOrd="1" destOrd="0" presId="urn:microsoft.com/office/officeart/2009/3/layout/HorizontalOrganizationChart#25"/>
    <dgm:cxn modelId="{5F7420EF-0DBB-8B45-B5ED-9711F3790A97}" srcId="{2B179273-2704-3D43-9593-9A14EA887E16}" destId="{C3B1E552-4C86-934A-B9AC-6D80E09981FB}" srcOrd="2" destOrd="0" parTransId="{EA8C3C0C-7CD0-5840-B329-C1537917FA6E}" sibTransId="{38AFA7AA-DE82-3941-B5B5-2F38B3BE9093}"/>
    <dgm:cxn modelId="{162B57C7-8DF1-9E4C-9296-EC0EA895B296}" type="presOf" srcId="{8DF1DB71-48E7-9642-A49B-251B711B1738}" destId="{592399A9-576A-F948-84DC-39E095494FCC}" srcOrd="0" destOrd="0" presId="urn:microsoft.com/office/officeart/2009/3/layout/HorizontalOrganizationChart#25"/>
    <dgm:cxn modelId="{478C803F-893F-4248-8C35-F1DECB2F0D2C}" srcId="{E9262D6E-5D67-1749-9B3E-98FE22637E0E}" destId="{2B179273-2704-3D43-9593-9A14EA887E16}" srcOrd="0" destOrd="0" parTransId="{919B3BA2-B184-594C-B712-7BE270D4AC41}" sibTransId="{0D6293B7-76DE-2F47-94E9-C0A3E8F07E6A}"/>
    <dgm:cxn modelId="{5D99D11B-AF8F-FB4D-8673-A55C11ACB716}" type="presOf" srcId="{0774BB43-37B4-DC4F-81E4-178EF4A18D34}" destId="{759DA5C7-AB80-6547-BEDD-B6A548F15238}" srcOrd="0" destOrd="0" presId="urn:microsoft.com/office/officeart/2009/3/layout/HorizontalOrganizationChart#25"/>
    <dgm:cxn modelId="{B0A92124-AF64-8144-B85F-64767CB24276}" type="presOf" srcId="{0572A4C9-B3DE-A943-A31D-6C390134C0DE}" destId="{FEA15BB8-BB7F-6240-A649-8E9B8F3FCE92}" srcOrd="0" destOrd="0" presId="urn:microsoft.com/office/officeart/2009/3/layout/HorizontalOrganizationChart#25"/>
    <dgm:cxn modelId="{7DAF2CE7-9F9E-8F42-9835-AE372E7F99FC}" type="presOf" srcId="{60C86F9E-ECD4-F648-A2BA-C82DE325D55B}" destId="{39CC3071-B54C-4946-BADD-878ECE21822F}" srcOrd="0" destOrd="0" presId="urn:microsoft.com/office/officeart/2009/3/layout/HorizontalOrganizationChart#25"/>
    <dgm:cxn modelId="{4C96AF47-82FB-B24D-86F5-344FD9790AA6}" type="presOf" srcId="{2B179273-2704-3D43-9593-9A14EA887E16}" destId="{0838EECB-55B7-E045-8B8A-C5CC1ABEBE3D}" srcOrd="1" destOrd="0" presId="urn:microsoft.com/office/officeart/2009/3/layout/HorizontalOrganizationChart#25"/>
    <dgm:cxn modelId="{760C00FA-7B65-E14E-94A8-EDE2E52AADD4}" type="presOf" srcId="{C56A63DB-2540-B74A-844D-266E8014420E}" destId="{AB1E20DE-926E-D043-913F-F98B1BCE8D50}" srcOrd="0" destOrd="0" presId="urn:microsoft.com/office/officeart/2009/3/layout/HorizontalOrganizationChart#25"/>
    <dgm:cxn modelId="{1FA19742-6679-3C4C-971D-441A5061D664}" type="presOf" srcId="{EA8C3C0C-7CD0-5840-B329-C1537917FA6E}" destId="{E5185E33-A69C-A14B-8DB1-4AE618D86EBD}" srcOrd="0" destOrd="0" presId="urn:microsoft.com/office/officeart/2009/3/layout/HorizontalOrganizationChart#25"/>
    <dgm:cxn modelId="{A9582D28-D785-1041-942A-A6AAFD67324F}" srcId="{2B179273-2704-3D43-9593-9A14EA887E16}" destId="{C56A63DB-2540-B74A-844D-266E8014420E}" srcOrd="3" destOrd="0" parTransId="{8DF1DB71-48E7-9642-A49B-251B711B1738}" sibTransId="{097887AF-D762-EB4B-A45B-7E6F49C293E7}"/>
    <dgm:cxn modelId="{FC0BFE2C-B5C6-9A4E-BFE9-6628252B4E70}" type="presOf" srcId="{0774BB43-37B4-DC4F-81E4-178EF4A18D34}" destId="{05E3AC22-BCCB-D145-94DE-970DB76ABA3C}" srcOrd="1" destOrd="0" presId="urn:microsoft.com/office/officeart/2009/3/layout/HorizontalOrganizationChart#25"/>
    <dgm:cxn modelId="{DA91632D-F652-004B-AE18-ECE79FEFE726}" type="presOf" srcId="{E2775487-DF8A-344F-B8D8-6AC7FD999A3D}" destId="{AA1EC854-01A0-3B42-B2B8-01447225C09A}" srcOrd="1" destOrd="0" presId="urn:microsoft.com/office/officeart/2009/3/layout/HorizontalOrganizationChart#25"/>
    <dgm:cxn modelId="{6D3E9A48-E722-9141-951D-54A96F051AB8}" type="presOf" srcId="{32431CC2-FF1C-1C47-B100-1999122DC494}" destId="{398E564E-AB0F-984F-8DC0-A6A3ED798886}" srcOrd="1" destOrd="0" presId="urn:microsoft.com/office/officeart/2009/3/layout/HorizontalOrganizationChart#25"/>
    <dgm:cxn modelId="{C45C13F6-A8FC-8F43-B8CD-443FA61B2DDA}" type="presOf" srcId="{E9262D6E-5D67-1749-9B3E-98FE22637E0E}" destId="{D01011B3-9247-344D-89EF-A190C3A4E16A}" srcOrd="0" destOrd="0" presId="urn:microsoft.com/office/officeart/2009/3/layout/HorizontalOrganizationChart#25"/>
    <dgm:cxn modelId="{F2A5FEF8-9C30-7F48-BE84-6B387253F990}" type="presOf" srcId="{60481217-866F-EC4E-9BCA-CCDCA186FDBB}" destId="{D5B41C15-8B97-2E4E-8953-BB8241D11771}" srcOrd="0" destOrd="0" presId="urn:microsoft.com/office/officeart/2009/3/layout/HorizontalOrganizationChart#25"/>
    <dgm:cxn modelId="{158496C2-CAE4-1643-86AA-B1751D24D15A}" type="presParOf" srcId="{D01011B3-9247-344D-89EF-A190C3A4E16A}" destId="{522A4F15-5E5B-4343-AC2A-145AD12F5BC8}" srcOrd="0" destOrd="0" presId="urn:microsoft.com/office/officeart/2009/3/layout/HorizontalOrganizationChart#25"/>
    <dgm:cxn modelId="{9A1D68C9-075C-134E-A816-06024F569F02}" type="presParOf" srcId="{522A4F15-5E5B-4343-AC2A-145AD12F5BC8}" destId="{F15FC2B3-F7CC-D546-A82F-D26D0E72EEAC}" srcOrd="0" destOrd="0" presId="urn:microsoft.com/office/officeart/2009/3/layout/HorizontalOrganizationChart#25"/>
    <dgm:cxn modelId="{F9F51764-C8C3-2A4E-B0C1-29353BC149D5}" type="presParOf" srcId="{F15FC2B3-F7CC-D546-A82F-D26D0E72EEAC}" destId="{C66CCFD0-EBC3-7149-A8D4-80E9D63FB304}" srcOrd="0" destOrd="0" presId="urn:microsoft.com/office/officeart/2009/3/layout/HorizontalOrganizationChart#25"/>
    <dgm:cxn modelId="{D86E9F5F-28A6-5A44-BE4F-C51B457B2D81}" type="presParOf" srcId="{F15FC2B3-F7CC-D546-A82F-D26D0E72EEAC}" destId="{0838EECB-55B7-E045-8B8A-C5CC1ABEBE3D}" srcOrd="1" destOrd="0" presId="urn:microsoft.com/office/officeart/2009/3/layout/HorizontalOrganizationChart#25"/>
    <dgm:cxn modelId="{B7400A8B-7950-D748-91CA-B3A9CE89B46E}" type="presParOf" srcId="{522A4F15-5E5B-4343-AC2A-145AD12F5BC8}" destId="{27EE6AE5-5A1A-3140-892B-66736C64D091}" srcOrd="1" destOrd="0" presId="urn:microsoft.com/office/officeart/2009/3/layout/HorizontalOrganizationChart#25"/>
    <dgm:cxn modelId="{29056906-A46D-CE4F-88D0-59BD9DD054FE}" type="presParOf" srcId="{27EE6AE5-5A1A-3140-892B-66736C64D091}" destId="{39CC3071-B54C-4946-BADD-878ECE21822F}" srcOrd="0" destOrd="0" presId="urn:microsoft.com/office/officeart/2009/3/layout/HorizontalOrganizationChart#25"/>
    <dgm:cxn modelId="{D376D8B0-0DD8-BD46-9AD5-0BE07A94D132}" type="presParOf" srcId="{27EE6AE5-5A1A-3140-892B-66736C64D091}" destId="{A87CA5F6-E563-254D-8019-8E43BDB9E430}" srcOrd="1" destOrd="0" presId="urn:microsoft.com/office/officeart/2009/3/layout/HorizontalOrganizationChart#25"/>
    <dgm:cxn modelId="{16DBA9DB-2DEE-C04D-A54D-89DD1F15F89E}" type="presParOf" srcId="{A87CA5F6-E563-254D-8019-8E43BDB9E430}" destId="{2121AAF9-47A7-D34F-83AA-AD09384DD22B}" srcOrd="0" destOrd="0" presId="urn:microsoft.com/office/officeart/2009/3/layout/HorizontalOrganizationChart#25"/>
    <dgm:cxn modelId="{24AF9D15-B962-FD4D-9CB3-88E5A5FA2472}" type="presParOf" srcId="{2121AAF9-47A7-D34F-83AA-AD09384DD22B}" destId="{1F170545-5F3F-A14A-B776-4C6B79BF8AE5}" srcOrd="0" destOrd="0" presId="urn:microsoft.com/office/officeart/2009/3/layout/HorizontalOrganizationChart#25"/>
    <dgm:cxn modelId="{1B7643F5-133F-2447-BBAF-4216C29C4957}" type="presParOf" srcId="{2121AAF9-47A7-D34F-83AA-AD09384DD22B}" destId="{AA1EC854-01A0-3B42-B2B8-01447225C09A}" srcOrd="1" destOrd="0" presId="urn:microsoft.com/office/officeart/2009/3/layout/HorizontalOrganizationChart#25"/>
    <dgm:cxn modelId="{5C3F5A37-9004-4E4D-BC2D-74BF3F06ED7E}" type="presParOf" srcId="{A87CA5F6-E563-254D-8019-8E43BDB9E430}" destId="{94FBC40C-5DCB-C24B-BDC8-1CDCFD2977CA}" srcOrd="1" destOrd="0" presId="urn:microsoft.com/office/officeart/2009/3/layout/HorizontalOrganizationChart#25"/>
    <dgm:cxn modelId="{0742DC86-66E4-CF47-886C-36B9AC6DC262}" type="presParOf" srcId="{A87CA5F6-E563-254D-8019-8E43BDB9E430}" destId="{924395FB-44C8-1B4E-B957-03E49C5D33DB}" srcOrd="2" destOrd="0" presId="urn:microsoft.com/office/officeart/2009/3/layout/HorizontalOrganizationChart#25"/>
    <dgm:cxn modelId="{5FF33F63-74EA-F541-BA95-D0BCE346D3A7}" type="presParOf" srcId="{27EE6AE5-5A1A-3140-892B-66736C64D091}" destId="{FEA15BB8-BB7F-6240-A649-8E9B8F3FCE92}" srcOrd="2" destOrd="0" presId="urn:microsoft.com/office/officeart/2009/3/layout/HorizontalOrganizationChart#25"/>
    <dgm:cxn modelId="{EF85D56C-210B-BF41-A9B5-5076DA9F18BE}" type="presParOf" srcId="{27EE6AE5-5A1A-3140-892B-66736C64D091}" destId="{DBD5B863-3310-A146-80BE-76595AEC574F}" srcOrd="3" destOrd="0" presId="urn:microsoft.com/office/officeart/2009/3/layout/HorizontalOrganizationChart#25"/>
    <dgm:cxn modelId="{75D418B5-F083-0A43-91FF-109454FD31F3}" type="presParOf" srcId="{DBD5B863-3310-A146-80BE-76595AEC574F}" destId="{8B508A1B-FECB-4A48-86F4-79662C0296D9}" srcOrd="0" destOrd="0" presId="urn:microsoft.com/office/officeart/2009/3/layout/HorizontalOrganizationChart#25"/>
    <dgm:cxn modelId="{2C425F77-968B-F548-AD38-DF6ED70B7929}" type="presParOf" srcId="{8B508A1B-FECB-4A48-86F4-79662C0296D9}" destId="{759DA5C7-AB80-6547-BEDD-B6A548F15238}" srcOrd="0" destOrd="0" presId="urn:microsoft.com/office/officeart/2009/3/layout/HorizontalOrganizationChart#25"/>
    <dgm:cxn modelId="{74BD0BC3-211E-184F-BC75-9279E93F68DC}" type="presParOf" srcId="{8B508A1B-FECB-4A48-86F4-79662C0296D9}" destId="{05E3AC22-BCCB-D145-94DE-970DB76ABA3C}" srcOrd="1" destOrd="0" presId="urn:microsoft.com/office/officeart/2009/3/layout/HorizontalOrganizationChart#25"/>
    <dgm:cxn modelId="{E89D0A18-86AC-3540-A28E-FFB3DA322661}" type="presParOf" srcId="{DBD5B863-3310-A146-80BE-76595AEC574F}" destId="{7DFFB080-5E62-D143-A36B-5E78DDF3B740}" srcOrd="1" destOrd="0" presId="urn:microsoft.com/office/officeart/2009/3/layout/HorizontalOrganizationChart#25"/>
    <dgm:cxn modelId="{43CB9746-5D4B-6848-8F3D-93540811E439}" type="presParOf" srcId="{DBD5B863-3310-A146-80BE-76595AEC574F}" destId="{6929E8D5-9FEF-7644-AF7A-52F023AE7FE9}" srcOrd="2" destOrd="0" presId="urn:microsoft.com/office/officeart/2009/3/layout/HorizontalOrganizationChart#25"/>
    <dgm:cxn modelId="{CE83D06E-EC73-194F-B606-1C229CDEF7B1}" type="presParOf" srcId="{27EE6AE5-5A1A-3140-892B-66736C64D091}" destId="{E5185E33-A69C-A14B-8DB1-4AE618D86EBD}" srcOrd="4" destOrd="0" presId="urn:microsoft.com/office/officeart/2009/3/layout/HorizontalOrganizationChart#25"/>
    <dgm:cxn modelId="{808A7E7B-A6BD-D54A-84AA-A289F875776C}" type="presParOf" srcId="{27EE6AE5-5A1A-3140-892B-66736C64D091}" destId="{9C501E13-1C3D-C34C-9444-38ED53A28DAD}" srcOrd="5" destOrd="0" presId="urn:microsoft.com/office/officeart/2009/3/layout/HorizontalOrganizationChart#25"/>
    <dgm:cxn modelId="{8E32F761-B072-E242-AFFF-4AECD73FC717}" type="presParOf" srcId="{9C501E13-1C3D-C34C-9444-38ED53A28DAD}" destId="{D21B1B66-1004-B846-8462-E980A4497C48}" srcOrd="0" destOrd="0" presId="urn:microsoft.com/office/officeart/2009/3/layout/HorizontalOrganizationChart#25"/>
    <dgm:cxn modelId="{17F76726-61FE-D043-8232-381AAC1004CD}" type="presParOf" srcId="{D21B1B66-1004-B846-8462-E980A4497C48}" destId="{59D41257-D9E9-F943-80BA-3F11804838C7}" srcOrd="0" destOrd="0" presId="urn:microsoft.com/office/officeart/2009/3/layout/HorizontalOrganizationChart#25"/>
    <dgm:cxn modelId="{4D8BA40D-A853-8346-86DE-C5BE07617389}" type="presParOf" srcId="{D21B1B66-1004-B846-8462-E980A4497C48}" destId="{0BF10FB6-4937-4545-B2B1-3E203BD6DE8A}" srcOrd="1" destOrd="0" presId="urn:microsoft.com/office/officeart/2009/3/layout/HorizontalOrganizationChart#25"/>
    <dgm:cxn modelId="{F6B0AD7D-C7C2-1146-B542-50AF689A9E6F}" type="presParOf" srcId="{9C501E13-1C3D-C34C-9444-38ED53A28DAD}" destId="{8F1B0309-21A9-8849-B53A-EA3DFCD4C4F0}" srcOrd="1" destOrd="0" presId="urn:microsoft.com/office/officeart/2009/3/layout/HorizontalOrganizationChart#25"/>
    <dgm:cxn modelId="{3A5AF05B-E27A-EF4B-BD16-53C882A72D14}" type="presParOf" srcId="{9C501E13-1C3D-C34C-9444-38ED53A28DAD}" destId="{22615910-1D52-C34A-95A6-872F0B23C7DF}" srcOrd="2" destOrd="0" presId="urn:microsoft.com/office/officeart/2009/3/layout/HorizontalOrganizationChart#25"/>
    <dgm:cxn modelId="{D13D06C7-67CB-3044-8E0E-427727492C0E}" type="presParOf" srcId="{27EE6AE5-5A1A-3140-892B-66736C64D091}" destId="{592399A9-576A-F948-84DC-39E095494FCC}" srcOrd="6" destOrd="0" presId="urn:microsoft.com/office/officeart/2009/3/layout/HorizontalOrganizationChart#25"/>
    <dgm:cxn modelId="{23348D8C-A2EA-874A-A88B-85B8E7FB74C7}" type="presParOf" srcId="{27EE6AE5-5A1A-3140-892B-66736C64D091}" destId="{CE9AFFBE-26A9-5642-889D-A6AE33D4B085}" srcOrd="7" destOrd="0" presId="urn:microsoft.com/office/officeart/2009/3/layout/HorizontalOrganizationChart#25"/>
    <dgm:cxn modelId="{B8BFE2E9-2E41-4441-8B50-662F9711126B}" type="presParOf" srcId="{CE9AFFBE-26A9-5642-889D-A6AE33D4B085}" destId="{EA435581-C6D6-5249-99A1-6BA121C879BA}" srcOrd="0" destOrd="0" presId="urn:microsoft.com/office/officeart/2009/3/layout/HorizontalOrganizationChart#25"/>
    <dgm:cxn modelId="{058AB7C5-1653-B74C-8A30-307C5DA9C398}" type="presParOf" srcId="{EA435581-C6D6-5249-99A1-6BA121C879BA}" destId="{AB1E20DE-926E-D043-913F-F98B1BCE8D50}" srcOrd="0" destOrd="0" presId="urn:microsoft.com/office/officeart/2009/3/layout/HorizontalOrganizationChart#25"/>
    <dgm:cxn modelId="{F311150E-EBA4-F043-A3C8-815CD4222157}" type="presParOf" srcId="{EA435581-C6D6-5249-99A1-6BA121C879BA}" destId="{078E0EB9-8965-3347-A9FE-777BCBAF59A1}" srcOrd="1" destOrd="0" presId="urn:microsoft.com/office/officeart/2009/3/layout/HorizontalOrganizationChart#25"/>
    <dgm:cxn modelId="{6F11605C-8976-5245-98A5-D536049D56EE}" type="presParOf" srcId="{CE9AFFBE-26A9-5642-889D-A6AE33D4B085}" destId="{E08B2666-EF99-4348-B311-4C310DA0B24C}" srcOrd="1" destOrd="0" presId="urn:microsoft.com/office/officeart/2009/3/layout/HorizontalOrganizationChart#25"/>
    <dgm:cxn modelId="{669800DA-7A75-C544-9286-94A9F376C339}" type="presParOf" srcId="{CE9AFFBE-26A9-5642-889D-A6AE33D4B085}" destId="{9E6AFEFB-5257-1246-ABCE-3D448D1E1C41}" srcOrd="2" destOrd="0" presId="urn:microsoft.com/office/officeart/2009/3/layout/HorizontalOrganizationChart#25"/>
    <dgm:cxn modelId="{C429F076-B73C-C24A-AC81-860B616C5515}" type="presParOf" srcId="{27EE6AE5-5A1A-3140-892B-66736C64D091}" destId="{D5B41C15-8B97-2E4E-8953-BB8241D11771}" srcOrd="8" destOrd="0" presId="urn:microsoft.com/office/officeart/2009/3/layout/HorizontalOrganizationChart#25"/>
    <dgm:cxn modelId="{A07DD5D8-8F72-0A4A-BDBC-E236E16434C1}" type="presParOf" srcId="{27EE6AE5-5A1A-3140-892B-66736C64D091}" destId="{DEC1EF73-ECFD-8F42-954E-349A2B317E0B}" srcOrd="9" destOrd="0" presId="urn:microsoft.com/office/officeart/2009/3/layout/HorizontalOrganizationChart#25"/>
    <dgm:cxn modelId="{FC8CF37D-A936-174A-92C9-3FDDE312518D}" type="presParOf" srcId="{DEC1EF73-ECFD-8F42-954E-349A2B317E0B}" destId="{2848BF66-6C88-1E45-AD2A-F7E2D971DC68}" srcOrd="0" destOrd="0" presId="urn:microsoft.com/office/officeart/2009/3/layout/HorizontalOrganizationChart#25"/>
    <dgm:cxn modelId="{56D913B4-BEBF-B94A-AFB0-2133DA8AFDB6}" type="presParOf" srcId="{2848BF66-6C88-1E45-AD2A-F7E2D971DC68}" destId="{FEB746DA-611D-7546-9EAF-B8163E4EC36D}" srcOrd="0" destOrd="0" presId="urn:microsoft.com/office/officeart/2009/3/layout/HorizontalOrganizationChart#25"/>
    <dgm:cxn modelId="{81D18EB1-D669-194D-9586-7E155B6F6E34}" type="presParOf" srcId="{2848BF66-6C88-1E45-AD2A-F7E2D971DC68}" destId="{398E564E-AB0F-984F-8DC0-A6A3ED798886}" srcOrd="1" destOrd="0" presId="urn:microsoft.com/office/officeart/2009/3/layout/HorizontalOrganizationChart#25"/>
    <dgm:cxn modelId="{97705230-E955-6742-95E1-0024339BCB11}" type="presParOf" srcId="{DEC1EF73-ECFD-8F42-954E-349A2B317E0B}" destId="{92413F5C-5079-B445-AFDC-455212E9B5DD}" srcOrd="1" destOrd="0" presId="urn:microsoft.com/office/officeart/2009/3/layout/HorizontalOrganizationChart#25"/>
    <dgm:cxn modelId="{5BCE781E-7939-4044-A2DE-77C9ECDA65F1}" type="presParOf" srcId="{DEC1EF73-ECFD-8F42-954E-349A2B317E0B}" destId="{AEE40536-DA15-B94E-A7DF-407DB9094E8F}" srcOrd="2" destOrd="0" presId="urn:microsoft.com/office/officeart/2009/3/layout/HorizontalOrganizationChart#25"/>
    <dgm:cxn modelId="{DE8134B7-60B4-CD40-88EC-DFAF6BF64F50}"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4.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6" loCatId="" qsTypeId="urn:microsoft.com/office/officeart/2005/8/quickstyle/simple1#36" qsCatId="simple" csTypeId="urn:microsoft.com/office/officeart/2005/8/colors/accent2_1#37"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09D9ADE-1779-C44D-9E37-45F06A1A7820}" srcId="{2B179273-2704-3D43-9593-9A14EA887E16}" destId="{0774BB43-37B4-DC4F-81E4-178EF4A18D34}" srcOrd="1" destOrd="0" parTransId="{0572A4C9-B3DE-A943-A31D-6C390134C0DE}" sibTransId="{BCBC775E-A257-0341-AB0E-3D385C1B89F2}"/>
    <dgm:cxn modelId="{A54A0FDC-5413-044A-9A70-18D78D739B02}" type="presOf" srcId="{E9262D6E-5D67-1749-9B3E-98FE22637E0E}" destId="{D01011B3-9247-344D-89EF-A190C3A4E16A}" srcOrd="0" destOrd="0" presId="urn:microsoft.com/office/officeart/2009/3/layout/HorizontalOrganizationChart#26"/>
    <dgm:cxn modelId="{0F3E0F53-85F9-F348-A4E4-289D40B0E44C}" type="presOf" srcId="{60C86F9E-ECD4-F648-A2BA-C82DE325D55B}" destId="{39CC3071-B54C-4946-BADD-878ECE21822F}" srcOrd="0" destOrd="0" presId="urn:microsoft.com/office/officeart/2009/3/layout/HorizontalOrganizationChart#26"/>
    <dgm:cxn modelId="{FB03C910-301F-7D4C-A5B3-6C408C5EFA1F}" srcId="{2B179273-2704-3D43-9593-9A14EA887E16}" destId="{E2775487-DF8A-344F-B8D8-6AC7FD999A3D}" srcOrd="0" destOrd="0" parTransId="{60C86F9E-ECD4-F648-A2BA-C82DE325D55B}" sibTransId="{B12D8443-882A-3C40-A196-5434328AD660}"/>
    <dgm:cxn modelId="{DEB3CD06-011A-E945-BF02-A74BB732DEB6}" type="presOf" srcId="{C3B1E552-4C86-934A-B9AC-6D80E09981FB}" destId="{0BF10FB6-4937-4545-B2B1-3E203BD6DE8A}" srcOrd="1" destOrd="0" presId="urn:microsoft.com/office/officeart/2009/3/layout/HorizontalOrganizationChart#26"/>
    <dgm:cxn modelId="{5F7420EF-0DBB-8B45-B5ED-9711F3790A97}" srcId="{2B179273-2704-3D43-9593-9A14EA887E16}" destId="{C3B1E552-4C86-934A-B9AC-6D80E09981FB}" srcOrd="2" destOrd="0" parTransId="{EA8C3C0C-7CD0-5840-B329-C1537917FA6E}" sibTransId="{38AFA7AA-DE82-3941-B5B5-2F38B3BE9093}"/>
    <dgm:cxn modelId="{D4B0D8C9-C1A6-B041-B274-BC43302D110E}" type="presOf" srcId="{E2775487-DF8A-344F-B8D8-6AC7FD999A3D}" destId="{AA1EC854-01A0-3B42-B2B8-01447225C09A}" srcOrd="1" destOrd="0" presId="urn:microsoft.com/office/officeart/2009/3/layout/HorizontalOrganizationChart#26"/>
    <dgm:cxn modelId="{5163E483-4F2E-534F-B626-D498800C7E28}" type="presOf" srcId="{0774BB43-37B4-DC4F-81E4-178EF4A18D34}" destId="{759DA5C7-AB80-6547-BEDD-B6A548F15238}" srcOrd="0" destOrd="0" presId="urn:microsoft.com/office/officeart/2009/3/layout/HorizontalOrganizationChart#26"/>
    <dgm:cxn modelId="{C2297EC5-E5A8-A14A-B2BE-7D2C3E2B9085}" type="presOf" srcId="{C3B1E552-4C86-934A-B9AC-6D80E09981FB}" destId="{59D41257-D9E9-F943-80BA-3F11804838C7}" srcOrd="0" destOrd="0" presId="urn:microsoft.com/office/officeart/2009/3/layout/HorizontalOrganizationChart#26"/>
    <dgm:cxn modelId="{4948FE81-8FFF-B34B-A27C-CF8E3676497A}" type="presOf" srcId="{E2775487-DF8A-344F-B8D8-6AC7FD999A3D}" destId="{1F170545-5F3F-A14A-B776-4C6B79BF8AE5}" srcOrd="0" destOrd="0" presId="urn:microsoft.com/office/officeart/2009/3/layout/HorizontalOrganizationChart#26"/>
    <dgm:cxn modelId="{478C803F-893F-4248-8C35-F1DECB2F0D2C}" srcId="{E9262D6E-5D67-1749-9B3E-98FE22637E0E}" destId="{2B179273-2704-3D43-9593-9A14EA887E16}" srcOrd="0" destOrd="0" parTransId="{919B3BA2-B184-594C-B712-7BE270D4AC41}" sibTransId="{0D6293B7-76DE-2F47-94E9-C0A3E8F07E6A}"/>
    <dgm:cxn modelId="{C4B2982F-F2C1-B843-AB5D-2D24EBA4FF66}" type="presOf" srcId="{2B179273-2704-3D43-9593-9A14EA887E16}" destId="{C66CCFD0-EBC3-7149-A8D4-80E9D63FB304}" srcOrd="0" destOrd="0" presId="urn:microsoft.com/office/officeart/2009/3/layout/HorizontalOrganizationChart#26"/>
    <dgm:cxn modelId="{B623B87E-7CE4-2449-AA12-18D50ED5C1FA}" type="presOf" srcId="{60481217-866F-EC4E-9BCA-CCDCA186FDBB}" destId="{D5B41C15-8B97-2E4E-8953-BB8241D11771}" srcOrd="0" destOrd="0" presId="urn:microsoft.com/office/officeart/2009/3/layout/HorizontalOrganizationChart#26"/>
    <dgm:cxn modelId="{AE799396-2C6D-B344-81B6-C938368BE9D0}" type="presOf" srcId="{32431CC2-FF1C-1C47-B100-1999122DC494}" destId="{398E564E-AB0F-984F-8DC0-A6A3ED798886}" srcOrd="1" destOrd="0" presId="urn:microsoft.com/office/officeart/2009/3/layout/HorizontalOrganizationChart#26"/>
    <dgm:cxn modelId="{358B47A1-535C-2D41-9BF8-04F36FBA869C}" type="presOf" srcId="{EA8C3C0C-7CD0-5840-B329-C1537917FA6E}" destId="{E5185E33-A69C-A14B-8DB1-4AE618D86EBD}" srcOrd="0" destOrd="0" presId="urn:microsoft.com/office/officeart/2009/3/layout/HorizontalOrganizationChart#26"/>
    <dgm:cxn modelId="{146F8B9F-3BF4-0B44-B4E3-4B458446FC7A}" type="presOf" srcId="{8DF1DB71-48E7-9642-A49B-251B711B1738}" destId="{592399A9-576A-F948-84DC-39E095494FCC}" srcOrd="0" destOrd="0" presId="urn:microsoft.com/office/officeart/2009/3/layout/HorizontalOrganizationChart#26"/>
    <dgm:cxn modelId="{406F8239-E3F4-5C44-B422-20E04F316355}" type="presOf" srcId="{C56A63DB-2540-B74A-844D-266E8014420E}" destId="{078E0EB9-8965-3347-A9FE-777BCBAF59A1}" srcOrd="1" destOrd="0" presId="urn:microsoft.com/office/officeart/2009/3/layout/HorizontalOrganizationChart#26"/>
    <dgm:cxn modelId="{FBA64B4B-6815-4343-86E2-3036751B16CD}" type="presOf" srcId="{32431CC2-FF1C-1C47-B100-1999122DC494}" destId="{FEB746DA-611D-7546-9EAF-B8163E4EC36D}" srcOrd="0" destOrd="0" presId="urn:microsoft.com/office/officeart/2009/3/layout/HorizontalOrganizationChart#26"/>
    <dgm:cxn modelId="{A9582D28-D785-1041-942A-A6AAFD67324F}" srcId="{2B179273-2704-3D43-9593-9A14EA887E16}" destId="{C56A63DB-2540-B74A-844D-266E8014420E}" srcOrd="3" destOrd="0" parTransId="{8DF1DB71-48E7-9642-A49B-251B711B1738}" sibTransId="{097887AF-D762-EB4B-A45B-7E6F49C293E7}"/>
    <dgm:cxn modelId="{F313CB1D-E661-C544-8B43-F2CD2C7B8540}" type="presOf" srcId="{0774BB43-37B4-DC4F-81E4-178EF4A18D34}" destId="{05E3AC22-BCCB-D145-94DE-970DB76ABA3C}" srcOrd="1" destOrd="0" presId="urn:microsoft.com/office/officeart/2009/3/layout/HorizontalOrganizationChart#26"/>
    <dgm:cxn modelId="{0D412EB9-EE81-D447-9285-7DD74B6E68F9}" type="presOf" srcId="{2B179273-2704-3D43-9593-9A14EA887E16}" destId="{0838EECB-55B7-E045-8B8A-C5CC1ABEBE3D}" srcOrd="1" destOrd="0" presId="urn:microsoft.com/office/officeart/2009/3/layout/HorizontalOrganizationChart#26"/>
    <dgm:cxn modelId="{1D84EB16-5193-E248-8F56-6E4A5E0B42E6}" type="presOf" srcId="{C56A63DB-2540-B74A-844D-266E8014420E}" destId="{AB1E20DE-926E-D043-913F-F98B1BCE8D50}" srcOrd="0" destOrd="0" presId="urn:microsoft.com/office/officeart/2009/3/layout/HorizontalOrganizationChart#26"/>
    <dgm:cxn modelId="{69E28BAB-66F2-0245-9723-737F3E2B3774}" type="presOf" srcId="{0572A4C9-B3DE-A943-A31D-6C390134C0DE}" destId="{FEA15BB8-BB7F-6240-A649-8E9B8F3FCE92}" srcOrd="0" destOrd="0" presId="urn:microsoft.com/office/officeart/2009/3/layout/HorizontalOrganizationChart#26"/>
    <dgm:cxn modelId="{A23B30AE-2CD6-D348-8F8C-15A9D9C0826D}" type="presParOf" srcId="{D01011B3-9247-344D-89EF-A190C3A4E16A}" destId="{522A4F15-5E5B-4343-AC2A-145AD12F5BC8}" srcOrd="0" destOrd="0" presId="urn:microsoft.com/office/officeart/2009/3/layout/HorizontalOrganizationChart#26"/>
    <dgm:cxn modelId="{E8A3F25C-0732-B047-A32D-736C053C0377}" type="presParOf" srcId="{522A4F15-5E5B-4343-AC2A-145AD12F5BC8}" destId="{F15FC2B3-F7CC-D546-A82F-D26D0E72EEAC}" srcOrd="0" destOrd="0" presId="urn:microsoft.com/office/officeart/2009/3/layout/HorizontalOrganizationChart#26"/>
    <dgm:cxn modelId="{358B47D0-5538-4B48-854C-31104A0D6BF4}" type="presParOf" srcId="{F15FC2B3-F7CC-D546-A82F-D26D0E72EEAC}" destId="{C66CCFD0-EBC3-7149-A8D4-80E9D63FB304}" srcOrd="0" destOrd="0" presId="urn:microsoft.com/office/officeart/2009/3/layout/HorizontalOrganizationChart#26"/>
    <dgm:cxn modelId="{526EC9A8-34F7-1C44-B58F-D5F8C9969737}" type="presParOf" srcId="{F15FC2B3-F7CC-D546-A82F-D26D0E72EEAC}" destId="{0838EECB-55B7-E045-8B8A-C5CC1ABEBE3D}" srcOrd="1" destOrd="0" presId="urn:microsoft.com/office/officeart/2009/3/layout/HorizontalOrganizationChart#26"/>
    <dgm:cxn modelId="{52B5C697-3A03-0D4E-BB46-77B9F963CAB2}" type="presParOf" srcId="{522A4F15-5E5B-4343-AC2A-145AD12F5BC8}" destId="{27EE6AE5-5A1A-3140-892B-66736C64D091}" srcOrd="1" destOrd="0" presId="urn:microsoft.com/office/officeart/2009/3/layout/HorizontalOrganizationChart#26"/>
    <dgm:cxn modelId="{7603C2E4-5309-B549-AF81-6195A36839B9}" type="presParOf" srcId="{27EE6AE5-5A1A-3140-892B-66736C64D091}" destId="{39CC3071-B54C-4946-BADD-878ECE21822F}" srcOrd="0" destOrd="0" presId="urn:microsoft.com/office/officeart/2009/3/layout/HorizontalOrganizationChart#26"/>
    <dgm:cxn modelId="{29DF155D-194A-AF42-A1F4-CE42242A70CB}" type="presParOf" srcId="{27EE6AE5-5A1A-3140-892B-66736C64D091}" destId="{A87CA5F6-E563-254D-8019-8E43BDB9E430}" srcOrd="1" destOrd="0" presId="urn:microsoft.com/office/officeart/2009/3/layout/HorizontalOrganizationChart#26"/>
    <dgm:cxn modelId="{CF3D3859-6229-E847-9963-A8619F15FAC4}" type="presParOf" srcId="{A87CA5F6-E563-254D-8019-8E43BDB9E430}" destId="{2121AAF9-47A7-D34F-83AA-AD09384DD22B}" srcOrd="0" destOrd="0" presId="urn:microsoft.com/office/officeart/2009/3/layout/HorizontalOrganizationChart#26"/>
    <dgm:cxn modelId="{CC45C787-A809-3D49-979A-640075E68E7D}" type="presParOf" srcId="{2121AAF9-47A7-D34F-83AA-AD09384DD22B}" destId="{1F170545-5F3F-A14A-B776-4C6B79BF8AE5}" srcOrd="0" destOrd="0" presId="urn:microsoft.com/office/officeart/2009/3/layout/HorizontalOrganizationChart#26"/>
    <dgm:cxn modelId="{44206A4E-CA66-9546-A64B-218F3D424FBB}" type="presParOf" srcId="{2121AAF9-47A7-D34F-83AA-AD09384DD22B}" destId="{AA1EC854-01A0-3B42-B2B8-01447225C09A}" srcOrd="1" destOrd="0" presId="urn:microsoft.com/office/officeart/2009/3/layout/HorizontalOrganizationChart#26"/>
    <dgm:cxn modelId="{8E1AF6DB-8882-7B4D-97FB-1A9FE790E9D8}" type="presParOf" srcId="{A87CA5F6-E563-254D-8019-8E43BDB9E430}" destId="{94FBC40C-5DCB-C24B-BDC8-1CDCFD2977CA}" srcOrd="1" destOrd="0" presId="urn:microsoft.com/office/officeart/2009/3/layout/HorizontalOrganizationChart#26"/>
    <dgm:cxn modelId="{D00C867F-2C76-4F4D-85EC-61E0303056DD}" type="presParOf" srcId="{A87CA5F6-E563-254D-8019-8E43BDB9E430}" destId="{924395FB-44C8-1B4E-B957-03E49C5D33DB}" srcOrd="2" destOrd="0" presId="urn:microsoft.com/office/officeart/2009/3/layout/HorizontalOrganizationChart#26"/>
    <dgm:cxn modelId="{055A4EF6-BC7B-C44F-8B28-6AF68B62949F}" type="presParOf" srcId="{27EE6AE5-5A1A-3140-892B-66736C64D091}" destId="{FEA15BB8-BB7F-6240-A649-8E9B8F3FCE92}" srcOrd="2" destOrd="0" presId="urn:microsoft.com/office/officeart/2009/3/layout/HorizontalOrganizationChart#26"/>
    <dgm:cxn modelId="{8F3E9623-EEEA-8F42-B895-DFE5057B0E10}" type="presParOf" srcId="{27EE6AE5-5A1A-3140-892B-66736C64D091}" destId="{DBD5B863-3310-A146-80BE-76595AEC574F}" srcOrd="3" destOrd="0" presId="urn:microsoft.com/office/officeart/2009/3/layout/HorizontalOrganizationChart#26"/>
    <dgm:cxn modelId="{F664E3C1-C20C-654F-A353-7C5038663317}" type="presParOf" srcId="{DBD5B863-3310-A146-80BE-76595AEC574F}" destId="{8B508A1B-FECB-4A48-86F4-79662C0296D9}" srcOrd="0" destOrd="0" presId="urn:microsoft.com/office/officeart/2009/3/layout/HorizontalOrganizationChart#26"/>
    <dgm:cxn modelId="{625C17C6-A6BB-5C46-B05F-B2F68FDA3407}" type="presParOf" srcId="{8B508A1B-FECB-4A48-86F4-79662C0296D9}" destId="{759DA5C7-AB80-6547-BEDD-B6A548F15238}" srcOrd="0" destOrd="0" presId="urn:microsoft.com/office/officeart/2009/3/layout/HorizontalOrganizationChart#26"/>
    <dgm:cxn modelId="{DA740C5C-0423-1345-9EEA-066D43FE674A}" type="presParOf" srcId="{8B508A1B-FECB-4A48-86F4-79662C0296D9}" destId="{05E3AC22-BCCB-D145-94DE-970DB76ABA3C}" srcOrd="1" destOrd="0" presId="urn:microsoft.com/office/officeart/2009/3/layout/HorizontalOrganizationChart#26"/>
    <dgm:cxn modelId="{E465E4C7-8550-0645-AB9D-96261D655D7A}" type="presParOf" srcId="{DBD5B863-3310-A146-80BE-76595AEC574F}" destId="{7DFFB080-5E62-D143-A36B-5E78DDF3B740}" srcOrd="1" destOrd="0" presId="urn:microsoft.com/office/officeart/2009/3/layout/HorizontalOrganizationChart#26"/>
    <dgm:cxn modelId="{2E2C4E7F-E3F4-1E42-BEEA-B5029704C3B8}" type="presParOf" srcId="{DBD5B863-3310-A146-80BE-76595AEC574F}" destId="{6929E8D5-9FEF-7644-AF7A-52F023AE7FE9}" srcOrd="2" destOrd="0" presId="urn:microsoft.com/office/officeart/2009/3/layout/HorizontalOrganizationChart#26"/>
    <dgm:cxn modelId="{FBF1AE4F-5C64-1E42-A9B5-888ECDEA22A0}" type="presParOf" srcId="{27EE6AE5-5A1A-3140-892B-66736C64D091}" destId="{E5185E33-A69C-A14B-8DB1-4AE618D86EBD}" srcOrd="4" destOrd="0" presId="urn:microsoft.com/office/officeart/2009/3/layout/HorizontalOrganizationChart#26"/>
    <dgm:cxn modelId="{C8121F5E-230E-3740-899E-42CD51DA6653}" type="presParOf" srcId="{27EE6AE5-5A1A-3140-892B-66736C64D091}" destId="{9C501E13-1C3D-C34C-9444-38ED53A28DAD}" srcOrd="5" destOrd="0" presId="urn:microsoft.com/office/officeart/2009/3/layout/HorizontalOrganizationChart#26"/>
    <dgm:cxn modelId="{B2E1C9CA-650C-4C46-9770-FB99D0127B6E}" type="presParOf" srcId="{9C501E13-1C3D-C34C-9444-38ED53A28DAD}" destId="{D21B1B66-1004-B846-8462-E980A4497C48}" srcOrd="0" destOrd="0" presId="urn:microsoft.com/office/officeart/2009/3/layout/HorizontalOrganizationChart#26"/>
    <dgm:cxn modelId="{CC8E7992-487A-A141-96DB-B332B2E1F7BE}" type="presParOf" srcId="{D21B1B66-1004-B846-8462-E980A4497C48}" destId="{59D41257-D9E9-F943-80BA-3F11804838C7}" srcOrd="0" destOrd="0" presId="urn:microsoft.com/office/officeart/2009/3/layout/HorizontalOrganizationChart#26"/>
    <dgm:cxn modelId="{E3F7D238-B356-F945-89C2-AC599F4B2DAE}" type="presParOf" srcId="{D21B1B66-1004-B846-8462-E980A4497C48}" destId="{0BF10FB6-4937-4545-B2B1-3E203BD6DE8A}" srcOrd="1" destOrd="0" presId="urn:microsoft.com/office/officeart/2009/3/layout/HorizontalOrganizationChart#26"/>
    <dgm:cxn modelId="{6652DBC7-513D-DC42-BDF8-524B83ED0034}" type="presParOf" srcId="{9C501E13-1C3D-C34C-9444-38ED53A28DAD}" destId="{8F1B0309-21A9-8849-B53A-EA3DFCD4C4F0}" srcOrd="1" destOrd="0" presId="urn:microsoft.com/office/officeart/2009/3/layout/HorizontalOrganizationChart#26"/>
    <dgm:cxn modelId="{53F4F133-789D-344F-BBBE-108D544A5271}" type="presParOf" srcId="{9C501E13-1C3D-C34C-9444-38ED53A28DAD}" destId="{22615910-1D52-C34A-95A6-872F0B23C7DF}" srcOrd="2" destOrd="0" presId="urn:microsoft.com/office/officeart/2009/3/layout/HorizontalOrganizationChart#26"/>
    <dgm:cxn modelId="{A4297D12-C82D-984C-B5A2-CA560F527946}" type="presParOf" srcId="{27EE6AE5-5A1A-3140-892B-66736C64D091}" destId="{592399A9-576A-F948-84DC-39E095494FCC}" srcOrd="6" destOrd="0" presId="urn:microsoft.com/office/officeart/2009/3/layout/HorizontalOrganizationChart#26"/>
    <dgm:cxn modelId="{1F78EB33-EE6A-DF42-9427-3C888DDFD1B3}" type="presParOf" srcId="{27EE6AE5-5A1A-3140-892B-66736C64D091}" destId="{CE9AFFBE-26A9-5642-889D-A6AE33D4B085}" srcOrd="7" destOrd="0" presId="urn:microsoft.com/office/officeart/2009/3/layout/HorizontalOrganizationChart#26"/>
    <dgm:cxn modelId="{06918E2D-5EB7-B141-9472-56C4F71E2D6D}" type="presParOf" srcId="{CE9AFFBE-26A9-5642-889D-A6AE33D4B085}" destId="{EA435581-C6D6-5249-99A1-6BA121C879BA}" srcOrd="0" destOrd="0" presId="urn:microsoft.com/office/officeart/2009/3/layout/HorizontalOrganizationChart#26"/>
    <dgm:cxn modelId="{CD5BCE13-FCC0-B84E-BE30-274792432B67}" type="presParOf" srcId="{EA435581-C6D6-5249-99A1-6BA121C879BA}" destId="{AB1E20DE-926E-D043-913F-F98B1BCE8D50}" srcOrd="0" destOrd="0" presId="urn:microsoft.com/office/officeart/2009/3/layout/HorizontalOrganizationChart#26"/>
    <dgm:cxn modelId="{631F544A-33CF-DE4D-ACF0-A1C3BF01BFD7}" type="presParOf" srcId="{EA435581-C6D6-5249-99A1-6BA121C879BA}" destId="{078E0EB9-8965-3347-A9FE-777BCBAF59A1}" srcOrd="1" destOrd="0" presId="urn:microsoft.com/office/officeart/2009/3/layout/HorizontalOrganizationChart#26"/>
    <dgm:cxn modelId="{CBBB5802-1FA2-D24C-84F5-73573B852880}" type="presParOf" srcId="{CE9AFFBE-26A9-5642-889D-A6AE33D4B085}" destId="{E08B2666-EF99-4348-B311-4C310DA0B24C}" srcOrd="1" destOrd="0" presId="urn:microsoft.com/office/officeart/2009/3/layout/HorizontalOrganizationChart#26"/>
    <dgm:cxn modelId="{4712BC2D-3BD2-3D48-9BB4-BDF45831E79C}" type="presParOf" srcId="{CE9AFFBE-26A9-5642-889D-A6AE33D4B085}" destId="{9E6AFEFB-5257-1246-ABCE-3D448D1E1C41}" srcOrd="2" destOrd="0" presId="urn:microsoft.com/office/officeart/2009/3/layout/HorizontalOrganizationChart#26"/>
    <dgm:cxn modelId="{8D63EDB7-2FAD-A84B-BC83-15412610521F}" type="presParOf" srcId="{27EE6AE5-5A1A-3140-892B-66736C64D091}" destId="{D5B41C15-8B97-2E4E-8953-BB8241D11771}" srcOrd="8" destOrd="0" presId="urn:microsoft.com/office/officeart/2009/3/layout/HorizontalOrganizationChart#26"/>
    <dgm:cxn modelId="{16D1CE4B-51F8-0646-84B9-6434E84341CC}" type="presParOf" srcId="{27EE6AE5-5A1A-3140-892B-66736C64D091}" destId="{DEC1EF73-ECFD-8F42-954E-349A2B317E0B}" srcOrd="9" destOrd="0" presId="urn:microsoft.com/office/officeart/2009/3/layout/HorizontalOrganizationChart#26"/>
    <dgm:cxn modelId="{5C3CB020-567B-3345-BB63-FFDDEBCD2BA6}" type="presParOf" srcId="{DEC1EF73-ECFD-8F42-954E-349A2B317E0B}" destId="{2848BF66-6C88-1E45-AD2A-F7E2D971DC68}" srcOrd="0" destOrd="0" presId="urn:microsoft.com/office/officeart/2009/3/layout/HorizontalOrganizationChart#26"/>
    <dgm:cxn modelId="{CB241BC6-0FE8-AF4E-B2C5-DEF4FEE240AE}" type="presParOf" srcId="{2848BF66-6C88-1E45-AD2A-F7E2D971DC68}" destId="{FEB746DA-611D-7546-9EAF-B8163E4EC36D}" srcOrd="0" destOrd="0" presId="urn:microsoft.com/office/officeart/2009/3/layout/HorizontalOrganizationChart#26"/>
    <dgm:cxn modelId="{1290FCD2-315E-7944-BE36-4660A87A42E1}" type="presParOf" srcId="{2848BF66-6C88-1E45-AD2A-F7E2D971DC68}" destId="{398E564E-AB0F-984F-8DC0-A6A3ED798886}" srcOrd="1" destOrd="0" presId="urn:microsoft.com/office/officeart/2009/3/layout/HorizontalOrganizationChart#26"/>
    <dgm:cxn modelId="{F11C247C-E430-7844-AA4E-A25DD3CA3498}" type="presParOf" srcId="{DEC1EF73-ECFD-8F42-954E-349A2B317E0B}" destId="{92413F5C-5079-B445-AFDC-455212E9B5DD}" srcOrd="1" destOrd="0" presId="urn:microsoft.com/office/officeart/2009/3/layout/HorizontalOrganizationChart#26"/>
    <dgm:cxn modelId="{EDB1513D-794F-F448-8EE2-78C65078A2C4}" type="presParOf" srcId="{DEC1EF73-ECFD-8F42-954E-349A2B317E0B}" destId="{AEE40536-DA15-B94E-A7DF-407DB9094E8F}" srcOrd="2" destOrd="0" presId="urn:microsoft.com/office/officeart/2009/3/layout/HorizontalOrganizationChart#26"/>
    <dgm:cxn modelId="{6795DE1F-3FBF-BB44-B3B1-5B29F334EE57}" type="presParOf" srcId="{522A4F15-5E5B-4343-AC2A-145AD12F5BC8}" destId="{C67A4154-AA7D-8744-A523-45364D3CDCAE}" srcOrd="2" destOrd="0" presId="urn:microsoft.com/office/officeart/2009/3/layout/HorizontalOrganizationChart#2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5.xml><?xml version="1.0" encoding="utf-8"?>
<dgm:dataModel xmlns:dgm="http://schemas.openxmlformats.org/drawingml/2006/diagram" xmlns:a="http://schemas.openxmlformats.org/drawingml/2006/main">
  <dgm:ptLst>
    <dgm:pt modelId="{40069488-3DFC-4DEC-B4AD-4AE38A21209A}" type="doc">
      <dgm:prSet loTypeId="urn:microsoft.com/office/officeart/2005/8/layout/orgChart1#24" loCatId="hierarchy" qsTypeId="urn:microsoft.com/office/officeart/2005/8/quickstyle/simple1#99" qsCatId="simple" csTypeId="urn:microsoft.com/office/officeart/2005/8/colors/accent2_1#96" csCatId="accent2" phldr="1"/>
      <dgm:spPr/>
      <dgm:t>
        <a:bodyPr/>
        <a:lstStyle/>
        <a:p>
          <a:endParaRPr lang="zh-CN" altLang="en-US"/>
        </a:p>
      </dgm:t>
    </dgm:pt>
    <dgm:pt modelId="{1E3AB196-5874-472B-A1F4-B79D253DA4C4}">
      <dgm:prSet phldrT="[文本]" custT="1"/>
      <dgm:spPr/>
      <dgm:t>
        <a:bodyPr/>
        <a:lstStyle/>
        <a:p>
          <a:r>
            <a:rPr lang="zh-CN" altLang="en-US" sz="2000" b="1" dirty="0">
              <a:latin typeface="等线" panose="02010600030101010101" pitchFamily="2" charset="-122"/>
              <a:ea typeface="等线" panose="02010600030101010101" pitchFamily="2" charset="-122"/>
            </a:rPr>
            <a:t>十四个坚持</a:t>
          </a:r>
        </a:p>
      </dgm:t>
    </dgm:pt>
    <dgm:pt modelId="{864A9761-268F-4327-BFD5-E2557ABDA55C}" type="parTrans" cxnId="{10DDDE3A-BAFE-4A24-8E20-E25A9B149475}">
      <dgm:prSet/>
      <dgm:spPr/>
      <dgm:t>
        <a:bodyPr/>
        <a:lstStyle/>
        <a:p>
          <a:endParaRPr lang="zh-CN" altLang="en-US"/>
        </a:p>
      </dgm:t>
    </dgm:pt>
    <dgm:pt modelId="{0FE53B1B-F552-49D7-9C38-C2429BF53609}" type="sibTrans" cxnId="{10DDDE3A-BAFE-4A24-8E20-E25A9B149475}">
      <dgm:prSet/>
      <dgm:spPr/>
      <dgm:t>
        <a:bodyPr/>
        <a:lstStyle/>
        <a:p>
          <a:endParaRPr lang="zh-CN" altLang="en-US"/>
        </a:p>
      </dgm:t>
    </dgm:pt>
    <dgm:pt modelId="{80A2F824-D33F-4B41-9545-59A5B6A6575F}">
      <dgm:prSet phldrT="[文本]" custT="1"/>
      <dgm:spPr/>
      <dgm:t>
        <a:bodyPr/>
        <a:lstStyle/>
        <a:p>
          <a:r>
            <a:rPr lang="zh-CN" altLang="en-US" sz="2000" b="1" dirty="0">
              <a:latin typeface="等线" panose="02010600030101010101" pitchFamily="2" charset="-122"/>
              <a:ea typeface="等线" panose="02010600030101010101" pitchFamily="2" charset="-122"/>
            </a:rPr>
            <a:t>党</a:t>
          </a:r>
        </a:p>
      </dgm:t>
    </dgm:pt>
    <dgm:pt modelId="{BFF48972-4011-49DB-BD56-7DC597D92E28}" type="parTrans" cxnId="{A9D362C4-5BD8-478F-97CE-C4CD7BB711DE}">
      <dgm:prSet/>
      <dgm:spPr/>
      <dgm:t>
        <a:bodyPr/>
        <a:lstStyle/>
        <a:p>
          <a:endParaRPr lang="zh-CN" altLang="en-US"/>
        </a:p>
      </dgm:t>
    </dgm:pt>
    <dgm:pt modelId="{DE672DFC-F2DB-4507-AB83-952F67156792}" type="sibTrans" cxnId="{A9D362C4-5BD8-478F-97CE-C4CD7BB711DE}">
      <dgm:prSet/>
      <dgm:spPr/>
      <dgm:t>
        <a:bodyPr/>
        <a:lstStyle/>
        <a:p>
          <a:endParaRPr lang="zh-CN" altLang="en-US"/>
        </a:p>
      </dgm:t>
    </dgm:pt>
    <dgm:pt modelId="{C7F19D77-20BC-493D-A0DD-9125D09F0C70}">
      <dgm:prSet phldrT="[文本]" custT="1"/>
      <dgm:spPr/>
      <dgm:t>
        <a:bodyPr/>
        <a:lstStyle/>
        <a:p>
          <a:r>
            <a:rPr lang="zh-CN" altLang="en-US" sz="2000" b="1" dirty="0">
              <a:latin typeface="等线" panose="02010600030101010101" pitchFamily="2" charset="-122"/>
              <a:ea typeface="等线" panose="02010600030101010101" pitchFamily="2" charset="-122"/>
            </a:rPr>
            <a:t>人</a:t>
          </a:r>
        </a:p>
      </dgm:t>
    </dgm:pt>
    <dgm:pt modelId="{949C7311-6963-4128-989D-B63BAA733506}" type="parTrans" cxnId="{47F25B44-2C37-4A32-9FA9-F59A5001D083}">
      <dgm:prSet/>
      <dgm:spPr/>
      <dgm:t>
        <a:bodyPr/>
        <a:lstStyle/>
        <a:p>
          <a:endParaRPr lang="zh-CN" altLang="en-US"/>
        </a:p>
      </dgm:t>
    </dgm:pt>
    <dgm:pt modelId="{A1B8F889-7CBD-4953-9543-BAD13B35D2B8}" type="sibTrans" cxnId="{47F25B44-2C37-4A32-9FA9-F59A5001D083}">
      <dgm:prSet/>
      <dgm:spPr/>
      <dgm:t>
        <a:bodyPr/>
        <a:lstStyle/>
        <a:p>
          <a:endParaRPr lang="zh-CN" altLang="en-US"/>
        </a:p>
      </dgm:t>
    </dgm:pt>
    <dgm:pt modelId="{9F7F12D1-7E4E-4CE4-90D8-35A7A17C57F6}">
      <dgm:prSet phldrT="[文本]" custT="1"/>
      <dgm:spPr/>
      <dgm:t>
        <a:bodyPr/>
        <a:lstStyle/>
        <a:p>
          <a:r>
            <a:rPr lang="zh-CN" altLang="en-US" sz="2000" b="1" dirty="0">
              <a:latin typeface="等线" panose="02010600030101010101" pitchFamily="2" charset="-122"/>
              <a:ea typeface="等线" panose="02010600030101010101" pitchFamily="2" charset="-122"/>
            </a:rPr>
            <a:t>国</a:t>
          </a:r>
        </a:p>
      </dgm:t>
    </dgm:pt>
    <dgm:pt modelId="{4E60766E-B99F-4FB6-8807-AA99E796C43B}" type="parTrans" cxnId="{3C488D0E-6B6E-4B30-B36E-C51B90033259}">
      <dgm:prSet/>
      <dgm:spPr/>
      <dgm:t>
        <a:bodyPr/>
        <a:lstStyle/>
        <a:p>
          <a:endParaRPr lang="zh-CN" altLang="en-US"/>
        </a:p>
      </dgm:t>
    </dgm:pt>
    <dgm:pt modelId="{09939F0E-2420-4170-A20F-B4CB936B6C80}" type="sibTrans" cxnId="{3C488D0E-6B6E-4B30-B36E-C51B90033259}">
      <dgm:prSet/>
      <dgm:spPr/>
      <dgm:t>
        <a:bodyPr/>
        <a:lstStyle/>
        <a:p>
          <a:endParaRPr lang="zh-CN" altLang="en-US"/>
        </a:p>
      </dgm:t>
    </dgm:pt>
    <dgm:pt modelId="{A1696FF6-218D-43DD-8E25-382D15817769}">
      <dgm:prSet phldrT="[文本]" custT="1"/>
      <dgm:spPr/>
      <dgm:t>
        <a:bodyPr/>
        <a:lstStyle/>
        <a:p>
          <a:r>
            <a:rPr lang="zh-CN" altLang="en-US" sz="2000" b="1" dirty="0">
              <a:latin typeface="等线" panose="02010600030101010101" pitchFamily="2" charset="-122"/>
              <a:ea typeface="等线" panose="02010600030101010101" pitchFamily="2" charset="-122"/>
            </a:rPr>
            <a:t>革新</a:t>
          </a:r>
        </a:p>
      </dgm:t>
    </dgm:pt>
    <dgm:pt modelId="{218AE0BE-A8B5-4B4F-B344-9462E07E86C3}" type="parTrans" cxnId="{C67E299D-E631-4FBE-802E-903509AA3DFA}">
      <dgm:prSet/>
      <dgm:spPr/>
      <dgm:t>
        <a:bodyPr/>
        <a:lstStyle/>
        <a:p>
          <a:endParaRPr lang="zh-CN" altLang="en-US"/>
        </a:p>
      </dgm:t>
    </dgm:pt>
    <dgm:pt modelId="{CA090D3A-09DB-445D-877D-4F2B940F4AB2}" type="sibTrans" cxnId="{C67E299D-E631-4FBE-802E-903509AA3DFA}">
      <dgm:prSet/>
      <dgm:spPr/>
      <dgm:t>
        <a:bodyPr/>
        <a:lstStyle/>
        <a:p>
          <a:endParaRPr lang="zh-CN" altLang="en-US"/>
        </a:p>
      </dgm:t>
    </dgm:pt>
    <dgm:pt modelId="{5D5097D7-3E68-4859-8EF5-7F49EEA5F2B7}">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FB1541B3-9DC2-4422-9B95-29CD2F898962}" type="parTrans" cxnId="{52B2048F-4DDF-4DCB-903A-59002C4D71A0}">
      <dgm:prSet/>
      <dgm:spPr/>
      <dgm:t>
        <a:bodyPr/>
        <a:lstStyle/>
        <a:p>
          <a:endParaRPr lang="zh-CN" altLang="en-US"/>
        </a:p>
      </dgm:t>
    </dgm:pt>
    <dgm:pt modelId="{CF8489BE-6C00-475A-9923-BF01C1F14BE2}" type="sibTrans" cxnId="{52B2048F-4DDF-4DCB-903A-59002C4D71A0}">
      <dgm:prSet/>
      <dgm:spPr/>
      <dgm:t>
        <a:bodyPr/>
        <a:lstStyle/>
        <a:p>
          <a:endParaRPr lang="zh-CN" altLang="en-US"/>
        </a:p>
      </dgm:t>
    </dgm:pt>
    <dgm:pt modelId="{EF6A08ED-71AA-4FDA-8F67-131A38FB2FDB}">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FB6369DC-3938-46D5-A76F-9EC0E2BB0E33}" type="parTrans" cxnId="{88BB8EC6-1802-4069-9660-B68F53B51620}">
      <dgm:prSet/>
      <dgm:spPr/>
      <dgm:t>
        <a:bodyPr/>
        <a:lstStyle/>
        <a:p>
          <a:endParaRPr lang="zh-CN" altLang="en-US"/>
        </a:p>
      </dgm:t>
    </dgm:pt>
    <dgm:pt modelId="{BCC525AB-A3A6-4542-AD03-5379873765E9}" type="sibTrans" cxnId="{88BB8EC6-1802-4069-9660-B68F53B51620}">
      <dgm:prSet/>
      <dgm:spPr/>
      <dgm:t>
        <a:bodyPr/>
        <a:lstStyle/>
        <a:p>
          <a:endParaRPr lang="zh-CN" altLang="en-US"/>
        </a:p>
      </dgm:t>
    </dgm:pt>
    <dgm:pt modelId="{E3428BB2-9028-4BDF-9272-B9024B86C71E}">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441C6099-740B-46B8-B7A3-A10034E875D9}" type="parTrans" cxnId="{C0AB0F32-F64F-42C2-AA11-C8C4863B73A3}">
      <dgm:prSet/>
      <dgm:spPr/>
      <dgm:t>
        <a:bodyPr/>
        <a:lstStyle/>
        <a:p>
          <a:endParaRPr lang="zh-CN" altLang="en-US"/>
        </a:p>
      </dgm:t>
    </dgm:pt>
    <dgm:pt modelId="{4DF0EB63-D084-4B99-97F1-04415E680F3B}" type="sibTrans" cxnId="{C0AB0F32-F64F-42C2-AA11-C8C4863B73A3}">
      <dgm:prSet/>
      <dgm:spPr/>
      <dgm:t>
        <a:bodyPr/>
        <a:lstStyle/>
        <a:p>
          <a:endParaRPr lang="zh-CN" altLang="en-US"/>
        </a:p>
      </dgm:t>
    </dgm:pt>
    <dgm:pt modelId="{CDF4E52D-41FD-4685-92CE-5FF5763318A4}">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4468BB26-B4AF-4109-8608-682B280DB9A5}" type="parTrans" cxnId="{1A5AC41F-A477-4994-AB03-754A72039C19}">
      <dgm:prSet/>
      <dgm:spPr/>
      <dgm:t>
        <a:bodyPr/>
        <a:lstStyle/>
        <a:p>
          <a:endParaRPr lang="zh-CN" altLang="en-US"/>
        </a:p>
      </dgm:t>
    </dgm:pt>
    <dgm:pt modelId="{C53D932E-3D0C-4EB9-A6A5-181988FE0010}" type="sibTrans" cxnId="{1A5AC41F-A477-4994-AB03-754A72039C19}">
      <dgm:prSet/>
      <dgm:spPr/>
      <dgm:t>
        <a:bodyPr/>
        <a:lstStyle/>
        <a:p>
          <a:endParaRPr lang="zh-CN" altLang="en-US"/>
        </a:p>
      </dgm:t>
    </dgm:pt>
    <dgm:pt modelId="{C97B3785-F211-4672-8A5B-C77B910DF1E2}">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19E998-254E-487F-8959-2BFC755D180D}" type="parTrans" cxnId="{BB220C39-228F-4DBC-957A-79B4D2AA17F7}">
      <dgm:prSet/>
      <dgm:spPr/>
      <dgm:t>
        <a:bodyPr/>
        <a:lstStyle/>
        <a:p>
          <a:endParaRPr lang="zh-CN" altLang="en-US"/>
        </a:p>
      </dgm:t>
    </dgm:pt>
    <dgm:pt modelId="{DED4303C-B251-4A43-82E7-E4F29FDD6FF5}" type="sibTrans" cxnId="{BB220C39-228F-4DBC-957A-79B4D2AA17F7}">
      <dgm:prSet/>
      <dgm:spPr/>
      <dgm:t>
        <a:bodyPr/>
        <a:lstStyle/>
        <a:p>
          <a:endParaRPr lang="zh-CN" altLang="en-US"/>
        </a:p>
      </dgm:t>
    </dgm:pt>
    <dgm:pt modelId="{95090B26-0E46-4535-A141-20E967BC705F}">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96541BA9-4EEA-4C2F-B470-67D662199BEB}" type="parTrans" cxnId="{EC99F9D0-346E-4864-AB5E-79315914A22E}">
      <dgm:prSet/>
      <dgm:spPr/>
      <dgm:t>
        <a:bodyPr/>
        <a:lstStyle/>
        <a:p>
          <a:endParaRPr lang="zh-CN" altLang="en-US"/>
        </a:p>
      </dgm:t>
    </dgm:pt>
    <dgm:pt modelId="{9F48C8FE-161D-4B72-B735-AE0E9B2DC865}" type="sibTrans" cxnId="{EC99F9D0-346E-4864-AB5E-79315914A22E}">
      <dgm:prSet/>
      <dgm:spPr/>
      <dgm:t>
        <a:bodyPr/>
        <a:lstStyle/>
        <a:p>
          <a:endParaRPr lang="zh-CN" altLang="en-US"/>
        </a:p>
      </dgm:t>
    </dgm:pt>
    <dgm:pt modelId="{D475A654-D8CF-40E5-B70D-FD7FEEE167D3}">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A5BD0141-46D4-46B2-B0A6-6A76058973BA}" type="parTrans" cxnId="{23F8A699-4074-44F4-8F3C-202536968AF5}">
      <dgm:prSet/>
      <dgm:spPr/>
      <dgm:t>
        <a:bodyPr/>
        <a:lstStyle/>
        <a:p>
          <a:endParaRPr lang="zh-CN" altLang="en-US"/>
        </a:p>
      </dgm:t>
    </dgm:pt>
    <dgm:pt modelId="{030DB77F-27AB-46FA-A6AB-696E52F540AB}" type="sibTrans" cxnId="{23F8A699-4074-44F4-8F3C-202536968AF5}">
      <dgm:prSet/>
      <dgm:spPr/>
      <dgm:t>
        <a:bodyPr/>
        <a:lstStyle/>
        <a:p>
          <a:endParaRPr lang="zh-CN" altLang="en-US"/>
        </a:p>
      </dgm:t>
    </dgm:pt>
    <dgm:pt modelId="{949D2C48-3511-41B2-A220-28939924B5AC}">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22C450B6-B3CE-4F3C-862F-BFB29EBBB27A}" type="parTrans" cxnId="{ECB764F0-8506-4B9A-A26C-A32525ADC029}">
      <dgm:prSet/>
      <dgm:spPr/>
      <dgm:t>
        <a:bodyPr/>
        <a:lstStyle/>
        <a:p>
          <a:endParaRPr lang="zh-CN" altLang="en-US"/>
        </a:p>
      </dgm:t>
    </dgm:pt>
    <dgm:pt modelId="{149C71CD-EA6F-41BE-95AE-67C1A939F774}" type="sibTrans" cxnId="{ECB764F0-8506-4B9A-A26C-A32525ADC029}">
      <dgm:prSet/>
      <dgm:spPr/>
      <dgm:t>
        <a:bodyPr/>
        <a:lstStyle/>
        <a:p>
          <a:endParaRPr lang="zh-CN" altLang="en-US"/>
        </a:p>
      </dgm:t>
    </dgm:pt>
    <dgm:pt modelId="{D67E09AB-D8D0-4AEC-AACD-3CE2AC60BFE1}">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1011AE9D-B55B-4B07-B9A0-F72AA1532D37}" type="parTrans" cxnId="{D18CFC55-A955-4504-B786-04090E2E8616}">
      <dgm:prSet/>
      <dgm:spPr/>
      <dgm:t>
        <a:bodyPr/>
        <a:lstStyle/>
        <a:p>
          <a:endParaRPr lang="zh-CN" altLang="en-US"/>
        </a:p>
      </dgm:t>
    </dgm:pt>
    <dgm:pt modelId="{ECEFE561-CE9F-47D4-A38D-2C177494B409}" type="sibTrans" cxnId="{D18CFC55-A955-4504-B786-04090E2E8616}">
      <dgm:prSet/>
      <dgm:spPr/>
      <dgm:t>
        <a:bodyPr/>
        <a:lstStyle/>
        <a:p>
          <a:endParaRPr lang="zh-CN" altLang="en-US"/>
        </a:p>
      </dgm:t>
    </dgm:pt>
    <dgm:pt modelId="{1AFC4DD5-5F2F-4E2A-8523-7E08A80A8C00}">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DB60EC51-B5F3-449B-B937-EDA3B34F0125}" type="parTrans" cxnId="{948243AE-6950-4BDF-A24B-BDFAB064B5EA}">
      <dgm:prSet/>
      <dgm:spPr/>
      <dgm:t>
        <a:bodyPr/>
        <a:lstStyle/>
        <a:p>
          <a:endParaRPr lang="zh-CN" altLang="en-US"/>
        </a:p>
      </dgm:t>
    </dgm:pt>
    <dgm:pt modelId="{C91516CC-11CB-47DE-B5E1-2E9A2F256E24}" type="sibTrans" cxnId="{948243AE-6950-4BDF-A24B-BDFAB064B5EA}">
      <dgm:prSet/>
      <dgm:spPr/>
      <dgm:t>
        <a:bodyPr/>
        <a:lstStyle/>
        <a:p>
          <a:endParaRPr lang="zh-CN" altLang="en-US"/>
        </a:p>
      </dgm:t>
    </dgm:pt>
    <dgm:pt modelId="{3CC0F11D-43F7-4E14-B500-061437B0B1E9}">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1926A3CC-85D6-4F5A-B38E-A21BE23FA4AF}" type="parTrans" cxnId="{0F58A86A-1071-4E1E-B369-3A9DD8B56746}">
      <dgm:prSet/>
      <dgm:spPr/>
      <dgm:t>
        <a:bodyPr/>
        <a:lstStyle/>
        <a:p>
          <a:endParaRPr lang="zh-CN" altLang="en-US"/>
        </a:p>
      </dgm:t>
    </dgm:pt>
    <dgm:pt modelId="{E9B0D9F1-2ABC-42A2-87B9-4D06F4865A94}" type="sibTrans" cxnId="{0F58A86A-1071-4E1E-B369-3A9DD8B56746}">
      <dgm:prSet/>
      <dgm:spPr/>
      <dgm:t>
        <a:bodyPr/>
        <a:lstStyle/>
        <a:p>
          <a:endParaRPr lang="zh-CN" altLang="en-US"/>
        </a:p>
      </dgm:t>
    </dgm:pt>
    <dgm:pt modelId="{1B1FEC5A-ACA0-4804-AFA0-8C23EB7FD958}">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EDA079-C0BD-460E-A503-EAC9605D80DC}" type="parTrans" cxnId="{76C7AC34-D2AA-45A9-A5D3-AB55419F5DDA}">
      <dgm:prSet/>
      <dgm:spPr/>
      <dgm:t>
        <a:bodyPr/>
        <a:lstStyle/>
        <a:p>
          <a:endParaRPr lang="zh-CN" altLang="en-US"/>
        </a:p>
      </dgm:t>
    </dgm:pt>
    <dgm:pt modelId="{06BCDB75-E5F0-4E04-BA43-05FFD6973EE8}" type="sibTrans" cxnId="{76C7AC34-D2AA-45A9-A5D3-AB55419F5DDA}">
      <dgm:prSet/>
      <dgm:spPr/>
      <dgm:t>
        <a:bodyPr/>
        <a:lstStyle/>
        <a:p>
          <a:endParaRPr lang="zh-CN" altLang="en-US"/>
        </a:p>
      </dgm:t>
    </dgm:pt>
    <dgm:pt modelId="{7AED75BB-15CE-4F39-B085-1BD25524871B}">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306DA948-E35F-4BA0-9613-B97A0F655190}" type="parTrans" cxnId="{BFF4476F-D63C-4612-A126-71D27BE44755}">
      <dgm:prSet/>
      <dgm:spPr/>
      <dgm:t>
        <a:bodyPr/>
        <a:lstStyle/>
        <a:p>
          <a:endParaRPr lang="zh-CN" altLang="en-US"/>
        </a:p>
      </dgm:t>
    </dgm:pt>
    <dgm:pt modelId="{02257275-3AB3-462A-B6B9-C4E01488DC56}" type="sibTrans" cxnId="{BFF4476F-D63C-4612-A126-71D27BE44755}">
      <dgm:prSet/>
      <dgm:spPr/>
      <dgm:t>
        <a:bodyPr/>
        <a:lstStyle/>
        <a:p>
          <a:endParaRPr lang="zh-CN" altLang="en-US"/>
        </a:p>
      </dgm:t>
    </dgm:pt>
    <dgm:pt modelId="{A00F33E9-3C9B-4B27-8394-F951908E09BC}" type="pres">
      <dgm:prSet presAssocID="{40069488-3DFC-4DEC-B4AD-4AE38A21209A}" presName="hierChild1" presStyleCnt="0">
        <dgm:presLayoutVars>
          <dgm:orgChart val="1"/>
          <dgm:chPref val="1"/>
          <dgm:dir/>
          <dgm:animOne val="branch"/>
          <dgm:animLvl val="lvl"/>
          <dgm:resizeHandles/>
        </dgm:presLayoutVars>
      </dgm:prSet>
      <dgm:spPr/>
      <dgm:t>
        <a:bodyPr/>
        <a:lstStyle/>
        <a:p>
          <a:endParaRPr lang="zh-CN" altLang="en-US"/>
        </a:p>
      </dgm:t>
    </dgm:pt>
    <dgm:pt modelId="{A54C95BB-82F9-4A8A-B81F-F8E64A34B40D}" type="pres">
      <dgm:prSet presAssocID="{1E3AB196-5874-472B-A1F4-B79D253DA4C4}" presName="hierRoot1" presStyleCnt="0">
        <dgm:presLayoutVars>
          <dgm:hierBranch val="init"/>
        </dgm:presLayoutVars>
      </dgm:prSet>
      <dgm:spPr/>
    </dgm:pt>
    <dgm:pt modelId="{AFC6EEA9-2695-4AC1-A4B4-8FCC877800C3}" type="pres">
      <dgm:prSet presAssocID="{1E3AB196-5874-472B-A1F4-B79D253DA4C4}" presName="rootComposite1" presStyleCnt="0"/>
      <dgm:spPr/>
    </dgm:pt>
    <dgm:pt modelId="{C219980B-5F33-467A-90E4-556FB8BAA5F1}" type="pres">
      <dgm:prSet presAssocID="{1E3AB196-5874-472B-A1F4-B79D253DA4C4}" presName="rootText1" presStyleLbl="node0" presStyleIdx="0" presStyleCnt="1" custScaleX="201886">
        <dgm:presLayoutVars>
          <dgm:chPref val="3"/>
        </dgm:presLayoutVars>
      </dgm:prSet>
      <dgm:spPr/>
      <dgm:t>
        <a:bodyPr/>
        <a:lstStyle/>
        <a:p>
          <a:endParaRPr lang="zh-CN" altLang="en-US"/>
        </a:p>
      </dgm:t>
    </dgm:pt>
    <dgm:pt modelId="{06C2190E-D046-4CC7-A45F-CE2CC7BED30C}" type="pres">
      <dgm:prSet presAssocID="{1E3AB196-5874-472B-A1F4-B79D253DA4C4}" presName="rootConnector1" presStyleLbl="node1" presStyleIdx="0" presStyleCnt="0"/>
      <dgm:spPr/>
      <dgm:t>
        <a:bodyPr/>
        <a:lstStyle/>
        <a:p>
          <a:endParaRPr lang="zh-CN" altLang="en-US"/>
        </a:p>
      </dgm:t>
    </dgm:pt>
    <dgm:pt modelId="{960BFD14-7DD4-46BC-A7F9-6E47B361541A}" type="pres">
      <dgm:prSet presAssocID="{1E3AB196-5874-472B-A1F4-B79D253DA4C4}" presName="hierChild2" presStyleCnt="0"/>
      <dgm:spPr/>
    </dgm:pt>
    <dgm:pt modelId="{77CB74DB-0242-4839-82A1-DCED10159652}" type="pres">
      <dgm:prSet presAssocID="{BFF48972-4011-49DB-BD56-7DC597D92E28}" presName="Name37" presStyleLbl="parChTrans1D2" presStyleIdx="0" presStyleCnt="4"/>
      <dgm:spPr/>
      <dgm:t>
        <a:bodyPr/>
        <a:lstStyle/>
        <a:p>
          <a:endParaRPr lang="zh-CN" altLang="en-US"/>
        </a:p>
      </dgm:t>
    </dgm:pt>
    <dgm:pt modelId="{936DDC6D-2BE5-4001-9B7F-E6CDC57868EA}" type="pres">
      <dgm:prSet presAssocID="{80A2F824-D33F-4B41-9545-59A5B6A6575F}" presName="hierRoot2" presStyleCnt="0">
        <dgm:presLayoutVars>
          <dgm:hierBranch val="init"/>
        </dgm:presLayoutVars>
      </dgm:prSet>
      <dgm:spPr/>
    </dgm:pt>
    <dgm:pt modelId="{83CF0411-842D-4232-A404-CB7DA58AD6A6}" type="pres">
      <dgm:prSet presAssocID="{80A2F824-D33F-4B41-9545-59A5B6A6575F}" presName="rootComposite" presStyleCnt="0"/>
      <dgm:spPr/>
    </dgm:pt>
    <dgm:pt modelId="{176EEA0D-84AC-4CAD-A6EF-27F199D8E4AE}" type="pres">
      <dgm:prSet presAssocID="{80A2F824-D33F-4B41-9545-59A5B6A6575F}" presName="rootText" presStyleLbl="node2" presStyleIdx="0" presStyleCnt="4" custScaleX="201886" custLinFactNeighborX="-83999">
        <dgm:presLayoutVars>
          <dgm:chPref val="3"/>
        </dgm:presLayoutVars>
      </dgm:prSet>
      <dgm:spPr/>
      <dgm:t>
        <a:bodyPr/>
        <a:lstStyle/>
        <a:p>
          <a:endParaRPr lang="zh-CN" altLang="en-US"/>
        </a:p>
      </dgm:t>
    </dgm:pt>
    <dgm:pt modelId="{145A31DB-3695-40C3-98DA-266C3B7EDB51}" type="pres">
      <dgm:prSet presAssocID="{80A2F824-D33F-4B41-9545-59A5B6A6575F}" presName="rootConnector" presStyleLbl="node2" presStyleIdx="0" presStyleCnt="4"/>
      <dgm:spPr/>
      <dgm:t>
        <a:bodyPr/>
        <a:lstStyle/>
        <a:p>
          <a:endParaRPr lang="zh-CN" altLang="en-US"/>
        </a:p>
      </dgm:t>
    </dgm:pt>
    <dgm:pt modelId="{11123A16-BB1E-4BFE-9ECA-E2D132067894}" type="pres">
      <dgm:prSet presAssocID="{80A2F824-D33F-4B41-9545-59A5B6A6575F}" presName="hierChild4" presStyleCnt="0"/>
      <dgm:spPr/>
    </dgm:pt>
    <dgm:pt modelId="{A63FA97B-4AE7-4C68-A1F5-F46685C2BFB1}" type="pres">
      <dgm:prSet presAssocID="{FB1541B3-9DC2-4422-9B95-29CD2F898962}" presName="Name37" presStyleLbl="parChTrans1D3" presStyleIdx="0" presStyleCnt="13"/>
      <dgm:spPr/>
      <dgm:t>
        <a:bodyPr/>
        <a:lstStyle/>
        <a:p>
          <a:endParaRPr lang="zh-CN" altLang="en-US"/>
        </a:p>
      </dgm:t>
    </dgm:pt>
    <dgm:pt modelId="{8C2B2697-359C-49CB-B15E-DC9A9FAA5004}" type="pres">
      <dgm:prSet presAssocID="{5D5097D7-3E68-4859-8EF5-7F49EEA5F2B7}" presName="hierRoot2" presStyleCnt="0">
        <dgm:presLayoutVars>
          <dgm:hierBranch val="init"/>
        </dgm:presLayoutVars>
      </dgm:prSet>
      <dgm:spPr/>
    </dgm:pt>
    <dgm:pt modelId="{E1391E44-12CD-49DF-ADD5-E4AB2D226326}" type="pres">
      <dgm:prSet presAssocID="{5D5097D7-3E68-4859-8EF5-7F49EEA5F2B7}" presName="rootComposite" presStyleCnt="0"/>
      <dgm:spPr/>
    </dgm:pt>
    <dgm:pt modelId="{AB7CD845-9A27-49F9-8751-F6E3275F2263}" type="pres">
      <dgm:prSet presAssocID="{5D5097D7-3E68-4859-8EF5-7F49EEA5F2B7}" presName="rootText" presStyleLbl="node3" presStyleIdx="0" presStyleCnt="13" custScaleX="225361" custScaleY="124762" custLinFactNeighborX="-83999">
        <dgm:presLayoutVars>
          <dgm:chPref val="3"/>
        </dgm:presLayoutVars>
      </dgm:prSet>
      <dgm:spPr/>
      <dgm:t>
        <a:bodyPr/>
        <a:lstStyle/>
        <a:p>
          <a:endParaRPr lang="zh-CN" altLang="en-US"/>
        </a:p>
      </dgm:t>
    </dgm:pt>
    <dgm:pt modelId="{CE351FCA-1029-4F81-BA29-F9EEC0260242}" type="pres">
      <dgm:prSet presAssocID="{5D5097D7-3E68-4859-8EF5-7F49EEA5F2B7}" presName="rootConnector" presStyleLbl="node3" presStyleIdx="0" presStyleCnt="13"/>
      <dgm:spPr/>
      <dgm:t>
        <a:bodyPr/>
        <a:lstStyle/>
        <a:p>
          <a:endParaRPr lang="zh-CN" altLang="en-US"/>
        </a:p>
      </dgm:t>
    </dgm:pt>
    <dgm:pt modelId="{AEAE302B-53BA-4426-858E-4180AD144A18}" type="pres">
      <dgm:prSet presAssocID="{5D5097D7-3E68-4859-8EF5-7F49EEA5F2B7}" presName="hierChild4" presStyleCnt="0"/>
      <dgm:spPr/>
    </dgm:pt>
    <dgm:pt modelId="{F5F04162-689F-42F1-8E3A-AA973E1839E7}" type="pres">
      <dgm:prSet presAssocID="{5D5097D7-3E68-4859-8EF5-7F49EEA5F2B7}" presName="hierChild5" presStyleCnt="0"/>
      <dgm:spPr/>
    </dgm:pt>
    <dgm:pt modelId="{028EAF37-9EE2-4E63-849D-77DE6A3CCC39}" type="pres">
      <dgm:prSet presAssocID="{306DA948-E35F-4BA0-9613-B97A0F655190}" presName="Name37" presStyleLbl="parChTrans1D3" presStyleIdx="1" presStyleCnt="13"/>
      <dgm:spPr/>
      <dgm:t>
        <a:bodyPr/>
        <a:lstStyle/>
        <a:p>
          <a:endParaRPr lang="zh-CN" altLang="en-US"/>
        </a:p>
      </dgm:t>
    </dgm:pt>
    <dgm:pt modelId="{E014368C-E9E1-4E5F-BC57-BFD3580952AC}" type="pres">
      <dgm:prSet presAssocID="{7AED75BB-15CE-4F39-B085-1BD25524871B}" presName="hierRoot2" presStyleCnt="0">
        <dgm:presLayoutVars>
          <dgm:hierBranch val="init"/>
        </dgm:presLayoutVars>
      </dgm:prSet>
      <dgm:spPr/>
    </dgm:pt>
    <dgm:pt modelId="{1036D541-7938-4CB8-B7DB-4BDC62EF8955}" type="pres">
      <dgm:prSet presAssocID="{7AED75BB-15CE-4F39-B085-1BD25524871B}" presName="rootComposite" presStyleCnt="0"/>
      <dgm:spPr/>
    </dgm:pt>
    <dgm:pt modelId="{DBA108E7-B2B6-4EDD-805A-D6957AEB5DC7}" type="pres">
      <dgm:prSet presAssocID="{7AED75BB-15CE-4F39-B085-1BD25524871B}" presName="rootText" presStyleLbl="node3" presStyleIdx="1" presStyleCnt="13" custScaleX="225361" custScaleY="124762" custLinFactNeighborX="-83999">
        <dgm:presLayoutVars>
          <dgm:chPref val="3"/>
        </dgm:presLayoutVars>
      </dgm:prSet>
      <dgm:spPr/>
      <dgm:t>
        <a:bodyPr/>
        <a:lstStyle/>
        <a:p>
          <a:endParaRPr lang="zh-CN" altLang="en-US"/>
        </a:p>
      </dgm:t>
    </dgm:pt>
    <dgm:pt modelId="{3B040831-5583-4E42-82C1-6D78D7455170}" type="pres">
      <dgm:prSet presAssocID="{7AED75BB-15CE-4F39-B085-1BD25524871B}" presName="rootConnector" presStyleLbl="node3" presStyleIdx="1" presStyleCnt="13"/>
      <dgm:spPr/>
      <dgm:t>
        <a:bodyPr/>
        <a:lstStyle/>
        <a:p>
          <a:endParaRPr lang="zh-CN" altLang="en-US"/>
        </a:p>
      </dgm:t>
    </dgm:pt>
    <dgm:pt modelId="{B5CFF717-526C-460B-A480-45BBFB7F79A4}" type="pres">
      <dgm:prSet presAssocID="{7AED75BB-15CE-4F39-B085-1BD25524871B}" presName="hierChild4" presStyleCnt="0"/>
      <dgm:spPr/>
    </dgm:pt>
    <dgm:pt modelId="{7ECEF389-E6E8-477E-BB5A-2AF78C1AB6A7}" type="pres">
      <dgm:prSet presAssocID="{7AED75BB-15CE-4F39-B085-1BD25524871B}" presName="hierChild5" presStyleCnt="0"/>
      <dgm:spPr/>
    </dgm:pt>
    <dgm:pt modelId="{76C245CA-4F19-424D-A722-E8945FD97373}" type="pres">
      <dgm:prSet presAssocID="{FB6369DC-3938-46D5-A76F-9EC0E2BB0E33}" presName="Name37" presStyleLbl="parChTrans1D3" presStyleIdx="2" presStyleCnt="13"/>
      <dgm:spPr/>
      <dgm:t>
        <a:bodyPr/>
        <a:lstStyle/>
        <a:p>
          <a:endParaRPr lang="zh-CN" altLang="en-US"/>
        </a:p>
      </dgm:t>
    </dgm:pt>
    <dgm:pt modelId="{2A667E52-238A-43C4-BC5F-E5AD854464B2}" type="pres">
      <dgm:prSet presAssocID="{EF6A08ED-71AA-4FDA-8F67-131A38FB2FDB}" presName="hierRoot2" presStyleCnt="0">
        <dgm:presLayoutVars>
          <dgm:hierBranch val="init"/>
        </dgm:presLayoutVars>
      </dgm:prSet>
      <dgm:spPr/>
    </dgm:pt>
    <dgm:pt modelId="{94170E3A-FD80-41B3-83DA-57CD1C9D3882}" type="pres">
      <dgm:prSet presAssocID="{EF6A08ED-71AA-4FDA-8F67-131A38FB2FDB}" presName="rootComposite" presStyleCnt="0"/>
      <dgm:spPr/>
    </dgm:pt>
    <dgm:pt modelId="{BB8FE11E-6DAF-44CF-93F8-590E81F146A6}" type="pres">
      <dgm:prSet presAssocID="{EF6A08ED-71AA-4FDA-8F67-131A38FB2FDB}" presName="rootText" presStyleLbl="node3" presStyleIdx="2" presStyleCnt="13" custScaleX="225361" custScaleY="124762" custLinFactNeighborX="-83999">
        <dgm:presLayoutVars>
          <dgm:chPref val="3"/>
        </dgm:presLayoutVars>
      </dgm:prSet>
      <dgm:spPr/>
      <dgm:t>
        <a:bodyPr/>
        <a:lstStyle/>
        <a:p>
          <a:endParaRPr lang="zh-CN" altLang="en-US"/>
        </a:p>
      </dgm:t>
    </dgm:pt>
    <dgm:pt modelId="{E5B2A46E-3C46-42CD-8B22-4D9644F81BF1}" type="pres">
      <dgm:prSet presAssocID="{EF6A08ED-71AA-4FDA-8F67-131A38FB2FDB}" presName="rootConnector" presStyleLbl="node3" presStyleIdx="2" presStyleCnt="13"/>
      <dgm:spPr/>
      <dgm:t>
        <a:bodyPr/>
        <a:lstStyle/>
        <a:p>
          <a:endParaRPr lang="zh-CN" altLang="en-US"/>
        </a:p>
      </dgm:t>
    </dgm:pt>
    <dgm:pt modelId="{292FD1B0-7E37-4FCF-B247-85E32B65CFFE}" type="pres">
      <dgm:prSet presAssocID="{EF6A08ED-71AA-4FDA-8F67-131A38FB2FDB}" presName="hierChild4" presStyleCnt="0"/>
      <dgm:spPr/>
    </dgm:pt>
    <dgm:pt modelId="{9644A6C3-BBDE-44D9-B3F4-E922591D2231}" type="pres">
      <dgm:prSet presAssocID="{EF6A08ED-71AA-4FDA-8F67-131A38FB2FDB}" presName="hierChild5" presStyleCnt="0"/>
      <dgm:spPr/>
    </dgm:pt>
    <dgm:pt modelId="{A83F432D-C515-482C-8B37-2BCF93FAEE47}" type="pres">
      <dgm:prSet presAssocID="{80A2F824-D33F-4B41-9545-59A5B6A6575F}" presName="hierChild5" presStyleCnt="0"/>
      <dgm:spPr/>
    </dgm:pt>
    <dgm:pt modelId="{094B00E9-2492-466A-9D61-08B133C57CA5}" type="pres">
      <dgm:prSet presAssocID="{949C7311-6963-4128-989D-B63BAA733506}" presName="Name37" presStyleLbl="parChTrans1D2" presStyleIdx="1" presStyleCnt="4"/>
      <dgm:spPr/>
      <dgm:t>
        <a:bodyPr/>
        <a:lstStyle/>
        <a:p>
          <a:endParaRPr lang="zh-CN" altLang="en-US"/>
        </a:p>
      </dgm:t>
    </dgm:pt>
    <dgm:pt modelId="{4EB60EEB-450A-4EDB-9C2A-BB866C52D690}" type="pres">
      <dgm:prSet presAssocID="{C7F19D77-20BC-493D-A0DD-9125D09F0C70}" presName="hierRoot2" presStyleCnt="0">
        <dgm:presLayoutVars>
          <dgm:hierBranch val="init"/>
        </dgm:presLayoutVars>
      </dgm:prSet>
      <dgm:spPr/>
    </dgm:pt>
    <dgm:pt modelId="{AB0F2D09-2ED4-47FD-9A4C-FD10AD3E0676}" type="pres">
      <dgm:prSet presAssocID="{C7F19D77-20BC-493D-A0DD-9125D09F0C70}" presName="rootComposite" presStyleCnt="0"/>
      <dgm:spPr/>
    </dgm:pt>
    <dgm:pt modelId="{34CB506A-510C-41E9-83F3-6BB4D5D7C9E1}" type="pres">
      <dgm:prSet presAssocID="{C7F19D77-20BC-493D-A0DD-9125D09F0C70}" presName="rootText" presStyleLbl="node2" presStyleIdx="1" presStyleCnt="4" custScaleX="201886" custLinFactNeighborX="-34041" custLinFactNeighborY="3606">
        <dgm:presLayoutVars>
          <dgm:chPref val="3"/>
        </dgm:presLayoutVars>
      </dgm:prSet>
      <dgm:spPr/>
      <dgm:t>
        <a:bodyPr/>
        <a:lstStyle/>
        <a:p>
          <a:endParaRPr lang="zh-CN" altLang="en-US"/>
        </a:p>
      </dgm:t>
    </dgm:pt>
    <dgm:pt modelId="{1960646A-E297-47D3-90E0-4B027B237489}" type="pres">
      <dgm:prSet presAssocID="{C7F19D77-20BC-493D-A0DD-9125D09F0C70}" presName="rootConnector" presStyleLbl="node2" presStyleIdx="1" presStyleCnt="4"/>
      <dgm:spPr/>
      <dgm:t>
        <a:bodyPr/>
        <a:lstStyle/>
        <a:p>
          <a:endParaRPr lang="zh-CN" altLang="en-US"/>
        </a:p>
      </dgm:t>
    </dgm:pt>
    <dgm:pt modelId="{63789278-CBC0-4047-95C6-83CE00196034}" type="pres">
      <dgm:prSet presAssocID="{C7F19D77-20BC-493D-A0DD-9125D09F0C70}" presName="hierChild4" presStyleCnt="0"/>
      <dgm:spPr/>
    </dgm:pt>
    <dgm:pt modelId="{47CBA085-D580-4DA5-B089-EFA4B3F678C6}" type="pres">
      <dgm:prSet presAssocID="{441C6099-740B-46B8-B7A3-A10034E875D9}" presName="Name37" presStyleLbl="parChTrans1D3" presStyleIdx="3" presStyleCnt="13"/>
      <dgm:spPr/>
      <dgm:t>
        <a:bodyPr/>
        <a:lstStyle/>
        <a:p>
          <a:endParaRPr lang="zh-CN" altLang="en-US"/>
        </a:p>
      </dgm:t>
    </dgm:pt>
    <dgm:pt modelId="{F721B25D-08DA-4249-9E3F-FDC8FDCD7BB7}" type="pres">
      <dgm:prSet presAssocID="{E3428BB2-9028-4BDF-9272-B9024B86C71E}" presName="hierRoot2" presStyleCnt="0">
        <dgm:presLayoutVars>
          <dgm:hierBranch val="init"/>
        </dgm:presLayoutVars>
      </dgm:prSet>
      <dgm:spPr/>
    </dgm:pt>
    <dgm:pt modelId="{7CFFDEF2-1F4C-4B84-8E98-5E895DC4AAB1}" type="pres">
      <dgm:prSet presAssocID="{E3428BB2-9028-4BDF-9272-B9024B86C71E}" presName="rootComposite" presStyleCnt="0"/>
      <dgm:spPr/>
    </dgm:pt>
    <dgm:pt modelId="{0EFF19B7-049F-46FD-A1DC-34B088EA2F1A}" type="pres">
      <dgm:prSet presAssocID="{E3428BB2-9028-4BDF-9272-B9024B86C71E}" presName="rootText" presStyleLbl="node3" presStyleIdx="3" presStyleCnt="13" custScaleX="322227" custLinFactNeighborX="-34041" custLinFactNeighborY="3606">
        <dgm:presLayoutVars>
          <dgm:chPref val="3"/>
        </dgm:presLayoutVars>
      </dgm:prSet>
      <dgm:spPr/>
      <dgm:t>
        <a:bodyPr/>
        <a:lstStyle/>
        <a:p>
          <a:endParaRPr lang="zh-CN" altLang="en-US"/>
        </a:p>
      </dgm:t>
    </dgm:pt>
    <dgm:pt modelId="{37225E53-B5F2-40EB-99F3-13ACF937F39E}" type="pres">
      <dgm:prSet presAssocID="{E3428BB2-9028-4BDF-9272-B9024B86C71E}" presName="rootConnector" presStyleLbl="node3" presStyleIdx="3" presStyleCnt="13"/>
      <dgm:spPr/>
      <dgm:t>
        <a:bodyPr/>
        <a:lstStyle/>
        <a:p>
          <a:endParaRPr lang="zh-CN" altLang="en-US"/>
        </a:p>
      </dgm:t>
    </dgm:pt>
    <dgm:pt modelId="{F12D5967-BED1-45C3-BDD5-0B966E252E32}" type="pres">
      <dgm:prSet presAssocID="{E3428BB2-9028-4BDF-9272-B9024B86C71E}" presName="hierChild4" presStyleCnt="0"/>
      <dgm:spPr/>
    </dgm:pt>
    <dgm:pt modelId="{483D70E1-C9FE-4EB9-991E-7902B4B1A6DA}" type="pres">
      <dgm:prSet presAssocID="{E3428BB2-9028-4BDF-9272-B9024B86C71E}" presName="hierChild5" presStyleCnt="0"/>
      <dgm:spPr/>
    </dgm:pt>
    <dgm:pt modelId="{EEC02ABA-67BB-4B5F-8E96-462B1277135E}" type="pres">
      <dgm:prSet presAssocID="{4468BB26-B4AF-4109-8608-682B280DB9A5}" presName="Name37" presStyleLbl="parChTrans1D3" presStyleIdx="4" presStyleCnt="13"/>
      <dgm:spPr/>
      <dgm:t>
        <a:bodyPr/>
        <a:lstStyle/>
        <a:p>
          <a:endParaRPr lang="zh-CN" altLang="en-US"/>
        </a:p>
      </dgm:t>
    </dgm:pt>
    <dgm:pt modelId="{FE11B212-E1F3-4026-B04A-F4C6864AFBB2}" type="pres">
      <dgm:prSet presAssocID="{CDF4E52D-41FD-4685-92CE-5FF5763318A4}" presName="hierRoot2" presStyleCnt="0">
        <dgm:presLayoutVars>
          <dgm:hierBranch val="init"/>
        </dgm:presLayoutVars>
      </dgm:prSet>
      <dgm:spPr/>
    </dgm:pt>
    <dgm:pt modelId="{BA126335-26D2-45CF-85EE-258829115B66}" type="pres">
      <dgm:prSet presAssocID="{CDF4E52D-41FD-4685-92CE-5FF5763318A4}" presName="rootComposite" presStyleCnt="0"/>
      <dgm:spPr/>
    </dgm:pt>
    <dgm:pt modelId="{68A82D34-C686-4923-BD27-DF69C118865F}" type="pres">
      <dgm:prSet presAssocID="{CDF4E52D-41FD-4685-92CE-5FF5763318A4}" presName="rootText" presStyleLbl="node3" presStyleIdx="4" presStyleCnt="13" custScaleX="322227" custLinFactNeighborX="-34041" custLinFactNeighborY="3606">
        <dgm:presLayoutVars>
          <dgm:chPref val="3"/>
        </dgm:presLayoutVars>
      </dgm:prSet>
      <dgm:spPr/>
      <dgm:t>
        <a:bodyPr/>
        <a:lstStyle/>
        <a:p>
          <a:endParaRPr lang="zh-CN" altLang="en-US"/>
        </a:p>
      </dgm:t>
    </dgm:pt>
    <dgm:pt modelId="{5F92FE05-2D33-4172-97E7-B67B3B64C3FF}" type="pres">
      <dgm:prSet presAssocID="{CDF4E52D-41FD-4685-92CE-5FF5763318A4}" presName="rootConnector" presStyleLbl="node3" presStyleIdx="4" presStyleCnt="13"/>
      <dgm:spPr/>
      <dgm:t>
        <a:bodyPr/>
        <a:lstStyle/>
        <a:p>
          <a:endParaRPr lang="zh-CN" altLang="en-US"/>
        </a:p>
      </dgm:t>
    </dgm:pt>
    <dgm:pt modelId="{5104BBFC-A43C-48D8-9924-2B1A958A44BA}" type="pres">
      <dgm:prSet presAssocID="{CDF4E52D-41FD-4685-92CE-5FF5763318A4}" presName="hierChild4" presStyleCnt="0"/>
      <dgm:spPr/>
    </dgm:pt>
    <dgm:pt modelId="{9D2F9B3F-DE31-4A49-B854-D86A086BF279}" type="pres">
      <dgm:prSet presAssocID="{CDF4E52D-41FD-4685-92CE-5FF5763318A4}" presName="hierChild5" presStyleCnt="0"/>
      <dgm:spPr/>
    </dgm:pt>
    <dgm:pt modelId="{8078CA56-AB35-4643-9C72-349D14B89979}" type="pres">
      <dgm:prSet presAssocID="{1011AE9D-B55B-4B07-B9A0-F72AA1532D37}" presName="Name37" presStyleLbl="parChTrans1D3" presStyleIdx="5" presStyleCnt="13"/>
      <dgm:spPr/>
      <dgm:t>
        <a:bodyPr/>
        <a:lstStyle/>
        <a:p>
          <a:endParaRPr lang="zh-CN" altLang="en-US"/>
        </a:p>
      </dgm:t>
    </dgm:pt>
    <dgm:pt modelId="{CCB09649-B8C2-4E6E-BF3B-06E80C74A0A5}" type="pres">
      <dgm:prSet presAssocID="{D67E09AB-D8D0-4AEC-AACD-3CE2AC60BFE1}" presName="hierRoot2" presStyleCnt="0">
        <dgm:presLayoutVars>
          <dgm:hierBranch val="init"/>
        </dgm:presLayoutVars>
      </dgm:prSet>
      <dgm:spPr/>
    </dgm:pt>
    <dgm:pt modelId="{ADFD5619-BA8D-4F97-86AE-54A6A5694AA3}" type="pres">
      <dgm:prSet presAssocID="{D67E09AB-D8D0-4AEC-AACD-3CE2AC60BFE1}" presName="rootComposite" presStyleCnt="0"/>
      <dgm:spPr/>
    </dgm:pt>
    <dgm:pt modelId="{599027E9-05C5-48DC-BFB1-E9B5BC1F8ECE}" type="pres">
      <dgm:prSet presAssocID="{D67E09AB-D8D0-4AEC-AACD-3CE2AC60BFE1}" presName="rootText" presStyleLbl="node3" presStyleIdx="5" presStyleCnt="13" custScaleX="322227" custLinFactNeighborX="-34041" custLinFactNeighborY="3606">
        <dgm:presLayoutVars>
          <dgm:chPref val="3"/>
        </dgm:presLayoutVars>
      </dgm:prSet>
      <dgm:spPr/>
      <dgm:t>
        <a:bodyPr/>
        <a:lstStyle/>
        <a:p>
          <a:endParaRPr lang="zh-CN" altLang="en-US"/>
        </a:p>
      </dgm:t>
    </dgm:pt>
    <dgm:pt modelId="{84819CAA-A2F7-4104-B2F2-E1210594967A}" type="pres">
      <dgm:prSet presAssocID="{D67E09AB-D8D0-4AEC-AACD-3CE2AC60BFE1}" presName="rootConnector" presStyleLbl="node3" presStyleIdx="5" presStyleCnt="13"/>
      <dgm:spPr/>
      <dgm:t>
        <a:bodyPr/>
        <a:lstStyle/>
        <a:p>
          <a:endParaRPr lang="zh-CN" altLang="en-US"/>
        </a:p>
      </dgm:t>
    </dgm:pt>
    <dgm:pt modelId="{D94EA198-68A8-4D73-876A-919E4400557A}" type="pres">
      <dgm:prSet presAssocID="{D67E09AB-D8D0-4AEC-AACD-3CE2AC60BFE1}" presName="hierChild4" presStyleCnt="0"/>
      <dgm:spPr/>
    </dgm:pt>
    <dgm:pt modelId="{B0B04DEF-B281-4079-8601-6EF7E4D14A70}" type="pres">
      <dgm:prSet presAssocID="{D67E09AB-D8D0-4AEC-AACD-3CE2AC60BFE1}" presName="hierChild5" presStyleCnt="0"/>
      <dgm:spPr/>
    </dgm:pt>
    <dgm:pt modelId="{1F288BAF-92A1-4D08-B3D4-2608724C73D2}" type="pres">
      <dgm:prSet presAssocID="{6919E998-254E-487F-8959-2BFC755D180D}" presName="Name37" presStyleLbl="parChTrans1D3" presStyleIdx="6" presStyleCnt="13"/>
      <dgm:spPr/>
      <dgm:t>
        <a:bodyPr/>
        <a:lstStyle/>
        <a:p>
          <a:endParaRPr lang="zh-CN" altLang="en-US"/>
        </a:p>
      </dgm:t>
    </dgm:pt>
    <dgm:pt modelId="{ABDD0DED-7C26-43A1-9EE0-1CD1FBC5EC07}" type="pres">
      <dgm:prSet presAssocID="{C97B3785-F211-4672-8A5B-C77B910DF1E2}" presName="hierRoot2" presStyleCnt="0">
        <dgm:presLayoutVars>
          <dgm:hierBranch val="init"/>
        </dgm:presLayoutVars>
      </dgm:prSet>
      <dgm:spPr/>
    </dgm:pt>
    <dgm:pt modelId="{AE0B5099-4DC1-494D-9020-C175CBDD770F}" type="pres">
      <dgm:prSet presAssocID="{C97B3785-F211-4672-8A5B-C77B910DF1E2}" presName="rootComposite" presStyleCnt="0"/>
      <dgm:spPr/>
    </dgm:pt>
    <dgm:pt modelId="{AA46B281-56F5-43B8-AF73-7BB908E53DA8}" type="pres">
      <dgm:prSet presAssocID="{C97B3785-F211-4672-8A5B-C77B910DF1E2}" presName="rootText" presStyleLbl="node3" presStyleIdx="6" presStyleCnt="13" custScaleX="322227" custLinFactNeighborX="-34041" custLinFactNeighborY="3606">
        <dgm:presLayoutVars>
          <dgm:chPref val="3"/>
        </dgm:presLayoutVars>
      </dgm:prSet>
      <dgm:spPr/>
      <dgm:t>
        <a:bodyPr/>
        <a:lstStyle/>
        <a:p>
          <a:endParaRPr lang="zh-CN" altLang="en-US"/>
        </a:p>
      </dgm:t>
    </dgm:pt>
    <dgm:pt modelId="{F4957672-FDE8-4C75-978D-594983CED2FA}" type="pres">
      <dgm:prSet presAssocID="{C97B3785-F211-4672-8A5B-C77B910DF1E2}" presName="rootConnector" presStyleLbl="node3" presStyleIdx="6" presStyleCnt="13"/>
      <dgm:spPr/>
      <dgm:t>
        <a:bodyPr/>
        <a:lstStyle/>
        <a:p>
          <a:endParaRPr lang="zh-CN" altLang="en-US"/>
        </a:p>
      </dgm:t>
    </dgm:pt>
    <dgm:pt modelId="{EF02CA0B-D4BE-4870-9AE9-7E774450C5F2}" type="pres">
      <dgm:prSet presAssocID="{C97B3785-F211-4672-8A5B-C77B910DF1E2}" presName="hierChild4" presStyleCnt="0"/>
      <dgm:spPr/>
    </dgm:pt>
    <dgm:pt modelId="{0965E024-7288-48D5-97C8-1455C716356B}" type="pres">
      <dgm:prSet presAssocID="{C97B3785-F211-4672-8A5B-C77B910DF1E2}" presName="hierChild5" presStyleCnt="0"/>
      <dgm:spPr/>
    </dgm:pt>
    <dgm:pt modelId="{DDDC1E76-DE50-43CA-80B3-4DC12F075BD9}" type="pres">
      <dgm:prSet presAssocID="{C7F19D77-20BC-493D-A0DD-9125D09F0C70}" presName="hierChild5" presStyleCnt="0"/>
      <dgm:spPr/>
    </dgm:pt>
    <dgm:pt modelId="{035E9528-C05B-4CAB-B186-D0803266699A}" type="pres">
      <dgm:prSet presAssocID="{4E60766E-B99F-4FB6-8807-AA99E796C43B}" presName="Name37" presStyleLbl="parChTrans1D2" presStyleIdx="2" presStyleCnt="4"/>
      <dgm:spPr/>
      <dgm:t>
        <a:bodyPr/>
        <a:lstStyle/>
        <a:p>
          <a:endParaRPr lang="zh-CN" altLang="en-US"/>
        </a:p>
      </dgm:t>
    </dgm:pt>
    <dgm:pt modelId="{E14346C6-C669-4203-8B6B-62ECA6426D32}" type="pres">
      <dgm:prSet presAssocID="{9F7F12D1-7E4E-4CE4-90D8-35A7A17C57F6}" presName="hierRoot2" presStyleCnt="0">
        <dgm:presLayoutVars>
          <dgm:hierBranch val="init"/>
        </dgm:presLayoutVars>
      </dgm:prSet>
      <dgm:spPr/>
    </dgm:pt>
    <dgm:pt modelId="{51CAB233-E04C-4FE2-A003-39401A9448A2}" type="pres">
      <dgm:prSet presAssocID="{9F7F12D1-7E4E-4CE4-90D8-35A7A17C57F6}" presName="rootComposite" presStyleCnt="0"/>
      <dgm:spPr/>
    </dgm:pt>
    <dgm:pt modelId="{2AD6B935-B19B-406F-B83C-0B40F615846E}" type="pres">
      <dgm:prSet presAssocID="{9F7F12D1-7E4E-4CE4-90D8-35A7A17C57F6}" presName="rootText" presStyleLbl="node2" presStyleIdx="2" presStyleCnt="4" custScaleX="201886" custLinFactNeighborX="-7894" custLinFactNeighborY="-123">
        <dgm:presLayoutVars>
          <dgm:chPref val="3"/>
        </dgm:presLayoutVars>
      </dgm:prSet>
      <dgm:spPr/>
      <dgm:t>
        <a:bodyPr/>
        <a:lstStyle/>
        <a:p>
          <a:endParaRPr lang="zh-CN" altLang="en-US"/>
        </a:p>
      </dgm:t>
    </dgm:pt>
    <dgm:pt modelId="{AA126985-94AC-4D8F-A19F-C6F5CAAED5FA}" type="pres">
      <dgm:prSet presAssocID="{9F7F12D1-7E4E-4CE4-90D8-35A7A17C57F6}" presName="rootConnector" presStyleLbl="node2" presStyleIdx="2" presStyleCnt="4"/>
      <dgm:spPr/>
      <dgm:t>
        <a:bodyPr/>
        <a:lstStyle/>
        <a:p>
          <a:endParaRPr lang="zh-CN" altLang="en-US"/>
        </a:p>
      </dgm:t>
    </dgm:pt>
    <dgm:pt modelId="{3444BCD9-CB95-4F2B-92A2-9ABE172FF84A}" type="pres">
      <dgm:prSet presAssocID="{9F7F12D1-7E4E-4CE4-90D8-35A7A17C57F6}" presName="hierChild4" presStyleCnt="0"/>
      <dgm:spPr/>
    </dgm:pt>
    <dgm:pt modelId="{732F420E-302E-4714-92C3-5D4D6421EE90}" type="pres">
      <dgm:prSet presAssocID="{96541BA9-4EEA-4C2F-B470-67D662199BEB}" presName="Name37" presStyleLbl="parChTrans1D3" presStyleIdx="7" presStyleCnt="13"/>
      <dgm:spPr/>
      <dgm:t>
        <a:bodyPr/>
        <a:lstStyle/>
        <a:p>
          <a:endParaRPr lang="zh-CN" altLang="en-US"/>
        </a:p>
      </dgm:t>
    </dgm:pt>
    <dgm:pt modelId="{7FCD25E1-0243-47BA-A52B-DDEA66457AC0}" type="pres">
      <dgm:prSet presAssocID="{95090B26-0E46-4535-A141-20E967BC705F}" presName="hierRoot2" presStyleCnt="0">
        <dgm:presLayoutVars>
          <dgm:hierBranch val="init"/>
        </dgm:presLayoutVars>
      </dgm:prSet>
      <dgm:spPr/>
    </dgm:pt>
    <dgm:pt modelId="{20AE54BB-33B0-453F-9EDB-F2E109B8AFEC}" type="pres">
      <dgm:prSet presAssocID="{95090B26-0E46-4535-A141-20E967BC705F}" presName="rootComposite" presStyleCnt="0"/>
      <dgm:spPr/>
    </dgm:pt>
    <dgm:pt modelId="{8C719717-4300-427E-9C16-C6A823E72CB5}" type="pres">
      <dgm:prSet presAssocID="{95090B26-0E46-4535-A141-20E967BC705F}" presName="rootText" presStyleLbl="node3" presStyleIdx="7" presStyleCnt="13" custScaleX="231982" custScaleY="136899" custLinFactNeighborX="-7894" custLinFactNeighborY="-123">
        <dgm:presLayoutVars>
          <dgm:chPref val="3"/>
        </dgm:presLayoutVars>
      </dgm:prSet>
      <dgm:spPr/>
      <dgm:t>
        <a:bodyPr/>
        <a:lstStyle/>
        <a:p>
          <a:endParaRPr lang="zh-CN" altLang="en-US"/>
        </a:p>
      </dgm:t>
    </dgm:pt>
    <dgm:pt modelId="{D889C7B8-7143-436A-B946-36684F0B38EB}" type="pres">
      <dgm:prSet presAssocID="{95090B26-0E46-4535-A141-20E967BC705F}" presName="rootConnector" presStyleLbl="node3" presStyleIdx="7" presStyleCnt="13"/>
      <dgm:spPr/>
      <dgm:t>
        <a:bodyPr/>
        <a:lstStyle/>
        <a:p>
          <a:endParaRPr lang="zh-CN" altLang="en-US"/>
        </a:p>
      </dgm:t>
    </dgm:pt>
    <dgm:pt modelId="{C8C2CE24-2B31-482B-9874-A2FF00363AC5}" type="pres">
      <dgm:prSet presAssocID="{95090B26-0E46-4535-A141-20E967BC705F}" presName="hierChild4" presStyleCnt="0"/>
      <dgm:spPr/>
    </dgm:pt>
    <dgm:pt modelId="{AD27F925-A59C-41DA-A038-0FF3D9A305B7}" type="pres">
      <dgm:prSet presAssocID="{95090B26-0E46-4535-A141-20E967BC705F}" presName="hierChild5" presStyleCnt="0"/>
      <dgm:spPr/>
    </dgm:pt>
    <dgm:pt modelId="{2CC26256-ABFF-485C-8C35-95DEE4B8D44A}" type="pres">
      <dgm:prSet presAssocID="{A5BD0141-46D4-46B2-B0A6-6A76058973BA}" presName="Name37" presStyleLbl="parChTrans1D3" presStyleIdx="8" presStyleCnt="13"/>
      <dgm:spPr/>
      <dgm:t>
        <a:bodyPr/>
        <a:lstStyle/>
        <a:p>
          <a:endParaRPr lang="zh-CN" altLang="en-US"/>
        </a:p>
      </dgm:t>
    </dgm:pt>
    <dgm:pt modelId="{8816A372-D6C7-461D-8B78-F39BF0F4EE5E}" type="pres">
      <dgm:prSet presAssocID="{D475A654-D8CF-40E5-B70D-FD7FEEE167D3}" presName="hierRoot2" presStyleCnt="0">
        <dgm:presLayoutVars>
          <dgm:hierBranch val="init"/>
        </dgm:presLayoutVars>
      </dgm:prSet>
      <dgm:spPr/>
    </dgm:pt>
    <dgm:pt modelId="{0805C419-38D8-432B-BEBA-099CC514172D}" type="pres">
      <dgm:prSet presAssocID="{D475A654-D8CF-40E5-B70D-FD7FEEE167D3}" presName="rootComposite" presStyleCnt="0"/>
      <dgm:spPr/>
    </dgm:pt>
    <dgm:pt modelId="{86212BF7-00E1-42A0-BD3C-C5C425F12FED}" type="pres">
      <dgm:prSet presAssocID="{D475A654-D8CF-40E5-B70D-FD7FEEE167D3}" presName="rootText" presStyleLbl="node3" presStyleIdx="8" presStyleCnt="13" custScaleX="231982" custScaleY="121157" custLinFactNeighborX="-7894" custLinFactNeighborY="-123">
        <dgm:presLayoutVars>
          <dgm:chPref val="3"/>
        </dgm:presLayoutVars>
      </dgm:prSet>
      <dgm:spPr/>
      <dgm:t>
        <a:bodyPr/>
        <a:lstStyle/>
        <a:p>
          <a:endParaRPr lang="zh-CN" altLang="en-US"/>
        </a:p>
      </dgm:t>
    </dgm:pt>
    <dgm:pt modelId="{94E2CAE4-6090-4009-A90A-6DAC1CDB91E1}" type="pres">
      <dgm:prSet presAssocID="{D475A654-D8CF-40E5-B70D-FD7FEEE167D3}" presName="rootConnector" presStyleLbl="node3" presStyleIdx="8" presStyleCnt="13"/>
      <dgm:spPr/>
      <dgm:t>
        <a:bodyPr/>
        <a:lstStyle/>
        <a:p>
          <a:endParaRPr lang="zh-CN" altLang="en-US"/>
        </a:p>
      </dgm:t>
    </dgm:pt>
    <dgm:pt modelId="{41C0E89D-7CFD-46AF-AA38-192F07B837D3}" type="pres">
      <dgm:prSet presAssocID="{D475A654-D8CF-40E5-B70D-FD7FEEE167D3}" presName="hierChild4" presStyleCnt="0"/>
      <dgm:spPr/>
    </dgm:pt>
    <dgm:pt modelId="{F7E43AAD-AAA7-4D10-9AC4-4AB3A81DC732}" type="pres">
      <dgm:prSet presAssocID="{D475A654-D8CF-40E5-B70D-FD7FEEE167D3}" presName="hierChild5" presStyleCnt="0"/>
      <dgm:spPr/>
    </dgm:pt>
    <dgm:pt modelId="{74B895AA-86FA-4592-9514-4FF835A208DF}" type="pres">
      <dgm:prSet presAssocID="{22C450B6-B3CE-4F3C-862F-BFB29EBBB27A}" presName="Name37" presStyleLbl="parChTrans1D3" presStyleIdx="9" presStyleCnt="13"/>
      <dgm:spPr/>
      <dgm:t>
        <a:bodyPr/>
        <a:lstStyle/>
        <a:p>
          <a:endParaRPr lang="zh-CN" altLang="en-US"/>
        </a:p>
      </dgm:t>
    </dgm:pt>
    <dgm:pt modelId="{FA2D7DBC-4FF5-4D8F-B2A9-5BAD23442578}" type="pres">
      <dgm:prSet presAssocID="{949D2C48-3511-41B2-A220-28939924B5AC}" presName="hierRoot2" presStyleCnt="0">
        <dgm:presLayoutVars>
          <dgm:hierBranch val="init"/>
        </dgm:presLayoutVars>
      </dgm:prSet>
      <dgm:spPr/>
    </dgm:pt>
    <dgm:pt modelId="{2EEA6789-0913-4C02-ACCE-44167594A384}" type="pres">
      <dgm:prSet presAssocID="{949D2C48-3511-41B2-A220-28939924B5AC}" presName="rootComposite" presStyleCnt="0"/>
      <dgm:spPr/>
    </dgm:pt>
    <dgm:pt modelId="{4510A118-79FE-4407-B7DC-CDA4BB0A546B}" type="pres">
      <dgm:prSet presAssocID="{949D2C48-3511-41B2-A220-28939924B5AC}" presName="rootText" presStyleLbl="node3" presStyleIdx="9" presStyleCnt="13" custScaleX="231982" custLinFactNeighborX="-7894" custLinFactNeighborY="-3171">
        <dgm:presLayoutVars>
          <dgm:chPref val="3"/>
        </dgm:presLayoutVars>
      </dgm:prSet>
      <dgm:spPr/>
      <dgm:t>
        <a:bodyPr/>
        <a:lstStyle/>
        <a:p>
          <a:endParaRPr lang="zh-CN" altLang="en-US"/>
        </a:p>
      </dgm:t>
    </dgm:pt>
    <dgm:pt modelId="{1F1C916E-7F4E-46C2-9E77-8AF5EC4B1B38}" type="pres">
      <dgm:prSet presAssocID="{949D2C48-3511-41B2-A220-28939924B5AC}" presName="rootConnector" presStyleLbl="node3" presStyleIdx="9" presStyleCnt="13"/>
      <dgm:spPr/>
      <dgm:t>
        <a:bodyPr/>
        <a:lstStyle/>
        <a:p>
          <a:endParaRPr lang="zh-CN" altLang="en-US"/>
        </a:p>
      </dgm:t>
    </dgm:pt>
    <dgm:pt modelId="{CEE01C16-D9AE-4E6B-9925-3C9276C6576D}" type="pres">
      <dgm:prSet presAssocID="{949D2C48-3511-41B2-A220-28939924B5AC}" presName="hierChild4" presStyleCnt="0"/>
      <dgm:spPr/>
    </dgm:pt>
    <dgm:pt modelId="{8B40CED3-5EEA-4E7F-9D2F-127DC74E97A2}" type="pres">
      <dgm:prSet presAssocID="{949D2C48-3511-41B2-A220-28939924B5AC}" presName="hierChild5" presStyleCnt="0"/>
      <dgm:spPr/>
    </dgm:pt>
    <dgm:pt modelId="{B34AFF3A-91F9-472A-BA87-6366E6ADE801}" type="pres">
      <dgm:prSet presAssocID="{9F7F12D1-7E4E-4CE4-90D8-35A7A17C57F6}" presName="hierChild5" presStyleCnt="0"/>
      <dgm:spPr/>
    </dgm:pt>
    <dgm:pt modelId="{1D41373B-F60E-4565-8BCB-F65F762DC954}" type="pres">
      <dgm:prSet presAssocID="{218AE0BE-A8B5-4B4F-B344-9462E07E86C3}" presName="Name37" presStyleLbl="parChTrans1D2" presStyleIdx="3" presStyleCnt="4"/>
      <dgm:spPr/>
      <dgm:t>
        <a:bodyPr/>
        <a:lstStyle/>
        <a:p>
          <a:endParaRPr lang="zh-CN" altLang="en-US"/>
        </a:p>
      </dgm:t>
    </dgm:pt>
    <dgm:pt modelId="{048CF901-5EF5-4393-B60F-5E89B8BED88C}" type="pres">
      <dgm:prSet presAssocID="{A1696FF6-218D-43DD-8E25-382D15817769}" presName="hierRoot2" presStyleCnt="0">
        <dgm:presLayoutVars>
          <dgm:hierBranch val="init"/>
        </dgm:presLayoutVars>
      </dgm:prSet>
      <dgm:spPr/>
    </dgm:pt>
    <dgm:pt modelId="{C1B2B6B8-1F20-4D60-88A4-8250CADE1421}" type="pres">
      <dgm:prSet presAssocID="{A1696FF6-218D-43DD-8E25-382D15817769}" presName="rootComposite" presStyleCnt="0"/>
      <dgm:spPr/>
    </dgm:pt>
    <dgm:pt modelId="{0B2E6BBB-27DB-4110-867D-F85BFC3DC33B}" type="pres">
      <dgm:prSet presAssocID="{A1696FF6-218D-43DD-8E25-382D15817769}" presName="rootText" presStyleLbl="node2" presStyleIdx="3" presStyleCnt="4" custScaleX="201886" custLinFactNeighborX="64615" custLinFactNeighborY="-1077">
        <dgm:presLayoutVars>
          <dgm:chPref val="3"/>
        </dgm:presLayoutVars>
      </dgm:prSet>
      <dgm:spPr/>
      <dgm:t>
        <a:bodyPr/>
        <a:lstStyle/>
        <a:p>
          <a:endParaRPr lang="zh-CN" altLang="en-US"/>
        </a:p>
      </dgm:t>
    </dgm:pt>
    <dgm:pt modelId="{A5FF2307-D214-4C9F-A90B-505CC91A8E1A}" type="pres">
      <dgm:prSet presAssocID="{A1696FF6-218D-43DD-8E25-382D15817769}" presName="rootConnector" presStyleLbl="node2" presStyleIdx="3" presStyleCnt="4"/>
      <dgm:spPr/>
      <dgm:t>
        <a:bodyPr/>
        <a:lstStyle/>
        <a:p>
          <a:endParaRPr lang="zh-CN" altLang="en-US"/>
        </a:p>
      </dgm:t>
    </dgm:pt>
    <dgm:pt modelId="{675CA14A-D993-44AA-BFC7-62CC4A4A8A34}" type="pres">
      <dgm:prSet presAssocID="{A1696FF6-218D-43DD-8E25-382D15817769}" presName="hierChild4" presStyleCnt="0"/>
      <dgm:spPr/>
    </dgm:pt>
    <dgm:pt modelId="{6F4DDA84-5BFD-4A97-AE9E-340AF564F914}" type="pres">
      <dgm:prSet presAssocID="{DB60EC51-B5F3-449B-B937-EDA3B34F0125}" presName="Name37" presStyleLbl="parChTrans1D3" presStyleIdx="10" presStyleCnt="13"/>
      <dgm:spPr/>
      <dgm:t>
        <a:bodyPr/>
        <a:lstStyle/>
        <a:p>
          <a:endParaRPr lang="zh-CN" altLang="en-US"/>
        </a:p>
      </dgm:t>
    </dgm:pt>
    <dgm:pt modelId="{70058576-16C6-4EA9-A339-73A086568DEC}" type="pres">
      <dgm:prSet presAssocID="{1AFC4DD5-5F2F-4E2A-8523-7E08A80A8C00}" presName="hierRoot2" presStyleCnt="0">
        <dgm:presLayoutVars>
          <dgm:hierBranch val="init"/>
        </dgm:presLayoutVars>
      </dgm:prSet>
      <dgm:spPr/>
    </dgm:pt>
    <dgm:pt modelId="{FCF9E3EB-CA2C-48CC-BF71-E63F13E23016}" type="pres">
      <dgm:prSet presAssocID="{1AFC4DD5-5F2F-4E2A-8523-7E08A80A8C00}" presName="rootComposite" presStyleCnt="0"/>
      <dgm:spPr/>
    </dgm:pt>
    <dgm:pt modelId="{92F457D9-D1D8-4377-A1BB-ABD039DF7047}" type="pres">
      <dgm:prSet presAssocID="{1AFC4DD5-5F2F-4E2A-8523-7E08A80A8C00}" presName="rootText" presStyleLbl="node3" presStyleIdx="10" presStyleCnt="13" custScaleX="201886" custLinFactNeighborX="64615" custLinFactNeighborY="-1077">
        <dgm:presLayoutVars>
          <dgm:chPref val="3"/>
        </dgm:presLayoutVars>
      </dgm:prSet>
      <dgm:spPr/>
      <dgm:t>
        <a:bodyPr/>
        <a:lstStyle/>
        <a:p>
          <a:endParaRPr lang="zh-CN" altLang="en-US"/>
        </a:p>
      </dgm:t>
    </dgm:pt>
    <dgm:pt modelId="{51751E75-7A9D-42A8-8EC5-86C53AFEFAD0}" type="pres">
      <dgm:prSet presAssocID="{1AFC4DD5-5F2F-4E2A-8523-7E08A80A8C00}" presName="rootConnector" presStyleLbl="node3" presStyleIdx="10" presStyleCnt="13"/>
      <dgm:spPr/>
      <dgm:t>
        <a:bodyPr/>
        <a:lstStyle/>
        <a:p>
          <a:endParaRPr lang="zh-CN" altLang="en-US"/>
        </a:p>
      </dgm:t>
    </dgm:pt>
    <dgm:pt modelId="{A572B41A-A35B-4B5C-9F1E-5422DB57456B}" type="pres">
      <dgm:prSet presAssocID="{1AFC4DD5-5F2F-4E2A-8523-7E08A80A8C00}" presName="hierChild4" presStyleCnt="0"/>
      <dgm:spPr/>
    </dgm:pt>
    <dgm:pt modelId="{B89718D7-CEA0-4C11-A4FF-F47FA7B36172}" type="pres">
      <dgm:prSet presAssocID="{1AFC4DD5-5F2F-4E2A-8523-7E08A80A8C00}" presName="hierChild5" presStyleCnt="0"/>
      <dgm:spPr/>
    </dgm:pt>
    <dgm:pt modelId="{3347A500-3242-4ABB-98C1-C05EE0F002C2}" type="pres">
      <dgm:prSet presAssocID="{1926A3CC-85D6-4F5A-B38E-A21BE23FA4AF}" presName="Name37" presStyleLbl="parChTrans1D3" presStyleIdx="11" presStyleCnt="13"/>
      <dgm:spPr/>
      <dgm:t>
        <a:bodyPr/>
        <a:lstStyle/>
        <a:p>
          <a:endParaRPr lang="zh-CN" altLang="en-US"/>
        </a:p>
      </dgm:t>
    </dgm:pt>
    <dgm:pt modelId="{7CBA26AF-9168-4315-B76D-EB07F925F82E}" type="pres">
      <dgm:prSet presAssocID="{3CC0F11D-43F7-4E14-B500-061437B0B1E9}" presName="hierRoot2" presStyleCnt="0">
        <dgm:presLayoutVars>
          <dgm:hierBranch val="init"/>
        </dgm:presLayoutVars>
      </dgm:prSet>
      <dgm:spPr/>
    </dgm:pt>
    <dgm:pt modelId="{3E901429-D2F7-4304-A691-E02199138064}" type="pres">
      <dgm:prSet presAssocID="{3CC0F11D-43F7-4E14-B500-061437B0B1E9}" presName="rootComposite" presStyleCnt="0"/>
      <dgm:spPr/>
    </dgm:pt>
    <dgm:pt modelId="{DDFA0229-529F-43E0-BE74-D9AB8DF5E855}" type="pres">
      <dgm:prSet presAssocID="{3CC0F11D-43F7-4E14-B500-061437B0B1E9}" presName="rootText" presStyleLbl="node3" presStyleIdx="11" presStyleCnt="13" custScaleX="201886" custLinFactNeighborX="64615" custLinFactNeighborY="-1077">
        <dgm:presLayoutVars>
          <dgm:chPref val="3"/>
        </dgm:presLayoutVars>
      </dgm:prSet>
      <dgm:spPr/>
      <dgm:t>
        <a:bodyPr/>
        <a:lstStyle/>
        <a:p>
          <a:endParaRPr lang="zh-CN" altLang="en-US"/>
        </a:p>
      </dgm:t>
    </dgm:pt>
    <dgm:pt modelId="{F9CC969B-C001-4A8A-977F-DFC61ABC99C2}" type="pres">
      <dgm:prSet presAssocID="{3CC0F11D-43F7-4E14-B500-061437B0B1E9}" presName="rootConnector" presStyleLbl="node3" presStyleIdx="11" presStyleCnt="13"/>
      <dgm:spPr/>
      <dgm:t>
        <a:bodyPr/>
        <a:lstStyle/>
        <a:p>
          <a:endParaRPr lang="zh-CN" altLang="en-US"/>
        </a:p>
      </dgm:t>
    </dgm:pt>
    <dgm:pt modelId="{52FDAE08-C720-46A5-9619-4D1865BA37F6}" type="pres">
      <dgm:prSet presAssocID="{3CC0F11D-43F7-4E14-B500-061437B0B1E9}" presName="hierChild4" presStyleCnt="0"/>
      <dgm:spPr/>
    </dgm:pt>
    <dgm:pt modelId="{CFEB7765-49BF-4FC0-86A8-78E986EB4316}" type="pres">
      <dgm:prSet presAssocID="{3CC0F11D-43F7-4E14-B500-061437B0B1E9}" presName="hierChild5" presStyleCnt="0"/>
      <dgm:spPr/>
    </dgm:pt>
    <dgm:pt modelId="{2EAB7F2C-02E0-49F5-B6AD-802A23550854}" type="pres">
      <dgm:prSet presAssocID="{69EDA079-C0BD-460E-A503-EAC9605D80DC}" presName="Name37" presStyleLbl="parChTrans1D3" presStyleIdx="12" presStyleCnt="13"/>
      <dgm:spPr/>
      <dgm:t>
        <a:bodyPr/>
        <a:lstStyle/>
        <a:p>
          <a:endParaRPr lang="zh-CN" altLang="en-US"/>
        </a:p>
      </dgm:t>
    </dgm:pt>
    <dgm:pt modelId="{99E6FB83-994B-4491-A1EF-4DA1798F822F}" type="pres">
      <dgm:prSet presAssocID="{1B1FEC5A-ACA0-4804-AFA0-8C23EB7FD958}" presName="hierRoot2" presStyleCnt="0">
        <dgm:presLayoutVars>
          <dgm:hierBranch val="init"/>
        </dgm:presLayoutVars>
      </dgm:prSet>
      <dgm:spPr/>
    </dgm:pt>
    <dgm:pt modelId="{EEC7B663-5145-485D-864C-7FFCB8B4590A}" type="pres">
      <dgm:prSet presAssocID="{1B1FEC5A-ACA0-4804-AFA0-8C23EB7FD958}" presName="rootComposite" presStyleCnt="0"/>
      <dgm:spPr/>
    </dgm:pt>
    <dgm:pt modelId="{72798C04-A9B2-47B3-B99A-F310D9998983}" type="pres">
      <dgm:prSet presAssocID="{1B1FEC5A-ACA0-4804-AFA0-8C23EB7FD958}" presName="rootText" presStyleLbl="node3" presStyleIdx="12" presStyleCnt="13" custScaleX="201886" custScaleY="162169" custLinFactNeighborX="64615" custLinFactNeighborY="-1077">
        <dgm:presLayoutVars>
          <dgm:chPref val="3"/>
        </dgm:presLayoutVars>
      </dgm:prSet>
      <dgm:spPr/>
      <dgm:t>
        <a:bodyPr/>
        <a:lstStyle/>
        <a:p>
          <a:endParaRPr lang="zh-CN" altLang="en-US"/>
        </a:p>
      </dgm:t>
    </dgm:pt>
    <dgm:pt modelId="{3BD40F07-73B0-4817-9A17-D650E40CF98C}" type="pres">
      <dgm:prSet presAssocID="{1B1FEC5A-ACA0-4804-AFA0-8C23EB7FD958}" presName="rootConnector" presStyleLbl="node3" presStyleIdx="12" presStyleCnt="13"/>
      <dgm:spPr/>
      <dgm:t>
        <a:bodyPr/>
        <a:lstStyle/>
        <a:p>
          <a:endParaRPr lang="zh-CN" altLang="en-US"/>
        </a:p>
      </dgm:t>
    </dgm:pt>
    <dgm:pt modelId="{D390A0B8-BC18-40D4-AE41-B0E907130B9B}" type="pres">
      <dgm:prSet presAssocID="{1B1FEC5A-ACA0-4804-AFA0-8C23EB7FD958}" presName="hierChild4" presStyleCnt="0"/>
      <dgm:spPr/>
    </dgm:pt>
    <dgm:pt modelId="{E14E0A16-4014-4BA7-B01F-4E5CB2F184BA}" type="pres">
      <dgm:prSet presAssocID="{1B1FEC5A-ACA0-4804-AFA0-8C23EB7FD958}" presName="hierChild5" presStyleCnt="0"/>
      <dgm:spPr/>
    </dgm:pt>
    <dgm:pt modelId="{2300D288-6E33-4045-B502-3223305DC697}" type="pres">
      <dgm:prSet presAssocID="{A1696FF6-218D-43DD-8E25-382D15817769}" presName="hierChild5" presStyleCnt="0"/>
      <dgm:spPr/>
    </dgm:pt>
    <dgm:pt modelId="{455B012D-4096-4918-9CD7-5FB4D1F27510}" type="pres">
      <dgm:prSet presAssocID="{1E3AB196-5874-472B-A1F4-B79D253DA4C4}" presName="hierChild3" presStyleCnt="0"/>
      <dgm:spPr/>
    </dgm:pt>
  </dgm:ptLst>
  <dgm:cxnLst>
    <dgm:cxn modelId="{BFF4476F-D63C-4612-A126-71D27BE44755}" srcId="{80A2F824-D33F-4B41-9545-59A5B6A6575F}" destId="{7AED75BB-15CE-4F39-B085-1BD25524871B}" srcOrd="1" destOrd="0" parTransId="{306DA948-E35F-4BA0-9613-B97A0F655190}" sibTransId="{02257275-3AB3-462A-B6B9-C4E01488DC56}"/>
    <dgm:cxn modelId="{2ABF74F0-B3DD-46EA-9911-96108668ED98}" type="presOf" srcId="{1B1FEC5A-ACA0-4804-AFA0-8C23EB7FD958}" destId="{72798C04-A9B2-47B3-B99A-F310D9998983}" srcOrd="0" destOrd="0" presId="urn:microsoft.com/office/officeart/2005/8/layout/orgChart1#24"/>
    <dgm:cxn modelId="{8A3A5C1A-9E99-4962-8F63-F56E317A967C}" type="presOf" srcId="{C7F19D77-20BC-493D-A0DD-9125D09F0C70}" destId="{34CB506A-510C-41E9-83F3-6BB4D5D7C9E1}" srcOrd="0" destOrd="0" presId="urn:microsoft.com/office/officeart/2005/8/layout/orgChart1#24"/>
    <dgm:cxn modelId="{A9D362C4-5BD8-478F-97CE-C4CD7BB711DE}" srcId="{1E3AB196-5874-472B-A1F4-B79D253DA4C4}" destId="{80A2F824-D33F-4B41-9545-59A5B6A6575F}" srcOrd="0" destOrd="0" parTransId="{BFF48972-4011-49DB-BD56-7DC597D92E28}" sibTransId="{DE672DFC-F2DB-4507-AB83-952F67156792}"/>
    <dgm:cxn modelId="{D18CFC55-A955-4504-B786-04090E2E8616}" srcId="{C7F19D77-20BC-493D-A0DD-9125D09F0C70}" destId="{D67E09AB-D8D0-4AEC-AACD-3CE2AC60BFE1}" srcOrd="2" destOrd="0" parTransId="{1011AE9D-B55B-4B07-B9A0-F72AA1532D37}" sibTransId="{ECEFE561-CE9F-47D4-A38D-2C177494B409}"/>
    <dgm:cxn modelId="{47F25B44-2C37-4A32-9FA9-F59A5001D083}" srcId="{1E3AB196-5874-472B-A1F4-B79D253DA4C4}" destId="{C7F19D77-20BC-493D-A0DD-9125D09F0C70}" srcOrd="1" destOrd="0" parTransId="{949C7311-6963-4128-989D-B63BAA733506}" sibTransId="{A1B8F889-7CBD-4953-9543-BAD13B35D2B8}"/>
    <dgm:cxn modelId="{447DE8C6-79C4-47AC-ABB0-F5252D69E647}" type="presOf" srcId="{949D2C48-3511-41B2-A220-28939924B5AC}" destId="{4510A118-79FE-4407-B7DC-CDA4BB0A546B}" srcOrd="0" destOrd="0" presId="urn:microsoft.com/office/officeart/2005/8/layout/orgChart1#24"/>
    <dgm:cxn modelId="{A217150B-DDD8-46F8-8C37-DE78771876BC}" type="presOf" srcId="{9F7F12D1-7E4E-4CE4-90D8-35A7A17C57F6}" destId="{AA126985-94AC-4D8F-A19F-C6F5CAAED5FA}" srcOrd="1" destOrd="0" presId="urn:microsoft.com/office/officeart/2005/8/layout/orgChart1#24"/>
    <dgm:cxn modelId="{C820EF6E-70DF-4ED8-A141-F01793D9A90C}" type="presOf" srcId="{95090B26-0E46-4535-A141-20E967BC705F}" destId="{8C719717-4300-427E-9C16-C6A823E72CB5}" srcOrd="0" destOrd="0" presId="urn:microsoft.com/office/officeart/2005/8/layout/orgChart1#24"/>
    <dgm:cxn modelId="{71E4A271-EE77-45F2-96DD-3AA3941B2D83}" type="presOf" srcId="{EF6A08ED-71AA-4FDA-8F67-131A38FB2FDB}" destId="{E5B2A46E-3C46-42CD-8B22-4D9644F81BF1}" srcOrd="1" destOrd="0" presId="urn:microsoft.com/office/officeart/2005/8/layout/orgChart1#24"/>
    <dgm:cxn modelId="{CA2AC4D5-2A1C-47D1-A3E7-EA0EE192D8BF}" type="presOf" srcId="{E3428BB2-9028-4BDF-9272-B9024B86C71E}" destId="{37225E53-B5F2-40EB-99F3-13ACF937F39E}" srcOrd="1" destOrd="0" presId="urn:microsoft.com/office/officeart/2005/8/layout/orgChart1#24"/>
    <dgm:cxn modelId="{76C7AC34-D2AA-45A9-A5D3-AB55419F5DDA}" srcId="{A1696FF6-218D-43DD-8E25-382D15817769}" destId="{1B1FEC5A-ACA0-4804-AFA0-8C23EB7FD958}" srcOrd="2" destOrd="0" parTransId="{69EDA079-C0BD-460E-A503-EAC9605D80DC}" sibTransId="{06BCDB75-E5F0-4E04-BA43-05FFD6973EE8}"/>
    <dgm:cxn modelId="{9A2EE9E7-56B9-4CA6-BE21-19AD0702E46F}" type="presOf" srcId="{6919E998-254E-487F-8959-2BFC755D180D}" destId="{1F288BAF-92A1-4D08-B3D4-2608724C73D2}" srcOrd="0" destOrd="0" presId="urn:microsoft.com/office/officeart/2005/8/layout/orgChart1#24"/>
    <dgm:cxn modelId="{21221E21-63C1-48F7-A934-044586980BF0}" type="presOf" srcId="{40069488-3DFC-4DEC-B4AD-4AE38A21209A}" destId="{A00F33E9-3C9B-4B27-8394-F951908E09BC}" srcOrd="0" destOrd="0" presId="urn:microsoft.com/office/officeart/2005/8/layout/orgChart1#24"/>
    <dgm:cxn modelId="{10DDDE3A-BAFE-4A24-8E20-E25A9B149475}" srcId="{40069488-3DFC-4DEC-B4AD-4AE38A21209A}" destId="{1E3AB196-5874-472B-A1F4-B79D253DA4C4}" srcOrd="0" destOrd="0" parTransId="{864A9761-268F-4327-BFD5-E2557ABDA55C}" sibTransId="{0FE53B1B-F552-49D7-9C38-C2429BF53609}"/>
    <dgm:cxn modelId="{1C502C5E-437C-4A29-9C53-5492F89D25DF}" type="presOf" srcId="{EF6A08ED-71AA-4FDA-8F67-131A38FB2FDB}" destId="{BB8FE11E-6DAF-44CF-93F8-590E81F146A6}" srcOrd="0" destOrd="0" presId="urn:microsoft.com/office/officeart/2005/8/layout/orgChart1#24"/>
    <dgm:cxn modelId="{21030BC4-0D10-4838-BC0D-2BD23A1AA55E}" type="presOf" srcId="{5D5097D7-3E68-4859-8EF5-7F49EEA5F2B7}" destId="{AB7CD845-9A27-49F9-8751-F6E3275F2263}" srcOrd="0" destOrd="0" presId="urn:microsoft.com/office/officeart/2005/8/layout/orgChart1#24"/>
    <dgm:cxn modelId="{3C488D0E-6B6E-4B30-B36E-C51B90033259}" srcId="{1E3AB196-5874-472B-A1F4-B79D253DA4C4}" destId="{9F7F12D1-7E4E-4CE4-90D8-35A7A17C57F6}" srcOrd="2" destOrd="0" parTransId="{4E60766E-B99F-4FB6-8807-AA99E796C43B}" sibTransId="{09939F0E-2420-4170-A20F-B4CB936B6C80}"/>
    <dgm:cxn modelId="{A173FD47-6A5D-4EA4-9564-36C1C1BA3211}" type="presOf" srcId="{D67E09AB-D8D0-4AEC-AACD-3CE2AC60BFE1}" destId="{84819CAA-A2F7-4104-B2F2-E1210594967A}" srcOrd="1" destOrd="0" presId="urn:microsoft.com/office/officeart/2005/8/layout/orgChart1#24"/>
    <dgm:cxn modelId="{ADE09470-9141-49B8-A05F-FF28EAA64866}" type="presOf" srcId="{DB60EC51-B5F3-449B-B937-EDA3B34F0125}" destId="{6F4DDA84-5BFD-4A97-AE9E-340AF564F914}" srcOrd="0" destOrd="0" presId="urn:microsoft.com/office/officeart/2005/8/layout/orgChart1#24"/>
    <dgm:cxn modelId="{83D926DF-88CC-4CD1-A511-BFD50E326203}" type="presOf" srcId="{80A2F824-D33F-4B41-9545-59A5B6A6575F}" destId="{145A31DB-3695-40C3-98DA-266C3B7EDB51}" srcOrd="1" destOrd="0" presId="urn:microsoft.com/office/officeart/2005/8/layout/orgChart1#24"/>
    <dgm:cxn modelId="{506E9546-4265-4392-8778-7A26DC6FF97B}" type="presOf" srcId="{C97B3785-F211-4672-8A5B-C77B910DF1E2}" destId="{AA46B281-56F5-43B8-AF73-7BB908E53DA8}" srcOrd="0" destOrd="0" presId="urn:microsoft.com/office/officeart/2005/8/layout/orgChart1#24"/>
    <dgm:cxn modelId="{8B66E332-85E8-4DA1-87BD-BE3C6415D566}" type="presOf" srcId="{95090B26-0E46-4535-A141-20E967BC705F}" destId="{D889C7B8-7143-436A-B946-36684F0B38EB}" srcOrd="1" destOrd="0" presId="urn:microsoft.com/office/officeart/2005/8/layout/orgChart1#24"/>
    <dgm:cxn modelId="{C6481692-6721-4684-9F42-8A6F90F08CB8}" type="presOf" srcId="{4E60766E-B99F-4FB6-8807-AA99E796C43B}" destId="{035E9528-C05B-4CAB-B186-D0803266699A}" srcOrd="0" destOrd="0" presId="urn:microsoft.com/office/officeart/2005/8/layout/orgChart1#24"/>
    <dgm:cxn modelId="{CFD77204-4587-4CBF-BE4C-8713D62DCA00}" type="presOf" srcId="{A1696FF6-218D-43DD-8E25-382D15817769}" destId="{0B2E6BBB-27DB-4110-867D-F85BFC3DC33B}" srcOrd="0" destOrd="0" presId="urn:microsoft.com/office/officeart/2005/8/layout/orgChart1#24"/>
    <dgm:cxn modelId="{88BB8EC6-1802-4069-9660-B68F53B51620}" srcId="{80A2F824-D33F-4B41-9545-59A5B6A6575F}" destId="{EF6A08ED-71AA-4FDA-8F67-131A38FB2FDB}" srcOrd="2" destOrd="0" parTransId="{FB6369DC-3938-46D5-A76F-9EC0E2BB0E33}" sibTransId="{BCC525AB-A3A6-4542-AD03-5379873765E9}"/>
    <dgm:cxn modelId="{D73C685A-7D69-47FD-B4EA-578B1D05C33D}" type="presOf" srcId="{D67E09AB-D8D0-4AEC-AACD-3CE2AC60BFE1}" destId="{599027E9-05C5-48DC-BFB1-E9B5BC1F8ECE}" srcOrd="0" destOrd="0" presId="urn:microsoft.com/office/officeart/2005/8/layout/orgChart1#24"/>
    <dgm:cxn modelId="{870AF55C-703F-4B31-95EB-F17483C05120}" type="presOf" srcId="{C97B3785-F211-4672-8A5B-C77B910DF1E2}" destId="{F4957672-FDE8-4C75-978D-594983CED2FA}" srcOrd="1" destOrd="0" presId="urn:microsoft.com/office/officeart/2005/8/layout/orgChart1#24"/>
    <dgm:cxn modelId="{FE4CA2FC-9DB6-40AF-A268-D73076A55AAB}" type="presOf" srcId="{1926A3CC-85D6-4F5A-B38E-A21BE23FA4AF}" destId="{3347A500-3242-4ABB-98C1-C05EE0F002C2}" srcOrd="0" destOrd="0" presId="urn:microsoft.com/office/officeart/2005/8/layout/orgChart1#24"/>
    <dgm:cxn modelId="{8F5A56FD-1CE6-4C7A-9094-BF2F2EBDF5CC}" type="presOf" srcId="{A1696FF6-218D-43DD-8E25-382D15817769}" destId="{A5FF2307-D214-4C9F-A90B-505CC91A8E1A}" srcOrd="1" destOrd="0" presId="urn:microsoft.com/office/officeart/2005/8/layout/orgChart1#24"/>
    <dgm:cxn modelId="{35B301E7-AADD-4409-96C5-AF5B1FB38779}" type="presOf" srcId="{FB1541B3-9DC2-4422-9B95-29CD2F898962}" destId="{A63FA97B-4AE7-4C68-A1F5-F46685C2BFB1}" srcOrd="0" destOrd="0" presId="urn:microsoft.com/office/officeart/2005/8/layout/orgChart1#24"/>
    <dgm:cxn modelId="{7E4E6DFF-3E7D-4406-B001-062F48C8C15F}" type="presOf" srcId="{9F7F12D1-7E4E-4CE4-90D8-35A7A17C57F6}" destId="{2AD6B935-B19B-406F-B83C-0B40F615846E}" srcOrd="0" destOrd="0" presId="urn:microsoft.com/office/officeart/2005/8/layout/orgChart1#24"/>
    <dgm:cxn modelId="{1E6A03B1-A0EB-4FD6-B737-24BC1628A8D9}" type="presOf" srcId="{5D5097D7-3E68-4859-8EF5-7F49EEA5F2B7}" destId="{CE351FCA-1029-4F81-BA29-F9EEC0260242}" srcOrd="1" destOrd="0" presId="urn:microsoft.com/office/officeart/2005/8/layout/orgChart1#24"/>
    <dgm:cxn modelId="{FECBF235-FE2C-47F3-A563-CF0ED6A02895}" type="presOf" srcId="{7AED75BB-15CE-4F39-B085-1BD25524871B}" destId="{3B040831-5583-4E42-82C1-6D78D7455170}" srcOrd="1" destOrd="0" presId="urn:microsoft.com/office/officeart/2005/8/layout/orgChart1#24"/>
    <dgm:cxn modelId="{045F22C5-CB96-4825-82D2-D1836324F9FB}" type="presOf" srcId="{CDF4E52D-41FD-4685-92CE-5FF5763318A4}" destId="{68A82D34-C686-4923-BD27-DF69C118865F}" srcOrd="0" destOrd="0" presId="urn:microsoft.com/office/officeart/2005/8/layout/orgChart1#24"/>
    <dgm:cxn modelId="{DF832914-6D77-4CED-B7AA-5B67E9F9236B}" type="presOf" srcId="{A5BD0141-46D4-46B2-B0A6-6A76058973BA}" destId="{2CC26256-ABFF-485C-8C35-95DEE4B8D44A}" srcOrd="0" destOrd="0" presId="urn:microsoft.com/office/officeart/2005/8/layout/orgChart1#24"/>
    <dgm:cxn modelId="{54B26F5B-0DA6-4D23-AB53-BCBD41D58F38}" type="presOf" srcId="{22C450B6-B3CE-4F3C-862F-BFB29EBBB27A}" destId="{74B895AA-86FA-4592-9514-4FF835A208DF}" srcOrd="0" destOrd="0" presId="urn:microsoft.com/office/officeart/2005/8/layout/orgChart1#24"/>
    <dgm:cxn modelId="{601A3936-9F3E-4D16-83E4-EB28EA688A33}" type="presOf" srcId="{218AE0BE-A8B5-4B4F-B344-9462E07E86C3}" destId="{1D41373B-F60E-4565-8BCB-F65F762DC954}" srcOrd="0" destOrd="0" presId="urn:microsoft.com/office/officeart/2005/8/layout/orgChart1#24"/>
    <dgm:cxn modelId="{C0AB0F32-F64F-42C2-AA11-C8C4863B73A3}" srcId="{C7F19D77-20BC-493D-A0DD-9125D09F0C70}" destId="{E3428BB2-9028-4BDF-9272-B9024B86C71E}" srcOrd="0" destOrd="0" parTransId="{441C6099-740B-46B8-B7A3-A10034E875D9}" sibTransId="{4DF0EB63-D084-4B99-97F1-04415E680F3B}"/>
    <dgm:cxn modelId="{2BE3BED4-FAA0-4C8D-A45D-419265D86882}" type="presOf" srcId="{69EDA079-C0BD-460E-A503-EAC9605D80DC}" destId="{2EAB7F2C-02E0-49F5-B6AD-802A23550854}" srcOrd="0" destOrd="0" presId="urn:microsoft.com/office/officeart/2005/8/layout/orgChart1#24"/>
    <dgm:cxn modelId="{91C599D4-1DD1-4440-BB4A-A54097D0261E}" type="presOf" srcId="{949D2C48-3511-41B2-A220-28939924B5AC}" destId="{1F1C916E-7F4E-46C2-9E77-8AF5EC4B1B38}" srcOrd="1" destOrd="0" presId="urn:microsoft.com/office/officeart/2005/8/layout/orgChart1#24"/>
    <dgm:cxn modelId="{C526A6A4-B874-498D-82C5-95801614E637}" type="presOf" srcId="{BFF48972-4011-49DB-BD56-7DC597D92E28}" destId="{77CB74DB-0242-4839-82A1-DCED10159652}" srcOrd="0" destOrd="0" presId="urn:microsoft.com/office/officeart/2005/8/layout/orgChart1#24"/>
    <dgm:cxn modelId="{46DBFD67-1D64-4A6D-899A-EDE3368F6A96}" type="presOf" srcId="{D475A654-D8CF-40E5-B70D-FD7FEEE167D3}" destId="{94E2CAE4-6090-4009-A90A-6DAC1CDB91E1}" srcOrd="1" destOrd="0" presId="urn:microsoft.com/office/officeart/2005/8/layout/orgChart1#24"/>
    <dgm:cxn modelId="{6D166359-AE7A-4716-91EA-CFF2B4877351}" type="presOf" srcId="{306DA948-E35F-4BA0-9613-B97A0F655190}" destId="{028EAF37-9EE2-4E63-849D-77DE6A3CCC39}" srcOrd="0" destOrd="0" presId="urn:microsoft.com/office/officeart/2005/8/layout/orgChart1#24"/>
    <dgm:cxn modelId="{D24B36CF-4935-4EBE-9A31-145F322CACDC}" type="presOf" srcId="{1E3AB196-5874-472B-A1F4-B79D253DA4C4}" destId="{06C2190E-D046-4CC7-A45F-CE2CC7BED30C}" srcOrd="1" destOrd="0" presId="urn:microsoft.com/office/officeart/2005/8/layout/orgChart1#24"/>
    <dgm:cxn modelId="{52B2048F-4DDF-4DCB-903A-59002C4D71A0}" srcId="{80A2F824-D33F-4B41-9545-59A5B6A6575F}" destId="{5D5097D7-3E68-4859-8EF5-7F49EEA5F2B7}" srcOrd="0" destOrd="0" parTransId="{FB1541B3-9DC2-4422-9B95-29CD2F898962}" sibTransId="{CF8489BE-6C00-475A-9923-BF01C1F14BE2}"/>
    <dgm:cxn modelId="{0F58A86A-1071-4E1E-B369-3A9DD8B56746}" srcId="{A1696FF6-218D-43DD-8E25-382D15817769}" destId="{3CC0F11D-43F7-4E14-B500-061437B0B1E9}" srcOrd="1" destOrd="0" parTransId="{1926A3CC-85D6-4F5A-B38E-A21BE23FA4AF}" sibTransId="{E9B0D9F1-2ABC-42A2-87B9-4D06F4865A94}"/>
    <dgm:cxn modelId="{43061549-2221-45F1-92E4-FE1CA1F4C8DF}" type="presOf" srcId="{3CC0F11D-43F7-4E14-B500-061437B0B1E9}" destId="{DDFA0229-529F-43E0-BE74-D9AB8DF5E855}" srcOrd="0" destOrd="0" presId="urn:microsoft.com/office/officeart/2005/8/layout/orgChart1#24"/>
    <dgm:cxn modelId="{11E340BA-253D-4C43-AF57-CCFAE3BFF918}" type="presOf" srcId="{7AED75BB-15CE-4F39-B085-1BD25524871B}" destId="{DBA108E7-B2B6-4EDD-805A-D6957AEB5DC7}" srcOrd="0" destOrd="0" presId="urn:microsoft.com/office/officeart/2005/8/layout/orgChart1#24"/>
    <dgm:cxn modelId="{B107C5D4-CD18-4406-90F5-291A7C2E475D}" type="presOf" srcId="{E3428BB2-9028-4BDF-9272-B9024B86C71E}" destId="{0EFF19B7-049F-46FD-A1DC-34B088EA2F1A}" srcOrd="0" destOrd="0" presId="urn:microsoft.com/office/officeart/2005/8/layout/orgChart1#24"/>
    <dgm:cxn modelId="{FE83495F-1C0F-4C0D-A7E1-4617545A2A51}" type="presOf" srcId="{80A2F824-D33F-4B41-9545-59A5B6A6575F}" destId="{176EEA0D-84AC-4CAD-A6EF-27F199D8E4AE}" srcOrd="0" destOrd="0" presId="urn:microsoft.com/office/officeart/2005/8/layout/orgChart1#24"/>
    <dgm:cxn modelId="{FAB58C96-C760-4A44-96FA-65A71F9B13A2}" type="presOf" srcId="{4468BB26-B4AF-4109-8608-682B280DB9A5}" destId="{EEC02ABA-67BB-4B5F-8E96-462B1277135E}" srcOrd="0" destOrd="0" presId="urn:microsoft.com/office/officeart/2005/8/layout/orgChart1#24"/>
    <dgm:cxn modelId="{3D6A70CC-E341-4BF7-A637-6029E9C206C7}" type="presOf" srcId="{949C7311-6963-4128-989D-B63BAA733506}" destId="{094B00E9-2492-466A-9D61-08B133C57CA5}" srcOrd="0" destOrd="0" presId="urn:microsoft.com/office/officeart/2005/8/layout/orgChart1#24"/>
    <dgm:cxn modelId="{1A5AC41F-A477-4994-AB03-754A72039C19}" srcId="{C7F19D77-20BC-493D-A0DD-9125D09F0C70}" destId="{CDF4E52D-41FD-4685-92CE-5FF5763318A4}" srcOrd="1" destOrd="0" parTransId="{4468BB26-B4AF-4109-8608-682B280DB9A5}" sibTransId="{C53D932E-3D0C-4EB9-A6A5-181988FE0010}"/>
    <dgm:cxn modelId="{C67E299D-E631-4FBE-802E-903509AA3DFA}" srcId="{1E3AB196-5874-472B-A1F4-B79D253DA4C4}" destId="{A1696FF6-218D-43DD-8E25-382D15817769}" srcOrd="3" destOrd="0" parTransId="{218AE0BE-A8B5-4B4F-B344-9462E07E86C3}" sibTransId="{CA090D3A-09DB-445D-877D-4F2B940F4AB2}"/>
    <dgm:cxn modelId="{D757A9D4-2773-4FE6-B6FA-436954554334}" type="presOf" srcId="{D475A654-D8CF-40E5-B70D-FD7FEEE167D3}" destId="{86212BF7-00E1-42A0-BD3C-C5C425F12FED}" srcOrd="0" destOrd="0" presId="urn:microsoft.com/office/officeart/2005/8/layout/orgChart1#24"/>
    <dgm:cxn modelId="{BB220C39-228F-4DBC-957A-79B4D2AA17F7}" srcId="{C7F19D77-20BC-493D-A0DD-9125D09F0C70}" destId="{C97B3785-F211-4672-8A5B-C77B910DF1E2}" srcOrd="3" destOrd="0" parTransId="{6919E998-254E-487F-8959-2BFC755D180D}" sibTransId="{DED4303C-B251-4A43-82E7-E4F29FDD6FF5}"/>
    <dgm:cxn modelId="{948243AE-6950-4BDF-A24B-BDFAB064B5EA}" srcId="{A1696FF6-218D-43DD-8E25-382D15817769}" destId="{1AFC4DD5-5F2F-4E2A-8523-7E08A80A8C00}" srcOrd="0" destOrd="0" parTransId="{DB60EC51-B5F3-449B-B937-EDA3B34F0125}" sibTransId="{C91516CC-11CB-47DE-B5E1-2E9A2F256E24}"/>
    <dgm:cxn modelId="{EC99F9D0-346E-4864-AB5E-79315914A22E}" srcId="{9F7F12D1-7E4E-4CE4-90D8-35A7A17C57F6}" destId="{95090B26-0E46-4535-A141-20E967BC705F}" srcOrd="0" destOrd="0" parTransId="{96541BA9-4EEA-4C2F-B470-67D662199BEB}" sibTransId="{9F48C8FE-161D-4B72-B735-AE0E9B2DC865}"/>
    <dgm:cxn modelId="{E9F6B2D7-1E19-443C-8061-4CD671623F8B}" type="presOf" srcId="{96541BA9-4EEA-4C2F-B470-67D662199BEB}" destId="{732F420E-302E-4714-92C3-5D4D6421EE90}" srcOrd="0" destOrd="0" presId="urn:microsoft.com/office/officeart/2005/8/layout/orgChart1#24"/>
    <dgm:cxn modelId="{2297A4E4-4C82-433A-A4E1-8497D8C6DF85}" type="presOf" srcId="{1AFC4DD5-5F2F-4E2A-8523-7E08A80A8C00}" destId="{51751E75-7A9D-42A8-8EC5-86C53AFEFAD0}" srcOrd="1" destOrd="0" presId="urn:microsoft.com/office/officeart/2005/8/layout/orgChart1#24"/>
    <dgm:cxn modelId="{3B824050-5702-45FE-A8DF-DE86FEFD5EE7}" type="presOf" srcId="{1AFC4DD5-5F2F-4E2A-8523-7E08A80A8C00}" destId="{92F457D9-D1D8-4377-A1BB-ABD039DF7047}" srcOrd="0" destOrd="0" presId="urn:microsoft.com/office/officeart/2005/8/layout/orgChart1#24"/>
    <dgm:cxn modelId="{31300EF8-3AE0-4352-BD02-A231C901BC5D}" type="presOf" srcId="{3CC0F11D-43F7-4E14-B500-061437B0B1E9}" destId="{F9CC969B-C001-4A8A-977F-DFC61ABC99C2}" srcOrd="1" destOrd="0" presId="urn:microsoft.com/office/officeart/2005/8/layout/orgChart1#24"/>
    <dgm:cxn modelId="{ECB764F0-8506-4B9A-A26C-A32525ADC029}" srcId="{9F7F12D1-7E4E-4CE4-90D8-35A7A17C57F6}" destId="{949D2C48-3511-41B2-A220-28939924B5AC}" srcOrd="2" destOrd="0" parTransId="{22C450B6-B3CE-4F3C-862F-BFB29EBBB27A}" sibTransId="{149C71CD-EA6F-41BE-95AE-67C1A939F774}"/>
    <dgm:cxn modelId="{2BF3EE80-19D2-4CD6-B446-4245A990E766}" type="presOf" srcId="{CDF4E52D-41FD-4685-92CE-5FF5763318A4}" destId="{5F92FE05-2D33-4172-97E7-B67B3B64C3FF}" srcOrd="1" destOrd="0" presId="urn:microsoft.com/office/officeart/2005/8/layout/orgChart1#24"/>
    <dgm:cxn modelId="{9BC1173B-305A-441D-BE12-EFD58563FC8C}" type="presOf" srcId="{1011AE9D-B55B-4B07-B9A0-F72AA1532D37}" destId="{8078CA56-AB35-4643-9C72-349D14B89979}" srcOrd="0" destOrd="0" presId="urn:microsoft.com/office/officeart/2005/8/layout/orgChart1#24"/>
    <dgm:cxn modelId="{4453B717-00C4-4E6E-A527-8B459B28C242}" type="presOf" srcId="{441C6099-740B-46B8-B7A3-A10034E875D9}" destId="{47CBA085-D580-4DA5-B089-EFA4B3F678C6}" srcOrd="0" destOrd="0" presId="urn:microsoft.com/office/officeart/2005/8/layout/orgChart1#24"/>
    <dgm:cxn modelId="{B5309AE0-8E8C-4E9D-89C7-C85FB0BDF8B0}" type="presOf" srcId="{1E3AB196-5874-472B-A1F4-B79D253DA4C4}" destId="{C219980B-5F33-467A-90E4-556FB8BAA5F1}" srcOrd="0" destOrd="0" presId="urn:microsoft.com/office/officeart/2005/8/layout/orgChart1#24"/>
    <dgm:cxn modelId="{471D61B2-2D7A-430F-AE20-37B244518848}" type="presOf" srcId="{FB6369DC-3938-46D5-A76F-9EC0E2BB0E33}" destId="{76C245CA-4F19-424D-A722-E8945FD97373}" srcOrd="0" destOrd="0" presId="urn:microsoft.com/office/officeart/2005/8/layout/orgChart1#24"/>
    <dgm:cxn modelId="{1650FE60-AB40-4995-BF07-4BCC9519377D}" type="presOf" srcId="{1B1FEC5A-ACA0-4804-AFA0-8C23EB7FD958}" destId="{3BD40F07-73B0-4817-9A17-D650E40CF98C}" srcOrd="1" destOrd="0" presId="urn:microsoft.com/office/officeart/2005/8/layout/orgChart1#24"/>
    <dgm:cxn modelId="{AD733F68-C92D-419D-92A0-2C504512D8BE}" type="presOf" srcId="{C7F19D77-20BC-493D-A0DD-9125D09F0C70}" destId="{1960646A-E297-47D3-90E0-4B027B237489}" srcOrd="1" destOrd="0" presId="urn:microsoft.com/office/officeart/2005/8/layout/orgChart1#24"/>
    <dgm:cxn modelId="{23F8A699-4074-44F4-8F3C-202536968AF5}" srcId="{9F7F12D1-7E4E-4CE4-90D8-35A7A17C57F6}" destId="{D475A654-D8CF-40E5-B70D-FD7FEEE167D3}" srcOrd="1" destOrd="0" parTransId="{A5BD0141-46D4-46B2-B0A6-6A76058973BA}" sibTransId="{030DB77F-27AB-46FA-A6AB-696E52F540AB}"/>
    <dgm:cxn modelId="{D19FC962-3CA8-4022-AE91-27625B3DE74E}" type="presParOf" srcId="{A00F33E9-3C9B-4B27-8394-F951908E09BC}" destId="{A54C95BB-82F9-4A8A-B81F-F8E64A34B40D}" srcOrd="0" destOrd="0" presId="urn:microsoft.com/office/officeart/2005/8/layout/orgChart1#24"/>
    <dgm:cxn modelId="{06BC2209-6744-4DFE-AE2B-FD66B8C339DF}" type="presParOf" srcId="{A54C95BB-82F9-4A8A-B81F-F8E64A34B40D}" destId="{AFC6EEA9-2695-4AC1-A4B4-8FCC877800C3}" srcOrd="0" destOrd="0" presId="urn:microsoft.com/office/officeart/2005/8/layout/orgChart1#24"/>
    <dgm:cxn modelId="{DACDAA2A-5E3F-43FF-94BB-949637DF43F6}" type="presParOf" srcId="{AFC6EEA9-2695-4AC1-A4B4-8FCC877800C3}" destId="{C219980B-5F33-467A-90E4-556FB8BAA5F1}" srcOrd="0" destOrd="0" presId="urn:microsoft.com/office/officeart/2005/8/layout/orgChart1#24"/>
    <dgm:cxn modelId="{AE1E2200-ABDF-47AF-AF2A-999C612B535B}" type="presParOf" srcId="{AFC6EEA9-2695-4AC1-A4B4-8FCC877800C3}" destId="{06C2190E-D046-4CC7-A45F-CE2CC7BED30C}" srcOrd="1" destOrd="0" presId="urn:microsoft.com/office/officeart/2005/8/layout/orgChart1#24"/>
    <dgm:cxn modelId="{5F1B492B-8136-45E5-8478-11B1CCB1B127}" type="presParOf" srcId="{A54C95BB-82F9-4A8A-B81F-F8E64A34B40D}" destId="{960BFD14-7DD4-46BC-A7F9-6E47B361541A}" srcOrd="1" destOrd="0" presId="urn:microsoft.com/office/officeart/2005/8/layout/orgChart1#24"/>
    <dgm:cxn modelId="{3A5EE900-DE92-49F8-8B51-E5104D42D3BB}" type="presParOf" srcId="{960BFD14-7DD4-46BC-A7F9-6E47B361541A}" destId="{77CB74DB-0242-4839-82A1-DCED10159652}" srcOrd="0" destOrd="0" presId="urn:microsoft.com/office/officeart/2005/8/layout/orgChart1#24"/>
    <dgm:cxn modelId="{E2B6D4F2-E30B-47CB-A8D1-791958D39A5B}" type="presParOf" srcId="{960BFD14-7DD4-46BC-A7F9-6E47B361541A}" destId="{936DDC6D-2BE5-4001-9B7F-E6CDC57868EA}" srcOrd="1" destOrd="0" presId="urn:microsoft.com/office/officeart/2005/8/layout/orgChart1#24"/>
    <dgm:cxn modelId="{E1C236A9-36DA-4BCE-B9FF-C5D60142AD6B}" type="presParOf" srcId="{936DDC6D-2BE5-4001-9B7F-E6CDC57868EA}" destId="{83CF0411-842D-4232-A404-CB7DA58AD6A6}" srcOrd="0" destOrd="0" presId="urn:microsoft.com/office/officeart/2005/8/layout/orgChart1#24"/>
    <dgm:cxn modelId="{69AFA04B-54AF-4D22-A2BE-2D671BF1710B}" type="presParOf" srcId="{83CF0411-842D-4232-A404-CB7DA58AD6A6}" destId="{176EEA0D-84AC-4CAD-A6EF-27F199D8E4AE}" srcOrd="0" destOrd="0" presId="urn:microsoft.com/office/officeart/2005/8/layout/orgChart1#24"/>
    <dgm:cxn modelId="{EF4BDB8F-60C9-4D8A-9E4C-D5C5BA1824A9}" type="presParOf" srcId="{83CF0411-842D-4232-A404-CB7DA58AD6A6}" destId="{145A31DB-3695-40C3-98DA-266C3B7EDB51}" srcOrd="1" destOrd="0" presId="urn:microsoft.com/office/officeart/2005/8/layout/orgChart1#24"/>
    <dgm:cxn modelId="{49F8543F-410F-443A-B5D0-F0DC2B2FD003}" type="presParOf" srcId="{936DDC6D-2BE5-4001-9B7F-E6CDC57868EA}" destId="{11123A16-BB1E-4BFE-9ECA-E2D132067894}" srcOrd="1" destOrd="0" presId="urn:microsoft.com/office/officeart/2005/8/layout/orgChart1#24"/>
    <dgm:cxn modelId="{400DCE5E-2F47-40A5-AFE4-CE1A5E92B4A7}" type="presParOf" srcId="{11123A16-BB1E-4BFE-9ECA-E2D132067894}" destId="{A63FA97B-4AE7-4C68-A1F5-F46685C2BFB1}" srcOrd="0" destOrd="0" presId="urn:microsoft.com/office/officeart/2005/8/layout/orgChart1#24"/>
    <dgm:cxn modelId="{F0B4E42C-C841-45EE-9760-A7C6AC2A02C3}" type="presParOf" srcId="{11123A16-BB1E-4BFE-9ECA-E2D132067894}" destId="{8C2B2697-359C-49CB-B15E-DC9A9FAA5004}" srcOrd="1" destOrd="0" presId="urn:microsoft.com/office/officeart/2005/8/layout/orgChart1#24"/>
    <dgm:cxn modelId="{FABA8C69-4710-436D-9D50-CD31D1D15F08}" type="presParOf" srcId="{8C2B2697-359C-49CB-B15E-DC9A9FAA5004}" destId="{E1391E44-12CD-49DF-ADD5-E4AB2D226326}" srcOrd="0" destOrd="0" presId="urn:microsoft.com/office/officeart/2005/8/layout/orgChart1#24"/>
    <dgm:cxn modelId="{A8E69F1D-521D-4B13-8E92-00510432B8E3}" type="presParOf" srcId="{E1391E44-12CD-49DF-ADD5-E4AB2D226326}" destId="{AB7CD845-9A27-49F9-8751-F6E3275F2263}" srcOrd="0" destOrd="0" presId="urn:microsoft.com/office/officeart/2005/8/layout/orgChart1#24"/>
    <dgm:cxn modelId="{57EFD4CC-9614-44B9-BDD9-3D44D5A80721}" type="presParOf" srcId="{E1391E44-12CD-49DF-ADD5-E4AB2D226326}" destId="{CE351FCA-1029-4F81-BA29-F9EEC0260242}" srcOrd="1" destOrd="0" presId="urn:microsoft.com/office/officeart/2005/8/layout/orgChart1#24"/>
    <dgm:cxn modelId="{81C4CF88-5116-459D-85EF-8801C08EECDB}" type="presParOf" srcId="{8C2B2697-359C-49CB-B15E-DC9A9FAA5004}" destId="{AEAE302B-53BA-4426-858E-4180AD144A18}" srcOrd="1" destOrd="0" presId="urn:microsoft.com/office/officeart/2005/8/layout/orgChart1#24"/>
    <dgm:cxn modelId="{5CF8D55D-144A-4620-B4B4-D65E3994C5AC}" type="presParOf" srcId="{8C2B2697-359C-49CB-B15E-DC9A9FAA5004}" destId="{F5F04162-689F-42F1-8E3A-AA973E1839E7}" srcOrd="2" destOrd="0" presId="urn:microsoft.com/office/officeart/2005/8/layout/orgChart1#24"/>
    <dgm:cxn modelId="{8760393A-DDE3-4BC8-8441-4EA117AC8B47}" type="presParOf" srcId="{11123A16-BB1E-4BFE-9ECA-E2D132067894}" destId="{028EAF37-9EE2-4E63-849D-77DE6A3CCC39}" srcOrd="2" destOrd="0" presId="urn:microsoft.com/office/officeart/2005/8/layout/orgChart1#24"/>
    <dgm:cxn modelId="{E0CF3889-E873-48E9-B6FD-D2A9B269E65A}" type="presParOf" srcId="{11123A16-BB1E-4BFE-9ECA-E2D132067894}" destId="{E014368C-E9E1-4E5F-BC57-BFD3580952AC}" srcOrd="3" destOrd="0" presId="urn:microsoft.com/office/officeart/2005/8/layout/orgChart1#24"/>
    <dgm:cxn modelId="{B713C399-C8D1-4FB2-8172-113852492030}" type="presParOf" srcId="{E014368C-E9E1-4E5F-BC57-BFD3580952AC}" destId="{1036D541-7938-4CB8-B7DB-4BDC62EF8955}" srcOrd="0" destOrd="0" presId="urn:microsoft.com/office/officeart/2005/8/layout/orgChart1#24"/>
    <dgm:cxn modelId="{09EABBC2-D8B6-4A85-B2A8-C945D339A981}" type="presParOf" srcId="{1036D541-7938-4CB8-B7DB-4BDC62EF8955}" destId="{DBA108E7-B2B6-4EDD-805A-D6957AEB5DC7}" srcOrd="0" destOrd="0" presId="urn:microsoft.com/office/officeart/2005/8/layout/orgChart1#24"/>
    <dgm:cxn modelId="{85875FE2-D27A-49AB-8F5A-382F740F66C1}" type="presParOf" srcId="{1036D541-7938-4CB8-B7DB-4BDC62EF8955}" destId="{3B040831-5583-4E42-82C1-6D78D7455170}" srcOrd="1" destOrd="0" presId="urn:microsoft.com/office/officeart/2005/8/layout/orgChart1#24"/>
    <dgm:cxn modelId="{17BBEFF1-8176-4877-9928-E386A9D75A7B}" type="presParOf" srcId="{E014368C-E9E1-4E5F-BC57-BFD3580952AC}" destId="{B5CFF717-526C-460B-A480-45BBFB7F79A4}" srcOrd="1" destOrd="0" presId="urn:microsoft.com/office/officeart/2005/8/layout/orgChart1#24"/>
    <dgm:cxn modelId="{272A262C-8C15-48CC-BD14-D8076BE16648}" type="presParOf" srcId="{E014368C-E9E1-4E5F-BC57-BFD3580952AC}" destId="{7ECEF389-E6E8-477E-BB5A-2AF78C1AB6A7}" srcOrd="2" destOrd="0" presId="urn:microsoft.com/office/officeart/2005/8/layout/orgChart1#24"/>
    <dgm:cxn modelId="{772C4881-2777-404C-9582-E663AF001C8B}" type="presParOf" srcId="{11123A16-BB1E-4BFE-9ECA-E2D132067894}" destId="{76C245CA-4F19-424D-A722-E8945FD97373}" srcOrd="4" destOrd="0" presId="urn:microsoft.com/office/officeart/2005/8/layout/orgChart1#24"/>
    <dgm:cxn modelId="{F1638B86-41C0-4125-97DD-4B7FF660C88A}" type="presParOf" srcId="{11123A16-BB1E-4BFE-9ECA-E2D132067894}" destId="{2A667E52-238A-43C4-BC5F-E5AD854464B2}" srcOrd="5" destOrd="0" presId="urn:microsoft.com/office/officeart/2005/8/layout/orgChart1#24"/>
    <dgm:cxn modelId="{0650F211-DF7F-4747-9669-5752C90010AC}" type="presParOf" srcId="{2A667E52-238A-43C4-BC5F-E5AD854464B2}" destId="{94170E3A-FD80-41B3-83DA-57CD1C9D3882}" srcOrd="0" destOrd="0" presId="urn:microsoft.com/office/officeart/2005/8/layout/orgChart1#24"/>
    <dgm:cxn modelId="{3D55E2AE-F803-42B1-9AD2-DB3849C2341E}" type="presParOf" srcId="{94170E3A-FD80-41B3-83DA-57CD1C9D3882}" destId="{BB8FE11E-6DAF-44CF-93F8-590E81F146A6}" srcOrd="0" destOrd="0" presId="urn:microsoft.com/office/officeart/2005/8/layout/orgChart1#24"/>
    <dgm:cxn modelId="{6489C6F6-F0AE-4048-AA0A-692264136A3D}" type="presParOf" srcId="{94170E3A-FD80-41B3-83DA-57CD1C9D3882}" destId="{E5B2A46E-3C46-42CD-8B22-4D9644F81BF1}" srcOrd="1" destOrd="0" presId="urn:microsoft.com/office/officeart/2005/8/layout/orgChart1#24"/>
    <dgm:cxn modelId="{92D6B1B1-B369-49A0-9358-56EBE9BD0630}" type="presParOf" srcId="{2A667E52-238A-43C4-BC5F-E5AD854464B2}" destId="{292FD1B0-7E37-4FCF-B247-85E32B65CFFE}" srcOrd="1" destOrd="0" presId="urn:microsoft.com/office/officeart/2005/8/layout/orgChart1#24"/>
    <dgm:cxn modelId="{A5FD263C-CB02-436B-9A42-3D6746F8E388}" type="presParOf" srcId="{2A667E52-238A-43C4-BC5F-E5AD854464B2}" destId="{9644A6C3-BBDE-44D9-B3F4-E922591D2231}" srcOrd="2" destOrd="0" presId="urn:microsoft.com/office/officeart/2005/8/layout/orgChart1#24"/>
    <dgm:cxn modelId="{D1D404E4-2D4A-4BA8-B763-F48CFF1C6190}" type="presParOf" srcId="{936DDC6D-2BE5-4001-9B7F-E6CDC57868EA}" destId="{A83F432D-C515-482C-8B37-2BCF93FAEE47}" srcOrd="2" destOrd="0" presId="urn:microsoft.com/office/officeart/2005/8/layout/orgChart1#24"/>
    <dgm:cxn modelId="{74B11E66-405C-4ED1-AAAE-AF7FD75C393B}" type="presParOf" srcId="{960BFD14-7DD4-46BC-A7F9-6E47B361541A}" destId="{094B00E9-2492-466A-9D61-08B133C57CA5}" srcOrd="2" destOrd="0" presId="urn:microsoft.com/office/officeart/2005/8/layout/orgChart1#24"/>
    <dgm:cxn modelId="{1119E907-3B0E-47E8-B0DC-4015C5043C6C}" type="presParOf" srcId="{960BFD14-7DD4-46BC-A7F9-6E47B361541A}" destId="{4EB60EEB-450A-4EDB-9C2A-BB866C52D690}" srcOrd="3" destOrd="0" presId="urn:microsoft.com/office/officeart/2005/8/layout/orgChart1#24"/>
    <dgm:cxn modelId="{ECA14D9E-A3D6-4FBB-86CE-8DDF6C0C8B4A}" type="presParOf" srcId="{4EB60EEB-450A-4EDB-9C2A-BB866C52D690}" destId="{AB0F2D09-2ED4-47FD-9A4C-FD10AD3E0676}" srcOrd="0" destOrd="0" presId="urn:microsoft.com/office/officeart/2005/8/layout/orgChart1#24"/>
    <dgm:cxn modelId="{983C94AB-A19F-4000-97D6-F600CE8DA1A8}" type="presParOf" srcId="{AB0F2D09-2ED4-47FD-9A4C-FD10AD3E0676}" destId="{34CB506A-510C-41E9-83F3-6BB4D5D7C9E1}" srcOrd="0" destOrd="0" presId="urn:microsoft.com/office/officeart/2005/8/layout/orgChart1#24"/>
    <dgm:cxn modelId="{CCDB6A47-79DF-4264-9EC0-CB8B8A96E8A8}" type="presParOf" srcId="{AB0F2D09-2ED4-47FD-9A4C-FD10AD3E0676}" destId="{1960646A-E297-47D3-90E0-4B027B237489}" srcOrd="1" destOrd="0" presId="urn:microsoft.com/office/officeart/2005/8/layout/orgChart1#24"/>
    <dgm:cxn modelId="{BF17A295-90A4-4AC4-9938-23582ED7AA14}" type="presParOf" srcId="{4EB60EEB-450A-4EDB-9C2A-BB866C52D690}" destId="{63789278-CBC0-4047-95C6-83CE00196034}" srcOrd="1" destOrd="0" presId="urn:microsoft.com/office/officeart/2005/8/layout/orgChart1#24"/>
    <dgm:cxn modelId="{7C721C9A-0602-447A-B5DA-EB033380193D}" type="presParOf" srcId="{63789278-CBC0-4047-95C6-83CE00196034}" destId="{47CBA085-D580-4DA5-B089-EFA4B3F678C6}" srcOrd="0" destOrd="0" presId="urn:microsoft.com/office/officeart/2005/8/layout/orgChart1#24"/>
    <dgm:cxn modelId="{62AD636C-0C9F-4199-8D82-23D1CCD2BE52}" type="presParOf" srcId="{63789278-CBC0-4047-95C6-83CE00196034}" destId="{F721B25D-08DA-4249-9E3F-FDC8FDCD7BB7}" srcOrd="1" destOrd="0" presId="urn:microsoft.com/office/officeart/2005/8/layout/orgChart1#24"/>
    <dgm:cxn modelId="{A8247C56-D01B-480F-9B3B-89F73AD7EB6F}" type="presParOf" srcId="{F721B25D-08DA-4249-9E3F-FDC8FDCD7BB7}" destId="{7CFFDEF2-1F4C-4B84-8E98-5E895DC4AAB1}" srcOrd="0" destOrd="0" presId="urn:microsoft.com/office/officeart/2005/8/layout/orgChart1#24"/>
    <dgm:cxn modelId="{161C69B1-0C33-42EA-9E07-38F718AA05A9}" type="presParOf" srcId="{7CFFDEF2-1F4C-4B84-8E98-5E895DC4AAB1}" destId="{0EFF19B7-049F-46FD-A1DC-34B088EA2F1A}" srcOrd="0" destOrd="0" presId="urn:microsoft.com/office/officeart/2005/8/layout/orgChart1#24"/>
    <dgm:cxn modelId="{10FBD77E-33EC-4745-8A2D-0B553F854B50}" type="presParOf" srcId="{7CFFDEF2-1F4C-4B84-8E98-5E895DC4AAB1}" destId="{37225E53-B5F2-40EB-99F3-13ACF937F39E}" srcOrd="1" destOrd="0" presId="urn:microsoft.com/office/officeart/2005/8/layout/orgChart1#24"/>
    <dgm:cxn modelId="{9A5F8682-7499-4819-9B03-52BB1C293377}" type="presParOf" srcId="{F721B25D-08DA-4249-9E3F-FDC8FDCD7BB7}" destId="{F12D5967-BED1-45C3-BDD5-0B966E252E32}" srcOrd="1" destOrd="0" presId="urn:microsoft.com/office/officeart/2005/8/layout/orgChart1#24"/>
    <dgm:cxn modelId="{CEC6A516-A70A-493C-9569-77DD88DD36CF}" type="presParOf" srcId="{F721B25D-08DA-4249-9E3F-FDC8FDCD7BB7}" destId="{483D70E1-C9FE-4EB9-991E-7902B4B1A6DA}" srcOrd="2" destOrd="0" presId="urn:microsoft.com/office/officeart/2005/8/layout/orgChart1#24"/>
    <dgm:cxn modelId="{26AC8858-0E8B-4700-8CD4-62A56A4C63CF}" type="presParOf" srcId="{63789278-CBC0-4047-95C6-83CE00196034}" destId="{EEC02ABA-67BB-4B5F-8E96-462B1277135E}" srcOrd="2" destOrd="0" presId="urn:microsoft.com/office/officeart/2005/8/layout/orgChart1#24"/>
    <dgm:cxn modelId="{A1FD386E-1615-4FBD-A3D6-B64EAC2F64C2}" type="presParOf" srcId="{63789278-CBC0-4047-95C6-83CE00196034}" destId="{FE11B212-E1F3-4026-B04A-F4C6864AFBB2}" srcOrd="3" destOrd="0" presId="urn:microsoft.com/office/officeart/2005/8/layout/orgChart1#24"/>
    <dgm:cxn modelId="{7D5076E3-86B1-4E65-A793-DE64BC2FC6D2}" type="presParOf" srcId="{FE11B212-E1F3-4026-B04A-F4C6864AFBB2}" destId="{BA126335-26D2-45CF-85EE-258829115B66}" srcOrd="0" destOrd="0" presId="urn:microsoft.com/office/officeart/2005/8/layout/orgChart1#24"/>
    <dgm:cxn modelId="{7833E598-2E03-4619-925D-BCBAC7BF2480}" type="presParOf" srcId="{BA126335-26D2-45CF-85EE-258829115B66}" destId="{68A82D34-C686-4923-BD27-DF69C118865F}" srcOrd="0" destOrd="0" presId="urn:microsoft.com/office/officeart/2005/8/layout/orgChart1#24"/>
    <dgm:cxn modelId="{ED3C9844-67A8-4D78-BA85-E61930AA7793}" type="presParOf" srcId="{BA126335-26D2-45CF-85EE-258829115B66}" destId="{5F92FE05-2D33-4172-97E7-B67B3B64C3FF}" srcOrd="1" destOrd="0" presId="urn:microsoft.com/office/officeart/2005/8/layout/orgChart1#24"/>
    <dgm:cxn modelId="{1A449ED9-1F65-4B2D-B011-696B5353ED8F}" type="presParOf" srcId="{FE11B212-E1F3-4026-B04A-F4C6864AFBB2}" destId="{5104BBFC-A43C-48D8-9924-2B1A958A44BA}" srcOrd="1" destOrd="0" presId="urn:microsoft.com/office/officeart/2005/8/layout/orgChart1#24"/>
    <dgm:cxn modelId="{DDFAFEF0-24DB-45B5-A910-FAB3AF96C316}" type="presParOf" srcId="{FE11B212-E1F3-4026-B04A-F4C6864AFBB2}" destId="{9D2F9B3F-DE31-4A49-B854-D86A086BF279}" srcOrd="2" destOrd="0" presId="urn:microsoft.com/office/officeart/2005/8/layout/orgChart1#24"/>
    <dgm:cxn modelId="{1CC4614A-01BB-498C-891D-B7018AAEE61E}" type="presParOf" srcId="{63789278-CBC0-4047-95C6-83CE00196034}" destId="{8078CA56-AB35-4643-9C72-349D14B89979}" srcOrd="4" destOrd="0" presId="urn:microsoft.com/office/officeart/2005/8/layout/orgChart1#24"/>
    <dgm:cxn modelId="{B67C93A5-A75C-4FE7-8928-507DAF06DB5B}" type="presParOf" srcId="{63789278-CBC0-4047-95C6-83CE00196034}" destId="{CCB09649-B8C2-4E6E-BF3B-06E80C74A0A5}" srcOrd="5" destOrd="0" presId="urn:microsoft.com/office/officeart/2005/8/layout/orgChart1#24"/>
    <dgm:cxn modelId="{1419E285-56A7-4B6A-A54D-D56DB9226B3F}" type="presParOf" srcId="{CCB09649-B8C2-4E6E-BF3B-06E80C74A0A5}" destId="{ADFD5619-BA8D-4F97-86AE-54A6A5694AA3}" srcOrd="0" destOrd="0" presId="urn:microsoft.com/office/officeart/2005/8/layout/orgChart1#24"/>
    <dgm:cxn modelId="{65E08098-830E-4524-B4A9-C9F48037A806}" type="presParOf" srcId="{ADFD5619-BA8D-4F97-86AE-54A6A5694AA3}" destId="{599027E9-05C5-48DC-BFB1-E9B5BC1F8ECE}" srcOrd="0" destOrd="0" presId="urn:microsoft.com/office/officeart/2005/8/layout/orgChart1#24"/>
    <dgm:cxn modelId="{A3544ECC-705F-4936-A292-729BCCA8378E}" type="presParOf" srcId="{ADFD5619-BA8D-4F97-86AE-54A6A5694AA3}" destId="{84819CAA-A2F7-4104-B2F2-E1210594967A}" srcOrd="1" destOrd="0" presId="urn:microsoft.com/office/officeart/2005/8/layout/orgChart1#24"/>
    <dgm:cxn modelId="{2A109465-5BE6-439D-8645-CF144798AD34}" type="presParOf" srcId="{CCB09649-B8C2-4E6E-BF3B-06E80C74A0A5}" destId="{D94EA198-68A8-4D73-876A-919E4400557A}" srcOrd="1" destOrd="0" presId="urn:microsoft.com/office/officeart/2005/8/layout/orgChart1#24"/>
    <dgm:cxn modelId="{E6CCCF7D-7FE4-4D2C-B8FB-B800DF1379E8}" type="presParOf" srcId="{CCB09649-B8C2-4E6E-BF3B-06E80C74A0A5}" destId="{B0B04DEF-B281-4079-8601-6EF7E4D14A70}" srcOrd="2" destOrd="0" presId="urn:microsoft.com/office/officeart/2005/8/layout/orgChart1#24"/>
    <dgm:cxn modelId="{7F6F41F5-AB53-45B9-8F30-30776A910D56}" type="presParOf" srcId="{63789278-CBC0-4047-95C6-83CE00196034}" destId="{1F288BAF-92A1-4D08-B3D4-2608724C73D2}" srcOrd="6" destOrd="0" presId="urn:microsoft.com/office/officeart/2005/8/layout/orgChart1#24"/>
    <dgm:cxn modelId="{30236AA1-878C-46AC-B358-36F063F26CF0}" type="presParOf" srcId="{63789278-CBC0-4047-95C6-83CE00196034}" destId="{ABDD0DED-7C26-43A1-9EE0-1CD1FBC5EC07}" srcOrd="7" destOrd="0" presId="urn:microsoft.com/office/officeart/2005/8/layout/orgChart1#24"/>
    <dgm:cxn modelId="{8638001B-31C5-46F6-86AF-BF33A27037F1}" type="presParOf" srcId="{ABDD0DED-7C26-43A1-9EE0-1CD1FBC5EC07}" destId="{AE0B5099-4DC1-494D-9020-C175CBDD770F}" srcOrd="0" destOrd="0" presId="urn:microsoft.com/office/officeart/2005/8/layout/orgChart1#24"/>
    <dgm:cxn modelId="{1E6F9913-53EE-4348-AAED-AEA31D64FA38}" type="presParOf" srcId="{AE0B5099-4DC1-494D-9020-C175CBDD770F}" destId="{AA46B281-56F5-43B8-AF73-7BB908E53DA8}" srcOrd="0" destOrd="0" presId="urn:microsoft.com/office/officeart/2005/8/layout/orgChart1#24"/>
    <dgm:cxn modelId="{85A77D96-9E9C-4D2D-98FF-10172220ABCD}" type="presParOf" srcId="{AE0B5099-4DC1-494D-9020-C175CBDD770F}" destId="{F4957672-FDE8-4C75-978D-594983CED2FA}" srcOrd="1" destOrd="0" presId="urn:microsoft.com/office/officeart/2005/8/layout/orgChart1#24"/>
    <dgm:cxn modelId="{3BCA6744-C2E5-4397-80EE-808719A1B4B9}" type="presParOf" srcId="{ABDD0DED-7C26-43A1-9EE0-1CD1FBC5EC07}" destId="{EF02CA0B-D4BE-4870-9AE9-7E774450C5F2}" srcOrd="1" destOrd="0" presId="urn:microsoft.com/office/officeart/2005/8/layout/orgChart1#24"/>
    <dgm:cxn modelId="{0EAA2846-B211-4B69-9C59-22B26C8D70E4}" type="presParOf" srcId="{ABDD0DED-7C26-43A1-9EE0-1CD1FBC5EC07}" destId="{0965E024-7288-48D5-97C8-1455C716356B}" srcOrd="2" destOrd="0" presId="urn:microsoft.com/office/officeart/2005/8/layout/orgChart1#24"/>
    <dgm:cxn modelId="{D27389E7-FFB9-411E-B832-25D2BFECDC6F}" type="presParOf" srcId="{4EB60EEB-450A-4EDB-9C2A-BB866C52D690}" destId="{DDDC1E76-DE50-43CA-80B3-4DC12F075BD9}" srcOrd="2" destOrd="0" presId="urn:microsoft.com/office/officeart/2005/8/layout/orgChart1#24"/>
    <dgm:cxn modelId="{3FA1EA7C-1CA3-42AD-A1D5-F7F1B2FE048B}" type="presParOf" srcId="{960BFD14-7DD4-46BC-A7F9-6E47B361541A}" destId="{035E9528-C05B-4CAB-B186-D0803266699A}" srcOrd="4" destOrd="0" presId="urn:microsoft.com/office/officeart/2005/8/layout/orgChart1#24"/>
    <dgm:cxn modelId="{88DFA02C-A49D-4658-BB42-0D740B8A8448}" type="presParOf" srcId="{960BFD14-7DD4-46BC-A7F9-6E47B361541A}" destId="{E14346C6-C669-4203-8B6B-62ECA6426D32}" srcOrd="5" destOrd="0" presId="urn:microsoft.com/office/officeart/2005/8/layout/orgChart1#24"/>
    <dgm:cxn modelId="{C7C8DA0E-AE39-49E6-8A00-9427108D533E}" type="presParOf" srcId="{E14346C6-C669-4203-8B6B-62ECA6426D32}" destId="{51CAB233-E04C-4FE2-A003-39401A9448A2}" srcOrd="0" destOrd="0" presId="urn:microsoft.com/office/officeart/2005/8/layout/orgChart1#24"/>
    <dgm:cxn modelId="{6E03C7A0-B3EC-4949-BDBE-3DF461AE8937}" type="presParOf" srcId="{51CAB233-E04C-4FE2-A003-39401A9448A2}" destId="{2AD6B935-B19B-406F-B83C-0B40F615846E}" srcOrd="0" destOrd="0" presId="urn:microsoft.com/office/officeart/2005/8/layout/orgChart1#24"/>
    <dgm:cxn modelId="{810B93A1-1B06-48A4-B4D0-8449F593271D}" type="presParOf" srcId="{51CAB233-E04C-4FE2-A003-39401A9448A2}" destId="{AA126985-94AC-4D8F-A19F-C6F5CAAED5FA}" srcOrd="1" destOrd="0" presId="urn:microsoft.com/office/officeart/2005/8/layout/orgChart1#24"/>
    <dgm:cxn modelId="{EBE5BA76-75FA-4735-ABB6-E13BD834EB5E}" type="presParOf" srcId="{E14346C6-C669-4203-8B6B-62ECA6426D32}" destId="{3444BCD9-CB95-4F2B-92A2-9ABE172FF84A}" srcOrd="1" destOrd="0" presId="urn:microsoft.com/office/officeart/2005/8/layout/orgChart1#24"/>
    <dgm:cxn modelId="{7D6DAF41-6A2C-404F-986F-B310F7D5D28E}" type="presParOf" srcId="{3444BCD9-CB95-4F2B-92A2-9ABE172FF84A}" destId="{732F420E-302E-4714-92C3-5D4D6421EE90}" srcOrd="0" destOrd="0" presId="urn:microsoft.com/office/officeart/2005/8/layout/orgChart1#24"/>
    <dgm:cxn modelId="{6E9208A3-AF07-4967-B022-6CFF72BD27DC}" type="presParOf" srcId="{3444BCD9-CB95-4F2B-92A2-9ABE172FF84A}" destId="{7FCD25E1-0243-47BA-A52B-DDEA66457AC0}" srcOrd="1" destOrd="0" presId="urn:microsoft.com/office/officeart/2005/8/layout/orgChart1#24"/>
    <dgm:cxn modelId="{DCE8AF58-33E8-4D85-A7C0-DC4A3E7DE5ED}" type="presParOf" srcId="{7FCD25E1-0243-47BA-A52B-DDEA66457AC0}" destId="{20AE54BB-33B0-453F-9EDB-F2E109B8AFEC}" srcOrd="0" destOrd="0" presId="urn:microsoft.com/office/officeart/2005/8/layout/orgChart1#24"/>
    <dgm:cxn modelId="{D938B1EB-1E21-4BC5-AD46-AE23FB232FA3}" type="presParOf" srcId="{20AE54BB-33B0-453F-9EDB-F2E109B8AFEC}" destId="{8C719717-4300-427E-9C16-C6A823E72CB5}" srcOrd="0" destOrd="0" presId="urn:microsoft.com/office/officeart/2005/8/layout/orgChart1#24"/>
    <dgm:cxn modelId="{C2BE21F7-150C-459A-8504-B44167F2D0D6}" type="presParOf" srcId="{20AE54BB-33B0-453F-9EDB-F2E109B8AFEC}" destId="{D889C7B8-7143-436A-B946-36684F0B38EB}" srcOrd="1" destOrd="0" presId="urn:microsoft.com/office/officeart/2005/8/layout/orgChart1#24"/>
    <dgm:cxn modelId="{656F116C-45A3-4801-B522-33123CF11AFE}" type="presParOf" srcId="{7FCD25E1-0243-47BA-A52B-DDEA66457AC0}" destId="{C8C2CE24-2B31-482B-9874-A2FF00363AC5}" srcOrd="1" destOrd="0" presId="urn:microsoft.com/office/officeart/2005/8/layout/orgChart1#24"/>
    <dgm:cxn modelId="{159C9F87-A09C-4140-A249-628CAC639C43}" type="presParOf" srcId="{7FCD25E1-0243-47BA-A52B-DDEA66457AC0}" destId="{AD27F925-A59C-41DA-A038-0FF3D9A305B7}" srcOrd="2" destOrd="0" presId="urn:microsoft.com/office/officeart/2005/8/layout/orgChart1#24"/>
    <dgm:cxn modelId="{18FB1BDE-29E0-451F-8CFD-D4802BA1DBC6}" type="presParOf" srcId="{3444BCD9-CB95-4F2B-92A2-9ABE172FF84A}" destId="{2CC26256-ABFF-485C-8C35-95DEE4B8D44A}" srcOrd="2" destOrd="0" presId="urn:microsoft.com/office/officeart/2005/8/layout/orgChart1#24"/>
    <dgm:cxn modelId="{F4A1F29C-518C-4CE8-81A4-E70F6AC7113A}" type="presParOf" srcId="{3444BCD9-CB95-4F2B-92A2-9ABE172FF84A}" destId="{8816A372-D6C7-461D-8B78-F39BF0F4EE5E}" srcOrd="3" destOrd="0" presId="urn:microsoft.com/office/officeart/2005/8/layout/orgChart1#24"/>
    <dgm:cxn modelId="{6CDE1CE1-FB7F-42E3-B8F2-757509855212}" type="presParOf" srcId="{8816A372-D6C7-461D-8B78-F39BF0F4EE5E}" destId="{0805C419-38D8-432B-BEBA-099CC514172D}" srcOrd="0" destOrd="0" presId="urn:microsoft.com/office/officeart/2005/8/layout/orgChart1#24"/>
    <dgm:cxn modelId="{3415E924-4723-42B7-B97E-A3D442E7AD23}" type="presParOf" srcId="{0805C419-38D8-432B-BEBA-099CC514172D}" destId="{86212BF7-00E1-42A0-BD3C-C5C425F12FED}" srcOrd="0" destOrd="0" presId="urn:microsoft.com/office/officeart/2005/8/layout/orgChart1#24"/>
    <dgm:cxn modelId="{ACAD51AA-67D6-4CA9-A770-E79702BBFA8B}" type="presParOf" srcId="{0805C419-38D8-432B-BEBA-099CC514172D}" destId="{94E2CAE4-6090-4009-A90A-6DAC1CDB91E1}" srcOrd="1" destOrd="0" presId="urn:microsoft.com/office/officeart/2005/8/layout/orgChart1#24"/>
    <dgm:cxn modelId="{50CB04F1-B84B-4746-B93B-5EDD2FE38FAC}" type="presParOf" srcId="{8816A372-D6C7-461D-8B78-F39BF0F4EE5E}" destId="{41C0E89D-7CFD-46AF-AA38-192F07B837D3}" srcOrd="1" destOrd="0" presId="urn:microsoft.com/office/officeart/2005/8/layout/orgChart1#24"/>
    <dgm:cxn modelId="{5EA8B5FF-9DD6-41D2-988A-45BFD20E1CD7}" type="presParOf" srcId="{8816A372-D6C7-461D-8B78-F39BF0F4EE5E}" destId="{F7E43AAD-AAA7-4D10-9AC4-4AB3A81DC732}" srcOrd="2" destOrd="0" presId="urn:microsoft.com/office/officeart/2005/8/layout/orgChart1#24"/>
    <dgm:cxn modelId="{8FBEB635-EF41-4A48-9800-7ED3111FFC19}" type="presParOf" srcId="{3444BCD9-CB95-4F2B-92A2-9ABE172FF84A}" destId="{74B895AA-86FA-4592-9514-4FF835A208DF}" srcOrd="4" destOrd="0" presId="urn:microsoft.com/office/officeart/2005/8/layout/orgChart1#24"/>
    <dgm:cxn modelId="{95E4F81E-D656-4975-8120-0BEBF2A487A6}" type="presParOf" srcId="{3444BCD9-CB95-4F2B-92A2-9ABE172FF84A}" destId="{FA2D7DBC-4FF5-4D8F-B2A9-5BAD23442578}" srcOrd="5" destOrd="0" presId="urn:microsoft.com/office/officeart/2005/8/layout/orgChart1#24"/>
    <dgm:cxn modelId="{3D7436F9-2844-485E-9E3E-266C0AC9F602}" type="presParOf" srcId="{FA2D7DBC-4FF5-4D8F-B2A9-5BAD23442578}" destId="{2EEA6789-0913-4C02-ACCE-44167594A384}" srcOrd="0" destOrd="0" presId="urn:microsoft.com/office/officeart/2005/8/layout/orgChart1#24"/>
    <dgm:cxn modelId="{81ED8A0E-240B-4F22-8D6A-08032626930E}" type="presParOf" srcId="{2EEA6789-0913-4C02-ACCE-44167594A384}" destId="{4510A118-79FE-4407-B7DC-CDA4BB0A546B}" srcOrd="0" destOrd="0" presId="urn:microsoft.com/office/officeart/2005/8/layout/orgChart1#24"/>
    <dgm:cxn modelId="{DA4C35ED-DCBD-4F9F-B802-4362FB917D51}" type="presParOf" srcId="{2EEA6789-0913-4C02-ACCE-44167594A384}" destId="{1F1C916E-7F4E-46C2-9E77-8AF5EC4B1B38}" srcOrd="1" destOrd="0" presId="urn:microsoft.com/office/officeart/2005/8/layout/orgChart1#24"/>
    <dgm:cxn modelId="{C16AE5A6-0FAA-45AE-8759-BADE5C4CB15A}" type="presParOf" srcId="{FA2D7DBC-4FF5-4D8F-B2A9-5BAD23442578}" destId="{CEE01C16-D9AE-4E6B-9925-3C9276C6576D}" srcOrd="1" destOrd="0" presId="urn:microsoft.com/office/officeart/2005/8/layout/orgChart1#24"/>
    <dgm:cxn modelId="{D182A857-1F1A-4347-B0E6-1B2B62D5269E}" type="presParOf" srcId="{FA2D7DBC-4FF5-4D8F-B2A9-5BAD23442578}" destId="{8B40CED3-5EEA-4E7F-9D2F-127DC74E97A2}" srcOrd="2" destOrd="0" presId="urn:microsoft.com/office/officeart/2005/8/layout/orgChart1#24"/>
    <dgm:cxn modelId="{67A7A08E-898D-4667-B878-9BD1E99BC26B}" type="presParOf" srcId="{E14346C6-C669-4203-8B6B-62ECA6426D32}" destId="{B34AFF3A-91F9-472A-BA87-6366E6ADE801}" srcOrd="2" destOrd="0" presId="urn:microsoft.com/office/officeart/2005/8/layout/orgChart1#24"/>
    <dgm:cxn modelId="{D73EF624-2AE3-48C8-A9DA-BA94DFEC59E2}" type="presParOf" srcId="{960BFD14-7DD4-46BC-A7F9-6E47B361541A}" destId="{1D41373B-F60E-4565-8BCB-F65F762DC954}" srcOrd="6" destOrd="0" presId="urn:microsoft.com/office/officeart/2005/8/layout/orgChart1#24"/>
    <dgm:cxn modelId="{BC179DB9-0A65-459E-A383-BF334FC1B38E}" type="presParOf" srcId="{960BFD14-7DD4-46BC-A7F9-6E47B361541A}" destId="{048CF901-5EF5-4393-B60F-5E89B8BED88C}" srcOrd="7" destOrd="0" presId="urn:microsoft.com/office/officeart/2005/8/layout/orgChart1#24"/>
    <dgm:cxn modelId="{0EE7DA66-B02A-4EF9-AA8B-55359A19285A}" type="presParOf" srcId="{048CF901-5EF5-4393-B60F-5E89B8BED88C}" destId="{C1B2B6B8-1F20-4D60-88A4-8250CADE1421}" srcOrd="0" destOrd="0" presId="urn:microsoft.com/office/officeart/2005/8/layout/orgChart1#24"/>
    <dgm:cxn modelId="{96F306AD-D721-446C-967A-E9C03C13B52A}" type="presParOf" srcId="{C1B2B6B8-1F20-4D60-88A4-8250CADE1421}" destId="{0B2E6BBB-27DB-4110-867D-F85BFC3DC33B}" srcOrd="0" destOrd="0" presId="urn:microsoft.com/office/officeart/2005/8/layout/orgChart1#24"/>
    <dgm:cxn modelId="{21F8661C-09E6-4119-B36A-A6E90470C874}" type="presParOf" srcId="{C1B2B6B8-1F20-4D60-88A4-8250CADE1421}" destId="{A5FF2307-D214-4C9F-A90B-505CC91A8E1A}" srcOrd="1" destOrd="0" presId="urn:microsoft.com/office/officeart/2005/8/layout/orgChart1#24"/>
    <dgm:cxn modelId="{84540010-877D-43A0-9FBF-42944C8C0A72}" type="presParOf" srcId="{048CF901-5EF5-4393-B60F-5E89B8BED88C}" destId="{675CA14A-D993-44AA-BFC7-62CC4A4A8A34}" srcOrd="1" destOrd="0" presId="urn:microsoft.com/office/officeart/2005/8/layout/orgChart1#24"/>
    <dgm:cxn modelId="{BFD2DB47-EAC3-47A3-A9BD-FC061FE418D1}" type="presParOf" srcId="{675CA14A-D993-44AA-BFC7-62CC4A4A8A34}" destId="{6F4DDA84-5BFD-4A97-AE9E-340AF564F914}" srcOrd="0" destOrd="0" presId="urn:microsoft.com/office/officeart/2005/8/layout/orgChart1#24"/>
    <dgm:cxn modelId="{C8DC4CF3-BF4A-4598-82F5-BC006D46E722}" type="presParOf" srcId="{675CA14A-D993-44AA-BFC7-62CC4A4A8A34}" destId="{70058576-16C6-4EA9-A339-73A086568DEC}" srcOrd="1" destOrd="0" presId="urn:microsoft.com/office/officeart/2005/8/layout/orgChart1#24"/>
    <dgm:cxn modelId="{CE442166-6B07-4608-B7FA-E07856C44910}" type="presParOf" srcId="{70058576-16C6-4EA9-A339-73A086568DEC}" destId="{FCF9E3EB-CA2C-48CC-BF71-E63F13E23016}" srcOrd="0" destOrd="0" presId="urn:microsoft.com/office/officeart/2005/8/layout/orgChart1#24"/>
    <dgm:cxn modelId="{5BC76BC8-BCFD-4151-9D6D-9D191624FDC4}" type="presParOf" srcId="{FCF9E3EB-CA2C-48CC-BF71-E63F13E23016}" destId="{92F457D9-D1D8-4377-A1BB-ABD039DF7047}" srcOrd="0" destOrd="0" presId="urn:microsoft.com/office/officeart/2005/8/layout/orgChart1#24"/>
    <dgm:cxn modelId="{3AC0AAE3-2201-493D-B7DD-C5EF90079540}" type="presParOf" srcId="{FCF9E3EB-CA2C-48CC-BF71-E63F13E23016}" destId="{51751E75-7A9D-42A8-8EC5-86C53AFEFAD0}" srcOrd="1" destOrd="0" presId="urn:microsoft.com/office/officeart/2005/8/layout/orgChart1#24"/>
    <dgm:cxn modelId="{0366F33D-F818-46DF-AF07-D134DB5ED5FD}" type="presParOf" srcId="{70058576-16C6-4EA9-A339-73A086568DEC}" destId="{A572B41A-A35B-4B5C-9F1E-5422DB57456B}" srcOrd="1" destOrd="0" presId="urn:microsoft.com/office/officeart/2005/8/layout/orgChart1#24"/>
    <dgm:cxn modelId="{86A47CF6-CD6E-4A6A-AE7E-39552A7E38CD}" type="presParOf" srcId="{70058576-16C6-4EA9-A339-73A086568DEC}" destId="{B89718D7-CEA0-4C11-A4FF-F47FA7B36172}" srcOrd="2" destOrd="0" presId="urn:microsoft.com/office/officeart/2005/8/layout/orgChart1#24"/>
    <dgm:cxn modelId="{9E993044-4EAB-4A71-9347-226101241AA9}" type="presParOf" srcId="{675CA14A-D993-44AA-BFC7-62CC4A4A8A34}" destId="{3347A500-3242-4ABB-98C1-C05EE0F002C2}" srcOrd="2" destOrd="0" presId="urn:microsoft.com/office/officeart/2005/8/layout/orgChart1#24"/>
    <dgm:cxn modelId="{FD0300A5-44F6-45EF-99F2-BA94D42858F2}" type="presParOf" srcId="{675CA14A-D993-44AA-BFC7-62CC4A4A8A34}" destId="{7CBA26AF-9168-4315-B76D-EB07F925F82E}" srcOrd="3" destOrd="0" presId="urn:microsoft.com/office/officeart/2005/8/layout/orgChart1#24"/>
    <dgm:cxn modelId="{F493287E-2589-4F2E-A185-A069A831A748}" type="presParOf" srcId="{7CBA26AF-9168-4315-B76D-EB07F925F82E}" destId="{3E901429-D2F7-4304-A691-E02199138064}" srcOrd="0" destOrd="0" presId="urn:microsoft.com/office/officeart/2005/8/layout/orgChart1#24"/>
    <dgm:cxn modelId="{791402DF-227E-4FEE-A586-1D4500AE5260}" type="presParOf" srcId="{3E901429-D2F7-4304-A691-E02199138064}" destId="{DDFA0229-529F-43E0-BE74-D9AB8DF5E855}" srcOrd="0" destOrd="0" presId="urn:microsoft.com/office/officeart/2005/8/layout/orgChart1#24"/>
    <dgm:cxn modelId="{19C2C11A-C9CA-4E69-A66B-7C0907C0C839}" type="presParOf" srcId="{3E901429-D2F7-4304-A691-E02199138064}" destId="{F9CC969B-C001-4A8A-977F-DFC61ABC99C2}" srcOrd="1" destOrd="0" presId="urn:microsoft.com/office/officeart/2005/8/layout/orgChart1#24"/>
    <dgm:cxn modelId="{34DBED62-42EB-482C-B87B-B1B30B240D66}" type="presParOf" srcId="{7CBA26AF-9168-4315-B76D-EB07F925F82E}" destId="{52FDAE08-C720-46A5-9619-4D1865BA37F6}" srcOrd="1" destOrd="0" presId="urn:microsoft.com/office/officeart/2005/8/layout/orgChart1#24"/>
    <dgm:cxn modelId="{619D1188-5ED0-4424-B33C-6E4167F82F96}" type="presParOf" srcId="{7CBA26AF-9168-4315-B76D-EB07F925F82E}" destId="{CFEB7765-49BF-4FC0-86A8-78E986EB4316}" srcOrd="2" destOrd="0" presId="urn:microsoft.com/office/officeart/2005/8/layout/orgChart1#24"/>
    <dgm:cxn modelId="{611DE55F-3109-4871-9DF8-B65CEADEA700}" type="presParOf" srcId="{675CA14A-D993-44AA-BFC7-62CC4A4A8A34}" destId="{2EAB7F2C-02E0-49F5-B6AD-802A23550854}" srcOrd="4" destOrd="0" presId="urn:microsoft.com/office/officeart/2005/8/layout/orgChart1#24"/>
    <dgm:cxn modelId="{642BD195-C10B-45DC-86F3-1F86DA713A82}" type="presParOf" srcId="{675CA14A-D993-44AA-BFC7-62CC4A4A8A34}" destId="{99E6FB83-994B-4491-A1EF-4DA1798F822F}" srcOrd="5" destOrd="0" presId="urn:microsoft.com/office/officeart/2005/8/layout/orgChart1#24"/>
    <dgm:cxn modelId="{274A476E-2C0F-4DD5-A30B-E6E7DA55621D}" type="presParOf" srcId="{99E6FB83-994B-4491-A1EF-4DA1798F822F}" destId="{EEC7B663-5145-485D-864C-7FFCB8B4590A}" srcOrd="0" destOrd="0" presId="urn:microsoft.com/office/officeart/2005/8/layout/orgChart1#24"/>
    <dgm:cxn modelId="{13E5EC8E-08B7-4C53-847B-2E4D7DA65BCE}" type="presParOf" srcId="{EEC7B663-5145-485D-864C-7FFCB8B4590A}" destId="{72798C04-A9B2-47B3-B99A-F310D9998983}" srcOrd="0" destOrd="0" presId="urn:microsoft.com/office/officeart/2005/8/layout/orgChart1#24"/>
    <dgm:cxn modelId="{27EAD730-49AA-4CAB-92F5-95964120F562}" type="presParOf" srcId="{EEC7B663-5145-485D-864C-7FFCB8B4590A}" destId="{3BD40F07-73B0-4817-9A17-D650E40CF98C}" srcOrd="1" destOrd="0" presId="urn:microsoft.com/office/officeart/2005/8/layout/orgChart1#24"/>
    <dgm:cxn modelId="{F55AF8EB-100B-48EA-A092-CE19525B9532}" type="presParOf" srcId="{99E6FB83-994B-4491-A1EF-4DA1798F822F}" destId="{D390A0B8-BC18-40D4-AE41-B0E907130B9B}" srcOrd="1" destOrd="0" presId="urn:microsoft.com/office/officeart/2005/8/layout/orgChart1#24"/>
    <dgm:cxn modelId="{EF112674-3661-4383-9225-446D24896EC3}" type="presParOf" srcId="{99E6FB83-994B-4491-A1EF-4DA1798F822F}" destId="{E14E0A16-4014-4BA7-B01F-4E5CB2F184BA}" srcOrd="2" destOrd="0" presId="urn:microsoft.com/office/officeart/2005/8/layout/orgChart1#24"/>
    <dgm:cxn modelId="{77AB3D81-3A63-47D7-BDC4-ACFE6E71670C}" type="presParOf" srcId="{048CF901-5EF5-4393-B60F-5E89B8BED88C}" destId="{2300D288-6E33-4045-B502-3223305DC697}" srcOrd="2" destOrd="0" presId="urn:microsoft.com/office/officeart/2005/8/layout/orgChart1#24"/>
    <dgm:cxn modelId="{06F77F55-B25E-4CF6-9721-72D6F4F10937}" type="presParOf" srcId="{A54C95BB-82F9-4A8A-B81F-F8E64A34B40D}" destId="{455B012D-4096-4918-9CD7-5FB4D1F27510}" srcOrd="2" destOrd="0" presId="urn:microsoft.com/office/officeart/2005/8/layout/orgChart1#2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6.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0E642F19-DAA4-4133-9DE6-E664F76EAF0B}" type="presOf" srcId="{E9262D6E-5D67-1749-9B3E-98FE22637E0E}" destId="{D01011B3-9247-344D-89EF-A190C3A4E16A}" srcOrd="0" destOrd="0" presId="urn:microsoft.com/office/officeart/2009/3/layout/HorizontalOrganizationChart#25"/>
    <dgm:cxn modelId="{8B93CA22-74FF-45B7-A5AD-0FC729808537}" type="presOf" srcId="{C3B1E552-4C86-934A-B9AC-6D80E09981FB}" destId="{59D41257-D9E9-F943-80BA-3F11804838C7}" srcOrd="0" destOrd="0" presId="urn:microsoft.com/office/officeart/2009/3/layout/HorizontalOrganizationChart#25"/>
    <dgm:cxn modelId="{850ABB9F-AC16-44F3-AE2E-B52F6A3D81E1}" type="presOf" srcId="{C3B1E552-4C86-934A-B9AC-6D80E09981FB}" destId="{0BF10FB6-4937-4545-B2B1-3E203BD6DE8A}" srcOrd="1" destOrd="0" presId="urn:microsoft.com/office/officeart/2009/3/layout/HorizontalOrganizationChart#25"/>
    <dgm:cxn modelId="{13B0E01E-F254-4192-873A-4DDA8A315D4E}" type="presOf" srcId="{E2775487-DF8A-344F-B8D8-6AC7FD999A3D}" destId="{AA1EC854-01A0-3B42-B2B8-01447225C09A}" srcOrd="1" destOrd="0" presId="urn:microsoft.com/office/officeart/2009/3/layout/HorizontalOrganizationChart#25"/>
    <dgm:cxn modelId="{7DD00E74-4405-DA41-BD73-33BCEACAA28F}" srcId="{2B179273-2704-3D43-9593-9A14EA887E16}" destId="{32431CC2-FF1C-1C47-B100-1999122DC494}" srcOrd="4" destOrd="0" parTransId="{60481217-866F-EC4E-9BCA-CCDCA186FDBB}" sibTransId="{8599BEEC-93D9-994B-AE0F-C24D213B9D12}"/>
    <dgm:cxn modelId="{F537F794-80EB-4A87-88F2-06256C73969D}" type="presOf" srcId="{0774BB43-37B4-DC4F-81E4-178EF4A18D34}" destId="{759DA5C7-AB80-6547-BEDD-B6A548F15238}" srcOrd="0" destOrd="0" presId="urn:microsoft.com/office/officeart/2009/3/layout/HorizontalOrganizationChart#25"/>
    <dgm:cxn modelId="{AA862781-7866-4694-8F0D-71A4B96A5F85}" type="presOf" srcId="{0774BB43-37B4-DC4F-81E4-178EF4A18D34}" destId="{05E3AC22-BCCB-D145-94DE-970DB76ABA3C}" srcOrd="1" destOrd="0" presId="urn:microsoft.com/office/officeart/2009/3/layout/HorizontalOrganizationChart#25"/>
    <dgm:cxn modelId="{E0DF0C51-0DCB-43F1-A9D9-6E5E0B3C9635}" type="presOf" srcId="{EA8C3C0C-7CD0-5840-B329-C1537917FA6E}" destId="{E5185E33-A69C-A14B-8DB1-4AE618D86EBD}" srcOrd="0" destOrd="0" presId="urn:microsoft.com/office/officeart/2009/3/layout/HorizontalOrganizationChart#25"/>
    <dgm:cxn modelId="{1BC7166F-C18F-4F8A-9208-0ED3D37079A1}" type="presOf" srcId="{32431CC2-FF1C-1C47-B100-1999122DC494}" destId="{FEB746DA-611D-7546-9EAF-B8163E4EC36D}" srcOrd="0" destOrd="0" presId="urn:microsoft.com/office/officeart/2009/3/layout/HorizontalOrganizationChart#25"/>
    <dgm:cxn modelId="{02A45E31-6017-4CA6-A10B-2C36770D5BAC}" type="presOf" srcId="{E2775487-DF8A-344F-B8D8-6AC7FD999A3D}" destId="{1F170545-5F3F-A14A-B776-4C6B79BF8AE5}" srcOrd="0" destOrd="0" presId="urn:microsoft.com/office/officeart/2009/3/layout/HorizontalOrganizationChart#25"/>
    <dgm:cxn modelId="{FCF8CC82-6DE7-4F63-B860-ABCC7CC2D243}" type="presOf" srcId="{0572A4C9-B3DE-A943-A31D-6C390134C0DE}" destId="{FEA15BB8-BB7F-6240-A649-8E9B8F3FCE92}" srcOrd="0" destOrd="0" presId="urn:microsoft.com/office/officeart/2009/3/layout/HorizontalOrganizationChart#25"/>
    <dgm:cxn modelId="{D2C2B579-6528-4DBB-B2D1-B4DE3E64E9AA}" type="presOf" srcId="{2B179273-2704-3D43-9593-9A14EA887E16}" destId="{0838EECB-55B7-E045-8B8A-C5CC1ABEBE3D}" srcOrd="1" destOrd="0" presId="urn:microsoft.com/office/officeart/2009/3/layout/HorizontalOrganizationChart#25"/>
    <dgm:cxn modelId="{CCB72208-893D-43D5-B04A-CA83733D37B0}" type="presOf" srcId="{8DF1DB71-48E7-9642-A49B-251B711B1738}" destId="{592399A9-576A-F948-84DC-39E095494FCC}" srcOrd="0" destOrd="0" presId="urn:microsoft.com/office/officeart/2009/3/layout/HorizontalOrganizationChart#25"/>
    <dgm:cxn modelId="{ABB75906-B5FA-4BD9-B20B-2C8B8513F05B}" type="presOf" srcId="{60481217-866F-EC4E-9BCA-CCDCA186FDBB}" destId="{D5B41C15-8B97-2E4E-8953-BB8241D11771}" srcOrd="0" destOrd="0" presId="urn:microsoft.com/office/officeart/2009/3/layout/HorizontalOrganizationChart#25"/>
    <dgm:cxn modelId="{A9582D28-D785-1041-942A-A6AAFD67324F}" srcId="{2B179273-2704-3D43-9593-9A14EA887E16}" destId="{C56A63DB-2540-B74A-844D-266E8014420E}" srcOrd="3" destOrd="0" parTransId="{8DF1DB71-48E7-9642-A49B-251B711B1738}" sibTransId="{097887AF-D762-EB4B-A45B-7E6F49C293E7}"/>
    <dgm:cxn modelId="{4D14314E-C42D-4383-9041-40EEBCC21D04}" type="presOf" srcId="{2B179273-2704-3D43-9593-9A14EA887E16}" destId="{C66CCFD0-EBC3-7149-A8D4-80E9D63FB304}" srcOrd="0" destOrd="0" presId="urn:microsoft.com/office/officeart/2009/3/layout/HorizontalOrganizationChart#25"/>
    <dgm:cxn modelId="{6F740411-0AFA-4C81-BFE1-00244DCAB83A}" type="presOf" srcId="{60C86F9E-ECD4-F648-A2BA-C82DE325D55B}" destId="{39CC3071-B54C-4946-BADD-878ECE21822F}" srcOrd="0" destOrd="0" presId="urn:microsoft.com/office/officeart/2009/3/layout/HorizontalOrganizationChart#25"/>
    <dgm:cxn modelId="{B30448D7-DC89-4E14-8ADF-C34A5213C7CD}" type="presOf" srcId="{C56A63DB-2540-B74A-844D-266E8014420E}" destId="{AB1E20DE-926E-D043-913F-F98B1BCE8D50}" srcOrd="0" destOrd="0" presId="urn:microsoft.com/office/officeart/2009/3/layout/HorizontalOrganizationChart#25"/>
    <dgm:cxn modelId="{94EFE672-EEF8-46D7-8BA7-88017F880756}" type="presOf" srcId="{32431CC2-FF1C-1C47-B100-1999122DC494}" destId="{398E564E-AB0F-984F-8DC0-A6A3ED798886}" srcOrd="1" destOrd="0" presId="urn:microsoft.com/office/officeart/2009/3/layout/HorizontalOrganizationChart#25"/>
    <dgm:cxn modelId="{43B03354-69DB-4108-AF67-D91A68D2559D}" type="presOf" srcId="{C56A63DB-2540-B74A-844D-266E8014420E}" destId="{078E0EB9-8965-3347-A9FE-777BCBAF59A1}" srcOrd="1"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478C803F-893F-4248-8C35-F1DECB2F0D2C}" srcId="{E9262D6E-5D67-1749-9B3E-98FE22637E0E}" destId="{2B179273-2704-3D43-9593-9A14EA887E16}" srcOrd="0" destOrd="0" parTransId="{919B3BA2-B184-594C-B712-7BE270D4AC41}" sibTransId="{0D6293B7-76DE-2F47-94E9-C0A3E8F07E6A}"/>
    <dgm:cxn modelId="{FB03C910-301F-7D4C-A5B3-6C408C5EFA1F}" srcId="{2B179273-2704-3D43-9593-9A14EA887E16}" destId="{E2775487-DF8A-344F-B8D8-6AC7FD999A3D}" srcOrd="0" destOrd="0" parTransId="{60C86F9E-ECD4-F648-A2BA-C82DE325D55B}" sibTransId="{B12D8443-882A-3C40-A196-5434328AD660}"/>
    <dgm:cxn modelId="{5F7420EF-0DBB-8B45-B5ED-9711F3790A97}" srcId="{2B179273-2704-3D43-9593-9A14EA887E16}" destId="{C3B1E552-4C86-934A-B9AC-6D80E09981FB}" srcOrd="2" destOrd="0" parTransId="{EA8C3C0C-7CD0-5840-B329-C1537917FA6E}" sibTransId="{38AFA7AA-DE82-3941-B5B5-2F38B3BE9093}"/>
    <dgm:cxn modelId="{7AB3AA96-963B-4451-8008-39CFEC4A5D9A}" type="presParOf" srcId="{D01011B3-9247-344D-89EF-A190C3A4E16A}" destId="{522A4F15-5E5B-4343-AC2A-145AD12F5BC8}" srcOrd="0" destOrd="0" presId="urn:microsoft.com/office/officeart/2009/3/layout/HorizontalOrganizationChart#25"/>
    <dgm:cxn modelId="{F8EE295E-D05E-458B-A650-267A1D38C1F7}" type="presParOf" srcId="{522A4F15-5E5B-4343-AC2A-145AD12F5BC8}" destId="{F15FC2B3-F7CC-D546-A82F-D26D0E72EEAC}" srcOrd="0" destOrd="0" presId="urn:microsoft.com/office/officeart/2009/3/layout/HorizontalOrganizationChart#25"/>
    <dgm:cxn modelId="{F3737307-514F-4915-8F15-CF4B1B5DD490}" type="presParOf" srcId="{F15FC2B3-F7CC-D546-A82F-D26D0E72EEAC}" destId="{C66CCFD0-EBC3-7149-A8D4-80E9D63FB304}" srcOrd="0" destOrd="0" presId="urn:microsoft.com/office/officeart/2009/3/layout/HorizontalOrganizationChart#25"/>
    <dgm:cxn modelId="{DC5C973B-2364-4DEC-BFF1-3AC2BE2BD70B}" type="presParOf" srcId="{F15FC2B3-F7CC-D546-A82F-D26D0E72EEAC}" destId="{0838EECB-55B7-E045-8B8A-C5CC1ABEBE3D}" srcOrd="1" destOrd="0" presId="urn:microsoft.com/office/officeart/2009/3/layout/HorizontalOrganizationChart#25"/>
    <dgm:cxn modelId="{46D4FB51-913C-40ED-A98C-C4F6E69B08B2}" type="presParOf" srcId="{522A4F15-5E5B-4343-AC2A-145AD12F5BC8}" destId="{27EE6AE5-5A1A-3140-892B-66736C64D091}" srcOrd="1" destOrd="0" presId="urn:microsoft.com/office/officeart/2009/3/layout/HorizontalOrganizationChart#25"/>
    <dgm:cxn modelId="{46DD66DB-1A29-4900-83FF-53D2549E6866}" type="presParOf" srcId="{27EE6AE5-5A1A-3140-892B-66736C64D091}" destId="{39CC3071-B54C-4946-BADD-878ECE21822F}" srcOrd="0" destOrd="0" presId="urn:microsoft.com/office/officeart/2009/3/layout/HorizontalOrganizationChart#25"/>
    <dgm:cxn modelId="{FBC8DB80-69C7-43BC-BD01-227B109B2CEC}" type="presParOf" srcId="{27EE6AE5-5A1A-3140-892B-66736C64D091}" destId="{A87CA5F6-E563-254D-8019-8E43BDB9E430}" srcOrd="1" destOrd="0" presId="urn:microsoft.com/office/officeart/2009/3/layout/HorizontalOrganizationChart#25"/>
    <dgm:cxn modelId="{EDB93437-91E4-4D24-83AE-CC1DE7D2D15F}" type="presParOf" srcId="{A87CA5F6-E563-254D-8019-8E43BDB9E430}" destId="{2121AAF9-47A7-D34F-83AA-AD09384DD22B}" srcOrd="0" destOrd="0" presId="urn:microsoft.com/office/officeart/2009/3/layout/HorizontalOrganizationChart#25"/>
    <dgm:cxn modelId="{3F65AD3F-DC0C-48D9-BDD4-A574FDF22F7C}" type="presParOf" srcId="{2121AAF9-47A7-D34F-83AA-AD09384DD22B}" destId="{1F170545-5F3F-A14A-B776-4C6B79BF8AE5}" srcOrd="0" destOrd="0" presId="urn:microsoft.com/office/officeart/2009/3/layout/HorizontalOrganizationChart#25"/>
    <dgm:cxn modelId="{D664103E-4CDF-4EA7-9B3E-FDBE94D2E863}" type="presParOf" srcId="{2121AAF9-47A7-D34F-83AA-AD09384DD22B}" destId="{AA1EC854-01A0-3B42-B2B8-01447225C09A}" srcOrd="1" destOrd="0" presId="urn:microsoft.com/office/officeart/2009/3/layout/HorizontalOrganizationChart#25"/>
    <dgm:cxn modelId="{623924DB-2C3B-46D9-8E7A-16FF53AA8CC3}" type="presParOf" srcId="{A87CA5F6-E563-254D-8019-8E43BDB9E430}" destId="{94FBC40C-5DCB-C24B-BDC8-1CDCFD2977CA}" srcOrd="1" destOrd="0" presId="urn:microsoft.com/office/officeart/2009/3/layout/HorizontalOrganizationChart#25"/>
    <dgm:cxn modelId="{0AC36C1C-F564-44C9-A7C1-FBB0A1DD60C2}" type="presParOf" srcId="{A87CA5F6-E563-254D-8019-8E43BDB9E430}" destId="{924395FB-44C8-1B4E-B957-03E49C5D33DB}" srcOrd="2" destOrd="0" presId="urn:microsoft.com/office/officeart/2009/3/layout/HorizontalOrganizationChart#25"/>
    <dgm:cxn modelId="{8ED50267-5B40-4979-8080-D599C4704393}" type="presParOf" srcId="{27EE6AE5-5A1A-3140-892B-66736C64D091}" destId="{FEA15BB8-BB7F-6240-A649-8E9B8F3FCE92}" srcOrd="2" destOrd="0" presId="urn:microsoft.com/office/officeart/2009/3/layout/HorizontalOrganizationChart#25"/>
    <dgm:cxn modelId="{299FCC20-864E-40D6-9412-95F73EB41296}" type="presParOf" srcId="{27EE6AE5-5A1A-3140-892B-66736C64D091}" destId="{DBD5B863-3310-A146-80BE-76595AEC574F}" srcOrd="3" destOrd="0" presId="urn:microsoft.com/office/officeart/2009/3/layout/HorizontalOrganizationChart#25"/>
    <dgm:cxn modelId="{16DD4489-0342-49A0-804A-54CE88F9B667}" type="presParOf" srcId="{DBD5B863-3310-A146-80BE-76595AEC574F}" destId="{8B508A1B-FECB-4A48-86F4-79662C0296D9}" srcOrd="0" destOrd="0" presId="urn:microsoft.com/office/officeart/2009/3/layout/HorizontalOrganizationChart#25"/>
    <dgm:cxn modelId="{D0E2EE61-3ECE-46F6-853D-C2AA05E14767}" type="presParOf" srcId="{8B508A1B-FECB-4A48-86F4-79662C0296D9}" destId="{759DA5C7-AB80-6547-BEDD-B6A548F15238}" srcOrd="0" destOrd="0" presId="urn:microsoft.com/office/officeart/2009/3/layout/HorizontalOrganizationChart#25"/>
    <dgm:cxn modelId="{43312B2C-389A-40DD-B3CA-7FC866C02C6C}" type="presParOf" srcId="{8B508A1B-FECB-4A48-86F4-79662C0296D9}" destId="{05E3AC22-BCCB-D145-94DE-970DB76ABA3C}" srcOrd="1" destOrd="0" presId="urn:microsoft.com/office/officeart/2009/3/layout/HorizontalOrganizationChart#25"/>
    <dgm:cxn modelId="{45079DE0-3188-4501-BE17-0F0C6C370B4D}" type="presParOf" srcId="{DBD5B863-3310-A146-80BE-76595AEC574F}" destId="{7DFFB080-5E62-D143-A36B-5E78DDF3B740}" srcOrd="1" destOrd="0" presId="urn:microsoft.com/office/officeart/2009/3/layout/HorizontalOrganizationChart#25"/>
    <dgm:cxn modelId="{07A6F5E9-89A2-482F-BAA7-952AFDB34335}" type="presParOf" srcId="{DBD5B863-3310-A146-80BE-76595AEC574F}" destId="{6929E8D5-9FEF-7644-AF7A-52F023AE7FE9}" srcOrd="2" destOrd="0" presId="urn:microsoft.com/office/officeart/2009/3/layout/HorizontalOrganizationChart#25"/>
    <dgm:cxn modelId="{7EE95F5A-23EB-4D41-A0E2-B74EAE449432}" type="presParOf" srcId="{27EE6AE5-5A1A-3140-892B-66736C64D091}" destId="{E5185E33-A69C-A14B-8DB1-4AE618D86EBD}" srcOrd="4" destOrd="0" presId="urn:microsoft.com/office/officeart/2009/3/layout/HorizontalOrganizationChart#25"/>
    <dgm:cxn modelId="{DB24D793-533B-4280-9899-A9109BAB4278}" type="presParOf" srcId="{27EE6AE5-5A1A-3140-892B-66736C64D091}" destId="{9C501E13-1C3D-C34C-9444-38ED53A28DAD}" srcOrd="5" destOrd="0" presId="urn:microsoft.com/office/officeart/2009/3/layout/HorizontalOrganizationChart#25"/>
    <dgm:cxn modelId="{61D9086C-01F0-407C-9449-5845BC33131B}" type="presParOf" srcId="{9C501E13-1C3D-C34C-9444-38ED53A28DAD}" destId="{D21B1B66-1004-B846-8462-E980A4497C48}" srcOrd="0" destOrd="0" presId="urn:microsoft.com/office/officeart/2009/3/layout/HorizontalOrganizationChart#25"/>
    <dgm:cxn modelId="{7139151B-3C6D-43AF-8D5D-3C5210D9B567}" type="presParOf" srcId="{D21B1B66-1004-B846-8462-E980A4497C48}" destId="{59D41257-D9E9-F943-80BA-3F11804838C7}" srcOrd="0" destOrd="0" presId="urn:microsoft.com/office/officeart/2009/3/layout/HorizontalOrganizationChart#25"/>
    <dgm:cxn modelId="{EBBBDE22-21D6-4A14-9B7A-2A73CCD1837A}" type="presParOf" srcId="{D21B1B66-1004-B846-8462-E980A4497C48}" destId="{0BF10FB6-4937-4545-B2B1-3E203BD6DE8A}" srcOrd="1" destOrd="0" presId="urn:microsoft.com/office/officeart/2009/3/layout/HorizontalOrganizationChart#25"/>
    <dgm:cxn modelId="{0197B36D-ABCD-4CBD-B205-39F7405077BC}" type="presParOf" srcId="{9C501E13-1C3D-C34C-9444-38ED53A28DAD}" destId="{8F1B0309-21A9-8849-B53A-EA3DFCD4C4F0}" srcOrd="1" destOrd="0" presId="urn:microsoft.com/office/officeart/2009/3/layout/HorizontalOrganizationChart#25"/>
    <dgm:cxn modelId="{9B3C7B43-F8D2-4D11-9738-8A3FF1F7E6C5}" type="presParOf" srcId="{9C501E13-1C3D-C34C-9444-38ED53A28DAD}" destId="{22615910-1D52-C34A-95A6-872F0B23C7DF}" srcOrd="2" destOrd="0" presId="urn:microsoft.com/office/officeart/2009/3/layout/HorizontalOrganizationChart#25"/>
    <dgm:cxn modelId="{0AA35EB0-D685-40BF-A857-7A9FF5D6E496}" type="presParOf" srcId="{27EE6AE5-5A1A-3140-892B-66736C64D091}" destId="{592399A9-576A-F948-84DC-39E095494FCC}" srcOrd="6" destOrd="0" presId="urn:microsoft.com/office/officeart/2009/3/layout/HorizontalOrganizationChart#25"/>
    <dgm:cxn modelId="{8A7D4FAC-BBB4-4757-A372-BA94A132AD05}" type="presParOf" srcId="{27EE6AE5-5A1A-3140-892B-66736C64D091}" destId="{CE9AFFBE-26A9-5642-889D-A6AE33D4B085}" srcOrd="7" destOrd="0" presId="urn:microsoft.com/office/officeart/2009/3/layout/HorizontalOrganizationChart#25"/>
    <dgm:cxn modelId="{24E02F9A-725E-40B8-8A60-80C54C3F0CD1}" type="presParOf" srcId="{CE9AFFBE-26A9-5642-889D-A6AE33D4B085}" destId="{EA435581-C6D6-5249-99A1-6BA121C879BA}" srcOrd="0" destOrd="0" presId="urn:microsoft.com/office/officeart/2009/3/layout/HorizontalOrganizationChart#25"/>
    <dgm:cxn modelId="{97063AED-0D64-4EB4-8E3A-3466726BB13B}" type="presParOf" srcId="{EA435581-C6D6-5249-99A1-6BA121C879BA}" destId="{AB1E20DE-926E-D043-913F-F98B1BCE8D50}" srcOrd="0" destOrd="0" presId="urn:microsoft.com/office/officeart/2009/3/layout/HorizontalOrganizationChart#25"/>
    <dgm:cxn modelId="{AAEEEB02-0F32-4015-977D-2B386D1F697F}" type="presParOf" srcId="{EA435581-C6D6-5249-99A1-6BA121C879BA}" destId="{078E0EB9-8965-3347-A9FE-777BCBAF59A1}" srcOrd="1" destOrd="0" presId="urn:microsoft.com/office/officeart/2009/3/layout/HorizontalOrganizationChart#25"/>
    <dgm:cxn modelId="{2C97764C-7DED-40AE-91AB-51228AF062FD}" type="presParOf" srcId="{CE9AFFBE-26A9-5642-889D-A6AE33D4B085}" destId="{E08B2666-EF99-4348-B311-4C310DA0B24C}" srcOrd="1" destOrd="0" presId="urn:microsoft.com/office/officeart/2009/3/layout/HorizontalOrganizationChart#25"/>
    <dgm:cxn modelId="{7179A42A-40E3-4AF5-A5D5-770122511A36}" type="presParOf" srcId="{CE9AFFBE-26A9-5642-889D-A6AE33D4B085}" destId="{9E6AFEFB-5257-1246-ABCE-3D448D1E1C41}" srcOrd="2" destOrd="0" presId="urn:microsoft.com/office/officeart/2009/3/layout/HorizontalOrganizationChart#25"/>
    <dgm:cxn modelId="{AB74631C-596B-4130-9C61-0D4C15EBB91A}" type="presParOf" srcId="{27EE6AE5-5A1A-3140-892B-66736C64D091}" destId="{D5B41C15-8B97-2E4E-8953-BB8241D11771}" srcOrd="8" destOrd="0" presId="urn:microsoft.com/office/officeart/2009/3/layout/HorizontalOrganizationChart#25"/>
    <dgm:cxn modelId="{67DD015C-97FA-46D9-A2BC-E690C8E77C34}" type="presParOf" srcId="{27EE6AE5-5A1A-3140-892B-66736C64D091}" destId="{DEC1EF73-ECFD-8F42-954E-349A2B317E0B}" srcOrd="9" destOrd="0" presId="urn:microsoft.com/office/officeart/2009/3/layout/HorizontalOrganizationChart#25"/>
    <dgm:cxn modelId="{F328D792-0ABF-4545-B9C0-7146224C0832}" type="presParOf" srcId="{DEC1EF73-ECFD-8F42-954E-349A2B317E0B}" destId="{2848BF66-6C88-1E45-AD2A-F7E2D971DC68}" srcOrd="0" destOrd="0" presId="urn:microsoft.com/office/officeart/2009/3/layout/HorizontalOrganizationChart#25"/>
    <dgm:cxn modelId="{4A425AE7-CF58-4FF8-90B8-6EE45341545C}" type="presParOf" srcId="{2848BF66-6C88-1E45-AD2A-F7E2D971DC68}" destId="{FEB746DA-611D-7546-9EAF-B8163E4EC36D}" srcOrd="0" destOrd="0" presId="urn:microsoft.com/office/officeart/2009/3/layout/HorizontalOrganizationChart#25"/>
    <dgm:cxn modelId="{37EFEE45-32C7-4438-B794-C3657BFBD6E4}" type="presParOf" srcId="{2848BF66-6C88-1E45-AD2A-F7E2D971DC68}" destId="{398E564E-AB0F-984F-8DC0-A6A3ED798886}" srcOrd="1" destOrd="0" presId="urn:microsoft.com/office/officeart/2009/3/layout/HorizontalOrganizationChart#25"/>
    <dgm:cxn modelId="{E3575B12-0AA2-421E-B1D1-C8E4D7F533E7}" type="presParOf" srcId="{DEC1EF73-ECFD-8F42-954E-349A2B317E0B}" destId="{92413F5C-5079-B445-AFDC-455212E9B5DD}" srcOrd="1" destOrd="0" presId="urn:microsoft.com/office/officeart/2009/3/layout/HorizontalOrganizationChart#25"/>
    <dgm:cxn modelId="{02A91AF8-F902-4ED6-9BD2-B1F8CCDE520A}" type="presParOf" srcId="{DEC1EF73-ECFD-8F42-954E-349A2B317E0B}" destId="{AEE40536-DA15-B94E-A7DF-407DB9094E8F}" srcOrd="2" destOrd="0" presId="urn:microsoft.com/office/officeart/2009/3/layout/HorizontalOrganizationChart#25"/>
    <dgm:cxn modelId="{13EF86E5-0D39-415C-805A-7B4A3FD2C35D}"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7.xml><?xml version="1.0" encoding="utf-8"?>
<dgm:dataModel xmlns:dgm="http://schemas.openxmlformats.org/drawingml/2006/diagram" xmlns:a="http://schemas.openxmlformats.org/drawingml/2006/main">
  <dgm:ptLst>
    <dgm:pt modelId="{40069488-3DFC-4DEC-B4AD-4AE38A21209A}" type="doc">
      <dgm:prSet loTypeId="urn:microsoft.com/office/officeart/2005/8/layout/orgChart1#25" loCatId="hierarchy" qsTypeId="urn:microsoft.com/office/officeart/2005/8/quickstyle/simple1#101" qsCatId="simple" csTypeId="urn:microsoft.com/office/officeart/2005/8/colors/accent2_1#98" csCatId="accent2" phldr="1"/>
      <dgm:spPr/>
      <dgm:t>
        <a:bodyPr/>
        <a:lstStyle/>
        <a:p>
          <a:endParaRPr lang="zh-CN" altLang="en-US"/>
        </a:p>
      </dgm:t>
    </dgm:pt>
    <dgm:pt modelId="{1E3AB196-5874-472B-A1F4-B79D253DA4C4}">
      <dgm:prSet phldrT="[文本]" custT="1"/>
      <dgm:spPr/>
      <dgm:t>
        <a:bodyPr/>
        <a:lstStyle/>
        <a:p>
          <a:r>
            <a:rPr lang="zh-CN" altLang="en-US" sz="2000" b="1" dirty="0">
              <a:latin typeface="等线" panose="02010600030101010101" pitchFamily="2" charset="-122"/>
              <a:ea typeface="等线" panose="02010600030101010101" pitchFamily="2" charset="-122"/>
            </a:rPr>
            <a:t>十四个坚持</a:t>
          </a:r>
        </a:p>
      </dgm:t>
    </dgm:pt>
    <dgm:pt modelId="{864A9761-268F-4327-BFD5-E2557ABDA55C}" type="parTrans" cxnId="{10DDDE3A-BAFE-4A24-8E20-E25A9B149475}">
      <dgm:prSet/>
      <dgm:spPr/>
      <dgm:t>
        <a:bodyPr/>
        <a:lstStyle/>
        <a:p>
          <a:endParaRPr lang="zh-CN" altLang="en-US"/>
        </a:p>
      </dgm:t>
    </dgm:pt>
    <dgm:pt modelId="{0FE53B1B-F552-49D7-9C38-C2429BF53609}" type="sibTrans" cxnId="{10DDDE3A-BAFE-4A24-8E20-E25A9B149475}">
      <dgm:prSet/>
      <dgm:spPr/>
      <dgm:t>
        <a:bodyPr/>
        <a:lstStyle/>
        <a:p>
          <a:endParaRPr lang="zh-CN" altLang="en-US"/>
        </a:p>
      </dgm:t>
    </dgm:pt>
    <dgm:pt modelId="{80A2F824-D33F-4B41-9545-59A5B6A6575F}">
      <dgm:prSet phldrT="[文本]" custT="1"/>
      <dgm:spPr/>
      <dgm:t>
        <a:bodyPr/>
        <a:lstStyle/>
        <a:p>
          <a:r>
            <a:rPr lang="zh-CN" altLang="en-US" sz="2000" b="1" dirty="0">
              <a:latin typeface="等线" panose="02010600030101010101" pitchFamily="2" charset="-122"/>
              <a:ea typeface="等线" panose="02010600030101010101" pitchFamily="2" charset="-122"/>
            </a:rPr>
            <a:t>党</a:t>
          </a:r>
        </a:p>
      </dgm:t>
    </dgm:pt>
    <dgm:pt modelId="{BFF48972-4011-49DB-BD56-7DC597D92E28}" type="parTrans" cxnId="{A9D362C4-5BD8-478F-97CE-C4CD7BB711DE}">
      <dgm:prSet/>
      <dgm:spPr/>
      <dgm:t>
        <a:bodyPr/>
        <a:lstStyle/>
        <a:p>
          <a:endParaRPr lang="zh-CN" altLang="en-US"/>
        </a:p>
      </dgm:t>
    </dgm:pt>
    <dgm:pt modelId="{DE672DFC-F2DB-4507-AB83-952F67156792}" type="sibTrans" cxnId="{A9D362C4-5BD8-478F-97CE-C4CD7BB711DE}">
      <dgm:prSet/>
      <dgm:spPr/>
      <dgm:t>
        <a:bodyPr/>
        <a:lstStyle/>
        <a:p>
          <a:endParaRPr lang="zh-CN" altLang="en-US"/>
        </a:p>
      </dgm:t>
    </dgm:pt>
    <dgm:pt modelId="{C7F19D77-20BC-493D-A0DD-9125D09F0C70}">
      <dgm:prSet phldrT="[文本]" custT="1"/>
      <dgm:spPr/>
      <dgm:t>
        <a:bodyPr/>
        <a:lstStyle/>
        <a:p>
          <a:r>
            <a:rPr lang="zh-CN" altLang="en-US" sz="2000" b="1" dirty="0">
              <a:latin typeface="等线" panose="02010600030101010101" pitchFamily="2" charset="-122"/>
              <a:ea typeface="等线" panose="02010600030101010101" pitchFamily="2" charset="-122"/>
            </a:rPr>
            <a:t>人</a:t>
          </a:r>
        </a:p>
      </dgm:t>
    </dgm:pt>
    <dgm:pt modelId="{949C7311-6963-4128-989D-B63BAA733506}" type="parTrans" cxnId="{47F25B44-2C37-4A32-9FA9-F59A5001D083}">
      <dgm:prSet/>
      <dgm:spPr/>
      <dgm:t>
        <a:bodyPr/>
        <a:lstStyle/>
        <a:p>
          <a:endParaRPr lang="zh-CN" altLang="en-US"/>
        </a:p>
      </dgm:t>
    </dgm:pt>
    <dgm:pt modelId="{A1B8F889-7CBD-4953-9543-BAD13B35D2B8}" type="sibTrans" cxnId="{47F25B44-2C37-4A32-9FA9-F59A5001D083}">
      <dgm:prSet/>
      <dgm:spPr/>
      <dgm:t>
        <a:bodyPr/>
        <a:lstStyle/>
        <a:p>
          <a:endParaRPr lang="zh-CN" altLang="en-US"/>
        </a:p>
      </dgm:t>
    </dgm:pt>
    <dgm:pt modelId="{9F7F12D1-7E4E-4CE4-90D8-35A7A17C57F6}">
      <dgm:prSet phldrT="[文本]" custT="1"/>
      <dgm:spPr/>
      <dgm:t>
        <a:bodyPr/>
        <a:lstStyle/>
        <a:p>
          <a:r>
            <a:rPr lang="zh-CN" altLang="en-US" sz="2000" b="1" dirty="0">
              <a:latin typeface="等线" panose="02010600030101010101" pitchFamily="2" charset="-122"/>
              <a:ea typeface="等线" panose="02010600030101010101" pitchFamily="2" charset="-122"/>
            </a:rPr>
            <a:t>国</a:t>
          </a:r>
        </a:p>
      </dgm:t>
    </dgm:pt>
    <dgm:pt modelId="{4E60766E-B99F-4FB6-8807-AA99E796C43B}" type="parTrans" cxnId="{3C488D0E-6B6E-4B30-B36E-C51B90033259}">
      <dgm:prSet/>
      <dgm:spPr/>
      <dgm:t>
        <a:bodyPr/>
        <a:lstStyle/>
        <a:p>
          <a:endParaRPr lang="zh-CN" altLang="en-US"/>
        </a:p>
      </dgm:t>
    </dgm:pt>
    <dgm:pt modelId="{09939F0E-2420-4170-A20F-B4CB936B6C80}" type="sibTrans" cxnId="{3C488D0E-6B6E-4B30-B36E-C51B90033259}">
      <dgm:prSet/>
      <dgm:spPr/>
      <dgm:t>
        <a:bodyPr/>
        <a:lstStyle/>
        <a:p>
          <a:endParaRPr lang="zh-CN" altLang="en-US"/>
        </a:p>
      </dgm:t>
    </dgm:pt>
    <dgm:pt modelId="{A1696FF6-218D-43DD-8E25-382D15817769}">
      <dgm:prSet phldrT="[文本]" custT="1"/>
      <dgm:spPr/>
      <dgm:t>
        <a:bodyPr/>
        <a:lstStyle/>
        <a:p>
          <a:r>
            <a:rPr lang="zh-CN" altLang="en-US" sz="2000" b="1" dirty="0">
              <a:latin typeface="等线" panose="02010600030101010101" pitchFamily="2" charset="-122"/>
              <a:ea typeface="等线" panose="02010600030101010101" pitchFamily="2" charset="-122"/>
            </a:rPr>
            <a:t>革新</a:t>
          </a:r>
        </a:p>
      </dgm:t>
    </dgm:pt>
    <dgm:pt modelId="{218AE0BE-A8B5-4B4F-B344-9462E07E86C3}" type="parTrans" cxnId="{C67E299D-E631-4FBE-802E-903509AA3DFA}">
      <dgm:prSet/>
      <dgm:spPr/>
      <dgm:t>
        <a:bodyPr/>
        <a:lstStyle/>
        <a:p>
          <a:endParaRPr lang="zh-CN" altLang="en-US"/>
        </a:p>
      </dgm:t>
    </dgm:pt>
    <dgm:pt modelId="{CA090D3A-09DB-445D-877D-4F2B940F4AB2}" type="sibTrans" cxnId="{C67E299D-E631-4FBE-802E-903509AA3DFA}">
      <dgm:prSet/>
      <dgm:spPr/>
      <dgm:t>
        <a:bodyPr/>
        <a:lstStyle/>
        <a:p>
          <a:endParaRPr lang="zh-CN" altLang="en-US"/>
        </a:p>
      </dgm:t>
    </dgm:pt>
    <dgm:pt modelId="{5D5097D7-3E68-4859-8EF5-7F49EEA5F2B7}">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坚持党对人民军队的绝对领导</a:t>
          </a:r>
        </a:p>
      </dgm:t>
    </dgm:pt>
    <dgm:pt modelId="{FB1541B3-9DC2-4422-9B95-29CD2F898962}" type="parTrans" cxnId="{52B2048F-4DDF-4DCB-903A-59002C4D71A0}">
      <dgm:prSet/>
      <dgm:spPr/>
      <dgm:t>
        <a:bodyPr/>
        <a:lstStyle/>
        <a:p>
          <a:endParaRPr lang="zh-CN" altLang="en-US"/>
        </a:p>
      </dgm:t>
    </dgm:pt>
    <dgm:pt modelId="{CF8489BE-6C00-475A-9923-BF01C1F14BE2}" type="sibTrans" cxnId="{52B2048F-4DDF-4DCB-903A-59002C4D71A0}">
      <dgm:prSet/>
      <dgm:spPr/>
      <dgm:t>
        <a:bodyPr/>
        <a:lstStyle/>
        <a:p>
          <a:endParaRPr lang="zh-CN" altLang="en-US"/>
        </a:p>
      </dgm:t>
    </dgm:pt>
    <dgm:pt modelId="{EF6A08ED-71AA-4FDA-8F67-131A38FB2FD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坚持全面从严治党</a:t>
          </a:r>
        </a:p>
      </dgm:t>
    </dgm:pt>
    <dgm:pt modelId="{FB6369DC-3938-46D5-A76F-9EC0E2BB0E33}" type="parTrans" cxnId="{88BB8EC6-1802-4069-9660-B68F53B51620}">
      <dgm:prSet/>
      <dgm:spPr/>
      <dgm:t>
        <a:bodyPr/>
        <a:lstStyle/>
        <a:p>
          <a:endParaRPr lang="zh-CN" altLang="en-US"/>
        </a:p>
      </dgm:t>
    </dgm:pt>
    <dgm:pt modelId="{BCC525AB-A3A6-4542-AD03-5379873765E9}" type="sibTrans" cxnId="{88BB8EC6-1802-4069-9660-B68F53B51620}">
      <dgm:prSet/>
      <dgm:spPr/>
      <dgm:t>
        <a:bodyPr/>
        <a:lstStyle/>
        <a:p>
          <a:endParaRPr lang="zh-CN" altLang="en-US"/>
        </a:p>
      </dgm:t>
    </dgm:pt>
    <dgm:pt modelId="{E3428BB2-9028-4BDF-9272-B9024B86C71E}">
      <dgm:prSet phldrT="[文本]" custT="1"/>
      <dgm:spPr/>
      <dgm:t>
        <a:bodyPr/>
        <a:lstStyle/>
        <a:p>
          <a:endParaRPr lang="zh-CN" altLang="en-US" sz="2000" b="1" dirty="0">
            <a:latin typeface="等线" panose="02010600030101010101" pitchFamily="2" charset="-122"/>
            <a:ea typeface="等线" panose="02010600030101010101" pitchFamily="2" charset="-122"/>
          </a:endParaRPr>
        </a:p>
      </dgm:t>
    </dgm:pt>
    <dgm:pt modelId="{441C6099-740B-46B8-B7A3-A10034E875D9}" type="parTrans" cxnId="{C0AB0F32-F64F-42C2-AA11-C8C4863B73A3}">
      <dgm:prSet/>
      <dgm:spPr/>
      <dgm:t>
        <a:bodyPr/>
        <a:lstStyle/>
        <a:p>
          <a:endParaRPr lang="zh-CN" altLang="en-US"/>
        </a:p>
      </dgm:t>
    </dgm:pt>
    <dgm:pt modelId="{4DF0EB63-D084-4B99-97F1-04415E680F3B}" type="sibTrans" cxnId="{C0AB0F32-F64F-42C2-AA11-C8C4863B73A3}">
      <dgm:prSet/>
      <dgm:spPr/>
      <dgm:t>
        <a:bodyPr/>
        <a:lstStyle/>
        <a:p>
          <a:endParaRPr lang="zh-CN" altLang="en-US"/>
        </a:p>
      </dgm:t>
    </dgm:pt>
    <dgm:pt modelId="{CDF4E52D-41FD-4685-92CE-5FF5763318A4}">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4468BB26-B4AF-4109-8608-682B280DB9A5}" type="parTrans" cxnId="{1A5AC41F-A477-4994-AB03-754A72039C19}">
      <dgm:prSet/>
      <dgm:spPr/>
      <dgm:t>
        <a:bodyPr/>
        <a:lstStyle/>
        <a:p>
          <a:endParaRPr lang="zh-CN" altLang="en-US"/>
        </a:p>
      </dgm:t>
    </dgm:pt>
    <dgm:pt modelId="{C53D932E-3D0C-4EB9-A6A5-181988FE0010}" type="sibTrans" cxnId="{1A5AC41F-A477-4994-AB03-754A72039C19}">
      <dgm:prSet/>
      <dgm:spPr/>
      <dgm:t>
        <a:bodyPr/>
        <a:lstStyle/>
        <a:p>
          <a:endParaRPr lang="zh-CN" altLang="en-US"/>
        </a:p>
      </dgm:t>
    </dgm:pt>
    <dgm:pt modelId="{C97B3785-F211-4672-8A5B-C77B910DF1E2}">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19E998-254E-487F-8959-2BFC755D180D}" type="parTrans" cxnId="{BB220C39-228F-4DBC-957A-79B4D2AA17F7}">
      <dgm:prSet/>
      <dgm:spPr/>
      <dgm:t>
        <a:bodyPr/>
        <a:lstStyle/>
        <a:p>
          <a:endParaRPr lang="zh-CN" altLang="en-US"/>
        </a:p>
      </dgm:t>
    </dgm:pt>
    <dgm:pt modelId="{DED4303C-B251-4A43-82E7-E4F29FDD6FF5}" type="sibTrans" cxnId="{BB220C39-228F-4DBC-957A-79B4D2AA17F7}">
      <dgm:prSet/>
      <dgm:spPr/>
      <dgm:t>
        <a:bodyPr/>
        <a:lstStyle/>
        <a:p>
          <a:endParaRPr lang="zh-CN" altLang="en-US"/>
        </a:p>
      </dgm:t>
    </dgm:pt>
    <dgm:pt modelId="{D58D97B9-748D-4D02-96AD-11C39C072CDE}">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D09E8F89-23BD-4E59-8EA1-3BDA369CDC3B}" type="parTrans" cxnId="{578205BD-8007-4F03-9A36-DFA5D18002F4}">
      <dgm:prSet/>
      <dgm:spPr/>
      <dgm:t>
        <a:bodyPr/>
        <a:lstStyle/>
        <a:p>
          <a:endParaRPr lang="zh-CN" altLang="en-US"/>
        </a:p>
      </dgm:t>
    </dgm:pt>
    <dgm:pt modelId="{88E47520-383A-415B-B7B7-86EF1160CF4F}" type="sibTrans" cxnId="{578205BD-8007-4F03-9A36-DFA5D18002F4}">
      <dgm:prSet/>
      <dgm:spPr/>
      <dgm:t>
        <a:bodyPr/>
        <a:lstStyle/>
        <a:p>
          <a:endParaRPr lang="zh-CN" altLang="en-US"/>
        </a:p>
      </dgm:t>
    </dgm:pt>
    <dgm:pt modelId="{95090B26-0E46-4535-A141-20E967BC705F}">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96541BA9-4EEA-4C2F-B470-67D662199BEB}" type="parTrans" cxnId="{EC99F9D0-346E-4864-AB5E-79315914A22E}">
      <dgm:prSet/>
      <dgm:spPr/>
      <dgm:t>
        <a:bodyPr/>
        <a:lstStyle/>
        <a:p>
          <a:endParaRPr lang="zh-CN" altLang="en-US"/>
        </a:p>
      </dgm:t>
    </dgm:pt>
    <dgm:pt modelId="{9F48C8FE-161D-4B72-B735-AE0E9B2DC865}" type="sibTrans" cxnId="{EC99F9D0-346E-4864-AB5E-79315914A22E}">
      <dgm:prSet/>
      <dgm:spPr/>
      <dgm:t>
        <a:bodyPr/>
        <a:lstStyle/>
        <a:p>
          <a:endParaRPr lang="zh-CN" altLang="en-US"/>
        </a:p>
      </dgm:t>
    </dgm:pt>
    <dgm:pt modelId="{D475A654-D8CF-40E5-B70D-FD7FEEE167D3}">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A5BD0141-46D4-46B2-B0A6-6A76058973BA}" type="parTrans" cxnId="{23F8A699-4074-44F4-8F3C-202536968AF5}">
      <dgm:prSet/>
      <dgm:spPr/>
      <dgm:t>
        <a:bodyPr/>
        <a:lstStyle/>
        <a:p>
          <a:endParaRPr lang="zh-CN" altLang="en-US"/>
        </a:p>
      </dgm:t>
    </dgm:pt>
    <dgm:pt modelId="{030DB77F-27AB-46FA-A6AB-696E52F540AB}" type="sibTrans" cxnId="{23F8A699-4074-44F4-8F3C-202536968AF5}">
      <dgm:prSet/>
      <dgm:spPr/>
      <dgm:t>
        <a:bodyPr/>
        <a:lstStyle/>
        <a:p>
          <a:endParaRPr lang="zh-CN" altLang="en-US"/>
        </a:p>
      </dgm:t>
    </dgm:pt>
    <dgm:pt modelId="{949D2C48-3511-41B2-A220-28939924B5AC}">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22C450B6-B3CE-4F3C-862F-BFB29EBBB27A}" type="parTrans" cxnId="{ECB764F0-8506-4B9A-A26C-A32525ADC029}">
      <dgm:prSet/>
      <dgm:spPr/>
      <dgm:t>
        <a:bodyPr/>
        <a:lstStyle/>
        <a:p>
          <a:endParaRPr lang="zh-CN" altLang="en-US"/>
        </a:p>
      </dgm:t>
    </dgm:pt>
    <dgm:pt modelId="{149C71CD-EA6F-41BE-95AE-67C1A939F774}" type="sibTrans" cxnId="{ECB764F0-8506-4B9A-A26C-A32525ADC029}">
      <dgm:prSet/>
      <dgm:spPr/>
      <dgm:t>
        <a:bodyPr/>
        <a:lstStyle/>
        <a:p>
          <a:endParaRPr lang="zh-CN" altLang="en-US"/>
        </a:p>
      </dgm:t>
    </dgm:pt>
    <dgm:pt modelId="{D67E09AB-D8D0-4AEC-AACD-3CE2AC60BFE1}">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1011AE9D-B55B-4B07-B9A0-F72AA1532D37}" type="parTrans" cxnId="{D18CFC55-A955-4504-B786-04090E2E8616}">
      <dgm:prSet/>
      <dgm:spPr/>
      <dgm:t>
        <a:bodyPr/>
        <a:lstStyle/>
        <a:p>
          <a:endParaRPr lang="zh-CN" altLang="en-US"/>
        </a:p>
      </dgm:t>
    </dgm:pt>
    <dgm:pt modelId="{ECEFE561-CE9F-47D4-A38D-2C177494B409}" type="sibTrans" cxnId="{D18CFC55-A955-4504-B786-04090E2E8616}">
      <dgm:prSet/>
      <dgm:spPr/>
      <dgm:t>
        <a:bodyPr/>
        <a:lstStyle/>
        <a:p>
          <a:endParaRPr lang="zh-CN" altLang="en-US"/>
        </a:p>
      </dgm:t>
    </dgm:pt>
    <dgm:pt modelId="{1AFC4DD5-5F2F-4E2A-8523-7E08A80A8C00}">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DB60EC51-B5F3-449B-B937-EDA3B34F0125}" type="parTrans" cxnId="{948243AE-6950-4BDF-A24B-BDFAB064B5EA}">
      <dgm:prSet/>
      <dgm:spPr/>
      <dgm:t>
        <a:bodyPr/>
        <a:lstStyle/>
        <a:p>
          <a:endParaRPr lang="zh-CN" altLang="en-US"/>
        </a:p>
      </dgm:t>
    </dgm:pt>
    <dgm:pt modelId="{C91516CC-11CB-47DE-B5E1-2E9A2F256E24}" type="sibTrans" cxnId="{948243AE-6950-4BDF-A24B-BDFAB064B5EA}">
      <dgm:prSet/>
      <dgm:spPr/>
      <dgm:t>
        <a:bodyPr/>
        <a:lstStyle/>
        <a:p>
          <a:endParaRPr lang="zh-CN" altLang="en-US"/>
        </a:p>
      </dgm:t>
    </dgm:pt>
    <dgm:pt modelId="{3CC0F11D-43F7-4E14-B500-061437B0B1E9}">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1926A3CC-85D6-4F5A-B38E-A21BE23FA4AF}" type="parTrans" cxnId="{0F58A86A-1071-4E1E-B369-3A9DD8B56746}">
      <dgm:prSet/>
      <dgm:spPr/>
      <dgm:t>
        <a:bodyPr/>
        <a:lstStyle/>
        <a:p>
          <a:endParaRPr lang="zh-CN" altLang="en-US"/>
        </a:p>
      </dgm:t>
    </dgm:pt>
    <dgm:pt modelId="{E9B0D9F1-2ABC-42A2-87B9-4D06F4865A94}" type="sibTrans" cxnId="{0F58A86A-1071-4E1E-B369-3A9DD8B56746}">
      <dgm:prSet/>
      <dgm:spPr/>
      <dgm:t>
        <a:bodyPr/>
        <a:lstStyle/>
        <a:p>
          <a:endParaRPr lang="zh-CN" altLang="en-US"/>
        </a:p>
      </dgm:t>
    </dgm:pt>
    <dgm:pt modelId="{1B1FEC5A-ACA0-4804-AFA0-8C23EB7FD958}">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EDA079-C0BD-460E-A503-EAC9605D80DC}" type="parTrans" cxnId="{76C7AC34-D2AA-45A9-A5D3-AB55419F5DDA}">
      <dgm:prSet/>
      <dgm:spPr/>
      <dgm:t>
        <a:bodyPr/>
        <a:lstStyle/>
        <a:p>
          <a:endParaRPr lang="zh-CN" altLang="en-US"/>
        </a:p>
      </dgm:t>
    </dgm:pt>
    <dgm:pt modelId="{06BCDB75-E5F0-4E04-BA43-05FFD6973EE8}" type="sibTrans" cxnId="{76C7AC34-D2AA-45A9-A5D3-AB55419F5DDA}">
      <dgm:prSet/>
      <dgm:spPr/>
      <dgm:t>
        <a:bodyPr/>
        <a:lstStyle/>
        <a:p>
          <a:endParaRPr lang="zh-CN" altLang="en-US"/>
        </a:p>
      </dgm:t>
    </dgm:pt>
    <dgm:pt modelId="{7AED75BB-15CE-4F39-B085-1BD25524871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坚持党对一切工作的领导</a:t>
          </a:r>
        </a:p>
      </dgm:t>
    </dgm:pt>
    <dgm:pt modelId="{306DA948-E35F-4BA0-9613-B97A0F655190}" type="parTrans" cxnId="{BFF4476F-D63C-4612-A126-71D27BE44755}">
      <dgm:prSet/>
      <dgm:spPr/>
      <dgm:t>
        <a:bodyPr/>
        <a:lstStyle/>
        <a:p>
          <a:endParaRPr lang="zh-CN" altLang="en-US"/>
        </a:p>
      </dgm:t>
    </dgm:pt>
    <dgm:pt modelId="{02257275-3AB3-462A-B6B9-C4E01488DC56}" type="sibTrans" cxnId="{BFF4476F-D63C-4612-A126-71D27BE44755}">
      <dgm:prSet/>
      <dgm:spPr/>
      <dgm:t>
        <a:bodyPr/>
        <a:lstStyle/>
        <a:p>
          <a:endParaRPr lang="zh-CN" altLang="en-US"/>
        </a:p>
      </dgm:t>
    </dgm:pt>
    <dgm:pt modelId="{A00F33E9-3C9B-4B27-8394-F951908E09BC}" type="pres">
      <dgm:prSet presAssocID="{40069488-3DFC-4DEC-B4AD-4AE38A21209A}" presName="hierChild1" presStyleCnt="0">
        <dgm:presLayoutVars>
          <dgm:orgChart val="1"/>
          <dgm:chPref val="1"/>
          <dgm:dir/>
          <dgm:animOne val="branch"/>
          <dgm:animLvl val="lvl"/>
          <dgm:resizeHandles/>
        </dgm:presLayoutVars>
      </dgm:prSet>
      <dgm:spPr/>
      <dgm:t>
        <a:bodyPr/>
        <a:lstStyle/>
        <a:p>
          <a:endParaRPr lang="zh-CN" altLang="en-US"/>
        </a:p>
      </dgm:t>
    </dgm:pt>
    <dgm:pt modelId="{A54C95BB-82F9-4A8A-B81F-F8E64A34B40D}" type="pres">
      <dgm:prSet presAssocID="{1E3AB196-5874-472B-A1F4-B79D253DA4C4}" presName="hierRoot1" presStyleCnt="0">
        <dgm:presLayoutVars>
          <dgm:hierBranch val="init"/>
        </dgm:presLayoutVars>
      </dgm:prSet>
      <dgm:spPr/>
    </dgm:pt>
    <dgm:pt modelId="{AFC6EEA9-2695-4AC1-A4B4-8FCC877800C3}" type="pres">
      <dgm:prSet presAssocID="{1E3AB196-5874-472B-A1F4-B79D253DA4C4}" presName="rootComposite1" presStyleCnt="0"/>
      <dgm:spPr/>
    </dgm:pt>
    <dgm:pt modelId="{C219980B-5F33-467A-90E4-556FB8BAA5F1}" type="pres">
      <dgm:prSet presAssocID="{1E3AB196-5874-472B-A1F4-B79D253DA4C4}" presName="rootText1" presStyleLbl="node0" presStyleIdx="0" presStyleCnt="1" custScaleX="201886">
        <dgm:presLayoutVars>
          <dgm:chPref val="3"/>
        </dgm:presLayoutVars>
      </dgm:prSet>
      <dgm:spPr/>
      <dgm:t>
        <a:bodyPr/>
        <a:lstStyle/>
        <a:p>
          <a:endParaRPr lang="zh-CN" altLang="en-US"/>
        </a:p>
      </dgm:t>
    </dgm:pt>
    <dgm:pt modelId="{06C2190E-D046-4CC7-A45F-CE2CC7BED30C}" type="pres">
      <dgm:prSet presAssocID="{1E3AB196-5874-472B-A1F4-B79D253DA4C4}" presName="rootConnector1" presStyleLbl="node1" presStyleIdx="0" presStyleCnt="0"/>
      <dgm:spPr/>
      <dgm:t>
        <a:bodyPr/>
        <a:lstStyle/>
        <a:p>
          <a:endParaRPr lang="zh-CN" altLang="en-US"/>
        </a:p>
      </dgm:t>
    </dgm:pt>
    <dgm:pt modelId="{960BFD14-7DD4-46BC-A7F9-6E47B361541A}" type="pres">
      <dgm:prSet presAssocID="{1E3AB196-5874-472B-A1F4-B79D253DA4C4}" presName="hierChild2" presStyleCnt="0"/>
      <dgm:spPr/>
    </dgm:pt>
    <dgm:pt modelId="{77CB74DB-0242-4839-82A1-DCED10159652}" type="pres">
      <dgm:prSet presAssocID="{BFF48972-4011-49DB-BD56-7DC597D92E28}" presName="Name37" presStyleLbl="parChTrans1D2" presStyleIdx="0" presStyleCnt="4"/>
      <dgm:spPr/>
      <dgm:t>
        <a:bodyPr/>
        <a:lstStyle/>
        <a:p>
          <a:endParaRPr lang="zh-CN" altLang="en-US"/>
        </a:p>
      </dgm:t>
    </dgm:pt>
    <dgm:pt modelId="{936DDC6D-2BE5-4001-9B7F-E6CDC57868EA}" type="pres">
      <dgm:prSet presAssocID="{80A2F824-D33F-4B41-9545-59A5B6A6575F}" presName="hierRoot2" presStyleCnt="0">
        <dgm:presLayoutVars>
          <dgm:hierBranch val="init"/>
        </dgm:presLayoutVars>
      </dgm:prSet>
      <dgm:spPr/>
    </dgm:pt>
    <dgm:pt modelId="{83CF0411-842D-4232-A404-CB7DA58AD6A6}" type="pres">
      <dgm:prSet presAssocID="{80A2F824-D33F-4B41-9545-59A5B6A6575F}" presName="rootComposite" presStyleCnt="0"/>
      <dgm:spPr/>
    </dgm:pt>
    <dgm:pt modelId="{176EEA0D-84AC-4CAD-A6EF-27F199D8E4AE}" type="pres">
      <dgm:prSet presAssocID="{80A2F824-D33F-4B41-9545-59A5B6A6575F}" presName="rootText" presStyleLbl="node2" presStyleIdx="0" presStyleCnt="4" custScaleX="201886" custLinFactNeighborX="-83999">
        <dgm:presLayoutVars>
          <dgm:chPref val="3"/>
        </dgm:presLayoutVars>
      </dgm:prSet>
      <dgm:spPr/>
      <dgm:t>
        <a:bodyPr/>
        <a:lstStyle/>
        <a:p>
          <a:endParaRPr lang="zh-CN" altLang="en-US"/>
        </a:p>
      </dgm:t>
    </dgm:pt>
    <dgm:pt modelId="{145A31DB-3695-40C3-98DA-266C3B7EDB51}" type="pres">
      <dgm:prSet presAssocID="{80A2F824-D33F-4B41-9545-59A5B6A6575F}" presName="rootConnector" presStyleLbl="node2" presStyleIdx="0" presStyleCnt="4"/>
      <dgm:spPr/>
      <dgm:t>
        <a:bodyPr/>
        <a:lstStyle/>
        <a:p>
          <a:endParaRPr lang="zh-CN" altLang="en-US"/>
        </a:p>
      </dgm:t>
    </dgm:pt>
    <dgm:pt modelId="{11123A16-BB1E-4BFE-9ECA-E2D132067894}" type="pres">
      <dgm:prSet presAssocID="{80A2F824-D33F-4B41-9545-59A5B6A6575F}" presName="hierChild4" presStyleCnt="0"/>
      <dgm:spPr/>
    </dgm:pt>
    <dgm:pt modelId="{A63FA97B-4AE7-4C68-A1F5-F46685C2BFB1}" type="pres">
      <dgm:prSet presAssocID="{FB1541B3-9DC2-4422-9B95-29CD2F898962}" presName="Name37" presStyleLbl="parChTrans1D3" presStyleIdx="0" presStyleCnt="14"/>
      <dgm:spPr/>
      <dgm:t>
        <a:bodyPr/>
        <a:lstStyle/>
        <a:p>
          <a:endParaRPr lang="zh-CN" altLang="en-US"/>
        </a:p>
      </dgm:t>
    </dgm:pt>
    <dgm:pt modelId="{8C2B2697-359C-49CB-B15E-DC9A9FAA5004}" type="pres">
      <dgm:prSet presAssocID="{5D5097D7-3E68-4859-8EF5-7F49EEA5F2B7}" presName="hierRoot2" presStyleCnt="0">
        <dgm:presLayoutVars>
          <dgm:hierBranch val="init"/>
        </dgm:presLayoutVars>
      </dgm:prSet>
      <dgm:spPr/>
    </dgm:pt>
    <dgm:pt modelId="{E1391E44-12CD-49DF-ADD5-E4AB2D226326}" type="pres">
      <dgm:prSet presAssocID="{5D5097D7-3E68-4859-8EF5-7F49EEA5F2B7}" presName="rootComposite" presStyleCnt="0"/>
      <dgm:spPr/>
    </dgm:pt>
    <dgm:pt modelId="{AB7CD845-9A27-49F9-8751-F6E3275F2263}" type="pres">
      <dgm:prSet presAssocID="{5D5097D7-3E68-4859-8EF5-7F49EEA5F2B7}" presName="rootText" presStyleLbl="node3" presStyleIdx="0" presStyleCnt="14" custScaleX="225361" custScaleY="124762" custLinFactNeighborX="-83999">
        <dgm:presLayoutVars>
          <dgm:chPref val="3"/>
        </dgm:presLayoutVars>
      </dgm:prSet>
      <dgm:spPr/>
      <dgm:t>
        <a:bodyPr/>
        <a:lstStyle/>
        <a:p>
          <a:endParaRPr lang="zh-CN" altLang="en-US"/>
        </a:p>
      </dgm:t>
    </dgm:pt>
    <dgm:pt modelId="{CE351FCA-1029-4F81-BA29-F9EEC0260242}" type="pres">
      <dgm:prSet presAssocID="{5D5097D7-3E68-4859-8EF5-7F49EEA5F2B7}" presName="rootConnector" presStyleLbl="node3" presStyleIdx="0" presStyleCnt="14"/>
      <dgm:spPr/>
      <dgm:t>
        <a:bodyPr/>
        <a:lstStyle/>
        <a:p>
          <a:endParaRPr lang="zh-CN" altLang="en-US"/>
        </a:p>
      </dgm:t>
    </dgm:pt>
    <dgm:pt modelId="{AEAE302B-53BA-4426-858E-4180AD144A18}" type="pres">
      <dgm:prSet presAssocID="{5D5097D7-3E68-4859-8EF5-7F49EEA5F2B7}" presName="hierChild4" presStyleCnt="0"/>
      <dgm:spPr/>
    </dgm:pt>
    <dgm:pt modelId="{F5F04162-689F-42F1-8E3A-AA973E1839E7}" type="pres">
      <dgm:prSet presAssocID="{5D5097D7-3E68-4859-8EF5-7F49EEA5F2B7}" presName="hierChild5" presStyleCnt="0"/>
      <dgm:spPr/>
    </dgm:pt>
    <dgm:pt modelId="{028EAF37-9EE2-4E63-849D-77DE6A3CCC39}" type="pres">
      <dgm:prSet presAssocID="{306DA948-E35F-4BA0-9613-B97A0F655190}" presName="Name37" presStyleLbl="parChTrans1D3" presStyleIdx="1" presStyleCnt="14"/>
      <dgm:spPr/>
      <dgm:t>
        <a:bodyPr/>
        <a:lstStyle/>
        <a:p>
          <a:endParaRPr lang="zh-CN" altLang="en-US"/>
        </a:p>
      </dgm:t>
    </dgm:pt>
    <dgm:pt modelId="{E014368C-E9E1-4E5F-BC57-BFD3580952AC}" type="pres">
      <dgm:prSet presAssocID="{7AED75BB-15CE-4F39-B085-1BD25524871B}" presName="hierRoot2" presStyleCnt="0">
        <dgm:presLayoutVars>
          <dgm:hierBranch val="init"/>
        </dgm:presLayoutVars>
      </dgm:prSet>
      <dgm:spPr/>
    </dgm:pt>
    <dgm:pt modelId="{1036D541-7938-4CB8-B7DB-4BDC62EF8955}" type="pres">
      <dgm:prSet presAssocID="{7AED75BB-15CE-4F39-B085-1BD25524871B}" presName="rootComposite" presStyleCnt="0"/>
      <dgm:spPr/>
    </dgm:pt>
    <dgm:pt modelId="{DBA108E7-B2B6-4EDD-805A-D6957AEB5DC7}" type="pres">
      <dgm:prSet presAssocID="{7AED75BB-15CE-4F39-B085-1BD25524871B}" presName="rootText" presStyleLbl="node3" presStyleIdx="1" presStyleCnt="14" custScaleX="225361" custScaleY="124762" custLinFactNeighborX="-83999">
        <dgm:presLayoutVars>
          <dgm:chPref val="3"/>
        </dgm:presLayoutVars>
      </dgm:prSet>
      <dgm:spPr/>
      <dgm:t>
        <a:bodyPr/>
        <a:lstStyle/>
        <a:p>
          <a:endParaRPr lang="zh-CN" altLang="en-US"/>
        </a:p>
      </dgm:t>
    </dgm:pt>
    <dgm:pt modelId="{3B040831-5583-4E42-82C1-6D78D7455170}" type="pres">
      <dgm:prSet presAssocID="{7AED75BB-15CE-4F39-B085-1BD25524871B}" presName="rootConnector" presStyleLbl="node3" presStyleIdx="1" presStyleCnt="14"/>
      <dgm:spPr/>
      <dgm:t>
        <a:bodyPr/>
        <a:lstStyle/>
        <a:p>
          <a:endParaRPr lang="zh-CN" altLang="en-US"/>
        </a:p>
      </dgm:t>
    </dgm:pt>
    <dgm:pt modelId="{B5CFF717-526C-460B-A480-45BBFB7F79A4}" type="pres">
      <dgm:prSet presAssocID="{7AED75BB-15CE-4F39-B085-1BD25524871B}" presName="hierChild4" presStyleCnt="0"/>
      <dgm:spPr/>
    </dgm:pt>
    <dgm:pt modelId="{7ECEF389-E6E8-477E-BB5A-2AF78C1AB6A7}" type="pres">
      <dgm:prSet presAssocID="{7AED75BB-15CE-4F39-B085-1BD25524871B}" presName="hierChild5" presStyleCnt="0"/>
      <dgm:spPr/>
    </dgm:pt>
    <dgm:pt modelId="{76C245CA-4F19-424D-A722-E8945FD97373}" type="pres">
      <dgm:prSet presAssocID="{FB6369DC-3938-46D5-A76F-9EC0E2BB0E33}" presName="Name37" presStyleLbl="parChTrans1D3" presStyleIdx="2" presStyleCnt="14"/>
      <dgm:spPr/>
      <dgm:t>
        <a:bodyPr/>
        <a:lstStyle/>
        <a:p>
          <a:endParaRPr lang="zh-CN" altLang="en-US"/>
        </a:p>
      </dgm:t>
    </dgm:pt>
    <dgm:pt modelId="{2A667E52-238A-43C4-BC5F-E5AD854464B2}" type="pres">
      <dgm:prSet presAssocID="{EF6A08ED-71AA-4FDA-8F67-131A38FB2FDB}" presName="hierRoot2" presStyleCnt="0">
        <dgm:presLayoutVars>
          <dgm:hierBranch val="init"/>
        </dgm:presLayoutVars>
      </dgm:prSet>
      <dgm:spPr/>
    </dgm:pt>
    <dgm:pt modelId="{94170E3A-FD80-41B3-83DA-57CD1C9D3882}" type="pres">
      <dgm:prSet presAssocID="{EF6A08ED-71AA-4FDA-8F67-131A38FB2FDB}" presName="rootComposite" presStyleCnt="0"/>
      <dgm:spPr/>
    </dgm:pt>
    <dgm:pt modelId="{BB8FE11E-6DAF-44CF-93F8-590E81F146A6}" type="pres">
      <dgm:prSet presAssocID="{EF6A08ED-71AA-4FDA-8F67-131A38FB2FDB}" presName="rootText" presStyleLbl="node3" presStyleIdx="2" presStyleCnt="14" custScaleX="225361" custScaleY="124762" custLinFactNeighborX="-83999">
        <dgm:presLayoutVars>
          <dgm:chPref val="3"/>
        </dgm:presLayoutVars>
      </dgm:prSet>
      <dgm:spPr/>
      <dgm:t>
        <a:bodyPr/>
        <a:lstStyle/>
        <a:p>
          <a:endParaRPr lang="zh-CN" altLang="en-US"/>
        </a:p>
      </dgm:t>
    </dgm:pt>
    <dgm:pt modelId="{E5B2A46E-3C46-42CD-8B22-4D9644F81BF1}" type="pres">
      <dgm:prSet presAssocID="{EF6A08ED-71AA-4FDA-8F67-131A38FB2FDB}" presName="rootConnector" presStyleLbl="node3" presStyleIdx="2" presStyleCnt="14"/>
      <dgm:spPr/>
      <dgm:t>
        <a:bodyPr/>
        <a:lstStyle/>
        <a:p>
          <a:endParaRPr lang="zh-CN" altLang="en-US"/>
        </a:p>
      </dgm:t>
    </dgm:pt>
    <dgm:pt modelId="{292FD1B0-7E37-4FCF-B247-85E32B65CFFE}" type="pres">
      <dgm:prSet presAssocID="{EF6A08ED-71AA-4FDA-8F67-131A38FB2FDB}" presName="hierChild4" presStyleCnt="0"/>
      <dgm:spPr/>
    </dgm:pt>
    <dgm:pt modelId="{9644A6C3-BBDE-44D9-B3F4-E922591D2231}" type="pres">
      <dgm:prSet presAssocID="{EF6A08ED-71AA-4FDA-8F67-131A38FB2FDB}" presName="hierChild5" presStyleCnt="0"/>
      <dgm:spPr/>
    </dgm:pt>
    <dgm:pt modelId="{A83F432D-C515-482C-8B37-2BCF93FAEE47}" type="pres">
      <dgm:prSet presAssocID="{80A2F824-D33F-4B41-9545-59A5B6A6575F}" presName="hierChild5" presStyleCnt="0"/>
      <dgm:spPr/>
    </dgm:pt>
    <dgm:pt modelId="{094B00E9-2492-466A-9D61-08B133C57CA5}" type="pres">
      <dgm:prSet presAssocID="{949C7311-6963-4128-989D-B63BAA733506}" presName="Name37" presStyleLbl="parChTrans1D2" presStyleIdx="1" presStyleCnt="4"/>
      <dgm:spPr/>
      <dgm:t>
        <a:bodyPr/>
        <a:lstStyle/>
        <a:p>
          <a:endParaRPr lang="zh-CN" altLang="en-US"/>
        </a:p>
      </dgm:t>
    </dgm:pt>
    <dgm:pt modelId="{4EB60EEB-450A-4EDB-9C2A-BB866C52D690}" type="pres">
      <dgm:prSet presAssocID="{C7F19D77-20BC-493D-A0DD-9125D09F0C70}" presName="hierRoot2" presStyleCnt="0">
        <dgm:presLayoutVars>
          <dgm:hierBranch val="init"/>
        </dgm:presLayoutVars>
      </dgm:prSet>
      <dgm:spPr/>
    </dgm:pt>
    <dgm:pt modelId="{AB0F2D09-2ED4-47FD-9A4C-FD10AD3E0676}" type="pres">
      <dgm:prSet presAssocID="{C7F19D77-20BC-493D-A0DD-9125D09F0C70}" presName="rootComposite" presStyleCnt="0"/>
      <dgm:spPr/>
    </dgm:pt>
    <dgm:pt modelId="{34CB506A-510C-41E9-83F3-6BB4D5D7C9E1}" type="pres">
      <dgm:prSet presAssocID="{C7F19D77-20BC-493D-A0DD-9125D09F0C70}" presName="rootText" presStyleLbl="node2" presStyleIdx="1" presStyleCnt="4" custScaleX="201886" custLinFactNeighborX="-34041" custLinFactNeighborY="3606">
        <dgm:presLayoutVars>
          <dgm:chPref val="3"/>
        </dgm:presLayoutVars>
      </dgm:prSet>
      <dgm:spPr/>
      <dgm:t>
        <a:bodyPr/>
        <a:lstStyle/>
        <a:p>
          <a:endParaRPr lang="zh-CN" altLang="en-US"/>
        </a:p>
      </dgm:t>
    </dgm:pt>
    <dgm:pt modelId="{1960646A-E297-47D3-90E0-4B027B237489}" type="pres">
      <dgm:prSet presAssocID="{C7F19D77-20BC-493D-A0DD-9125D09F0C70}" presName="rootConnector" presStyleLbl="node2" presStyleIdx="1" presStyleCnt="4"/>
      <dgm:spPr/>
      <dgm:t>
        <a:bodyPr/>
        <a:lstStyle/>
        <a:p>
          <a:endParaRPr lang="zh-CN" altLang="en-US"/>
        </a:p>
      </dgm:t>
    </dgm:pt>
    <dgm:pt modelId="{63789278-CBC0-4047-95C6-83CE00196034}" type="pres">
      <dgm:prSet presAssocID="{C7F19D77-20BC-493D-A0DD-9125D09F0C70}" presName="hierChild4" presStyleCnt="0"/>
      <dgm:spPr/>
    </dgm:pt>
    <dgm:pt modelId="{47CBA085-D580-4DA5-B089-EFA4B3F678C6}" type="pres">
      <dgm:prSet presAssocID="{441C6099-740B-46B8-B7A3-A10034E875D9}" presName="Name37" presStyleLbl="parChTrans1D3" presStyleIdx="3" presStyleCnt="14"/>
      <dgm:spPr/>
      <dgm:t>
        <a:bodyPr/>
        <a:lstStyle/>
        <a:p>
          <a:endParaRPr lang="zh-CN" altLang="en-US"/>
        </a:p>
      </dgm:t>
    </dgm:pt>
    <dgm:pt modelId="{F721B25D-08DA-4249-9E3F-FDC8FDCD7BB7}" type="pres">
      <dgm:prSet presAssocID="{E3428BB2-9028-4BDF-9272-B9024B86C71E}" presName="hierRoot2" presStyleCnt="0">
        <dgm:presLayoutVars>
          <dgm:hierBranch val="init"/>
        </dgm:presLayoutVars>
      </dgm:prSet>
      <dgm:spPr/>
    </dgm:pt>
    <dgm:pt modelId="{7CFFDEF2-1F4C-4B84-8E98-5E895DC4AAB1}" type="pres">
      <dgm:prSet presAssocID="{E3428BB2-9028-4BDF-9272-B9024B86C71E}" presName="rootComposite" presStyleCnt="0"/>
      <dgm:spPr/>
    </dgm:pt>
    <dgm:pt modelId="{0EFF19B7-049F-46FD-A1DC-34B088EA2F1A}" type="pres">
      <dgm:prSet presAssocID="{E3428BB2-9028-4BDF-9272-B9024B86C71E}" presName="rootText" presStyleLbl="node3" presStyleIdx="3" presStyleCnt="14" custScaleX="322227" custLinFactNeighborX="-34041" custLinFactNeighborY="3606">
        <dgm:presLayoutVars>
          <dgm:chPref val="3"/>
        </dgm:presLayoutVars>
      </dgm:prSet>
      <dgm:spPr/>
      <dgm:t>
        <a:bodyPr/>
        <a:lstStyle/>
        <a:p>
          <a:endParaRPr lang="zh-CN" altLang="en-US"/>
        </a:p>
      </dgm:t>
    </dgm:pt>
    <dgm:pt modelId="{37225E53-B5F2-40EB-99F3-13ACF937F39E}" type="pres">
      <dgm:prSet presAssocID="{E3428BB2-9028-4BDF-9272-B9024B86C71E}" presName="rootConnector" presStyleLbl="node3" presStyleIdx="3" presStyleCnt="14"/>
      <dgm:spPr/>
      <dgm:t>
        <a:bodyPr/>
        <a:lstStyle/>
        <a:p>
          <a:endParaRPr lang="zh-CN" altLang="en-US"/>
        </a:p>
      </dgm:t>
    </dgm:pt>
    <dgm:pt modelId="{F12D5967-BED1-45C3-BDD5-0B966E252E32}" type="pres">
      <dgm:prSet presAssocID="{E3428BB2-9028-4BDF-9272-B9024B86C71E}" presName="hierChild4" presStyleCnt="0"/>
      <dgm:spPr/>
    </dgm:pt>
    <dgm:pt modelId="{483D70E1-C9FE-4EB9-991E-7902B4B1A6DA}" type="pres">
      <dgm:prSet presAssocID="{E3428BB2-9028-4BDF-9272-B9024B86C71E}" presName="hierChild5" presStyleCnt="0"/>
      <dgm:spPr/>
    </dgm:pt>
    <dgm:pt modelId="{EEC02ABA-67BB-4B5F-8E96-462B1277135E}" type="pres">
      <dgm:prSet presAssocID="{4468BB26-B4AF-4109-8608-682B280DB9A5}" presName="Name37" presStyleLbl="parChTrans1D3" presStyleIdx="4" presStyleCnt="14"/>
      <dgm:spPr/>
      <dgm:t>
        <a:bodyPr/>
        <a:lstStyle/>
        <a:p>
          <a:endParaRPr lang="zh-CN" altLang="en-US"/>
        </a:p>
      </dgm:t>
    </dgm:pt>
    <dgm:pt modelId="{FE11B212-E1F3-4026-B04A-F4C6864AFBB2}" type="pres">
      <dgm:prSet presAssocID="{CDF4E52D-41FD-4685-92CE-5FF5763318A4}" presName="hierRoot2" presStyleCnt="0">
        <dgm:presLayoutVars>
          <dgm:hierBranch val="init"/>
        </dgm:presLayoutVars>
      </dgm:prSet>
      <dgm:spPr/>
    </dgm:pt>
    <dgm:pt modelId="{BA126335-26D2-45CF-85EE-258829115B66}" type="pres">
      <dgm:prSet presAssocID="{CDF4E52D-41FD-4685-92CE-5FF5763318A4}" presName="rootComposite" presStyleCnt="0"/>
      <dgm:spPr/>
    </dgm:pt>
    <dgm:pt modelId="{68A82D34-C686-4923-BD27-DF69C118865F}" type="pres">
      <dgm:prSet presAssocID="{CDF4E52D-41FD-4685-92CE-5FF5763318A4}" presName="rootText" presStyleLbl="node3" presStyleIdx="4" presStyleCnt="14" custScaleX="322227" custLinFactNeighborX="-34041" custLinFactNeighborY="3606">
        <dgm:presLayoutVars>
          <dgm:chPref val="3"/>
        </dgm:presLayoutVars>
      </dgm:prSet>
      <dgm:spPr/>
      <dgm:t>
        <a:bodyPr/>
        <a:lstStyle/>
        <a:p>
          <a:endParaRPr lang="zh-CN" altLang="en-US"/>
        </a:p>
      </dgm:t>
    </dgm:pt>
    <dgm:pt modelId="{5F92FE05-2D33-4172-97E7-B67B3B64C3FF}" type="pres">
      <dgm:prSet presAssocID="{CDF4E52D-41FD-4685-92CE-5FF5763318A4}" presName="rootConnector" presStyleLbl="node3" presStyleIdx="4" presStyleCnt="14"/>
      <dgm:spPr/>
      <dgm:t>
        <a:bodyPr/>
        <a:lstStyle/>
        <a:p>
          <a:endParaRPr lang="zh-CN" altLang="en-US"/>
        </a:p>
      </dgm:t>
    </dgm:pt>
    <dgm:pt modelId="{5104BBFC-A43C-48D8-9924-2B1A958A44BA}" type="pres">
      <dgm:prSet presAssocID="{CDF4E52D-41FD-4685-92CE-5FF5763318A4}" presName="hierChild4" presStyleCnt="0"/>
      <dgm:spPr/>
    </dgm:pt>
    <dgm:pt modelId="{9D2F9B3F-DE31-4A49-B854-D86A086BF279}" type="pres">
      <dgm:prSet presAssocID="{CDF4E52D-41FD-4685-92CE-5FF5763318A4}" presName="hierChild5" presStyleCnt="0"/>
      <dgm:spPr/>
    </dgm:pt>
    <dgm:pt modelId="{8078CA56-AB35-4643-9C72-349D14B89979}" type="pres">
      <dgm:prSet presAssocID="{1011AE9D-B55B-4B07-B9A0-F72AA1532D37}" presName="Name37" presStyleLbl="parChTrans1D3" presStyleIdx="5" presStyleCnt="14"/>
      <dgm:spPr/>
      <dgm:t>
        <a:bodyPr/>
        <a:lstStyle/>
        <a:p>
          <a:endParaRPr lang="zh-CN" altLang="en-US"/>
        </a:p>
      </dgm:t>
    </dgm:pt>
    <dgm:pt modelId="{CCB09649-B8C2-4E6E-BF3B-06E80C74A0A5}" type="pres">
      <dgm:prSet presAssocID="{D67E09AB-D8D0-4AEC-AACD-3CE2AC60BFE1}" presName="hierRoot2" presStyleCnt="0">
        <dgm:presLayoutVars>
          <dgm:hierBranch val="init"/>
        </dgm:presLayoutVars>
      </dgm:prSet>
      <dgm:spPr/>
    </dgm:pt>
    <dgm:pt modelId="{ADFD5619-BA8D-4F97-86AE-54A6A5694AA3}" type="pres">
      <dgm:prSet presAssocID="{D67E09AB-D8D0-4AEC-AACD-3CE2AC60BFE1}" presName="rootComposite" presStyleCnt="0"/>
      <dgm:spPr/>
    </dgm:pt>
    <dgm:pt modelId="{599027E9-05C5-48DC-BFB1-E9B5BC1F8ECE}" type="pres">
      <dgm:prSet presAssocID="{D67E09AB-D8D0-4AEC-AACD-3CE2AC60BFE1}" presName="rootText" presStyleLbl="node3" presStyleIdx="5" presStyleCnt="14" custScaleX="322227" custLinFactNeighborX="-34041" custLinFactNeighborY="3606">
        <dgm:presLayoutVars>
          <dgm:chPref val="3"/>
        </dgm:presLayoutVars>
      </dgm:prSet>
      <dgm:spPr/>
      <dgm:t>
        <a:bodyPr/>
        <a:lstStyle/>
        <a:p>
          <a:endParaRPr lang="zh-CN" altLang="en-US"/>
        </a:p>
      </dgm:t>
    </dgm:pt>
    <dgm:pt modelId="{84819CAA-A2F7-4104-B2F2-E1210594967A}" type="pres">
      <dgm:prSet presAssocID="{D67E09AB-D8D0-4AEC-AACD-3CE2AC60BFE1}" presName="rootConnector" presStyleLbl="node3" presStyleIdx="5" presStyleCnt="14"/>
      <dgm:spPr/>
      <dgm:t>
        <a:bodyPr/>
        <a:lstStyle/>
        <a:p>
          <a:endParaRPr lang="zh-CN" altLang="en-US"/>
        </a:p>
      </dgm:t>
    </dgm:pt>
    <dgm:pt modelId="{D94EA198-68A8-4D73-876A-919E4400557A}" type="pres">
      <dgm:prSet presAssocID="{D67E09AB-D8D0-4AEC-AACD-3CE2AC60BFE1}" presName="hierChild4" presStyleCnt="0"/>
      <dgm:spPr/>
    </dgm:pt>
    <dgm:pt modelId="{B0B04DEF-B281-4079-8601-6EF7E4D14A70}" type="pres">
      <dgm:prSet presAssocID="{D67E09AB-D8D0-4AEC-AACD-3CE2AC60BFE1}" presName="hierChild5" presStyleCnt="0"/>
      <dgm:spPr/>
    </dgm:pt>
    <dgm:pt modelId="{1F288BAF-92A1-4D08-B3D4-2608724C73D2}" type="pres">
      <dgm:prSet presAssocID="{6919E998-254E-487F-8959-2BFC755D180D}" presName="Name37" presStyleLbl="parChTrans1D3" presStyleIdx="6" presStyleCnt="14"/>
      <dgm:spPr/>
      <dgm:t>
        <a:bodyPr/>
        <a:lstStyle/>
        <a:p>
          <a:endParaRPr lang="zh-CN" altLang="en-US"/>
        </a:p>
      </dgm:t>
    </dgm:pt>
    <dgm:pt modelId="{ABDD0DED-7C26-43A1-9EE0-1CD1FBC5EC07}" type="pres">
      <dgm:prSet presAssocID="{C97B3785-F211-4672-8A5B-C77B910DF1E2}" presName="hierRoot2" presStyleCnt="0">
        <dgm:presLayoutVars>
          <dgm:hierBranch val="init"/>
        </dgm:presLayoutVars>
      </dgm:prSet>
      <dgm:spPr/>
    </dgm:pt>
    <dgm:pt modelId="{AE0B5099-4DC1-494D-9020-C175CBDD770F}" type="pres">
      <dgm:prSet presAssocID="{C97B3785-F211-4672-8A5B-C77B910DF1E2}" presName="rootComposite" presStyleCnt="0"/>
      <dgm:spPr/>
    </dgm:pt>
    <dgm:pt modelId="{AA46B281-56F5-43B8-AF73-7BB908E53DA8}" type="pres">
      <dgm:prSet presAssocID="{C97B3785-F211-4672-8A5B-C77B910DF1E2}" presName="rootText" presStyleLbl="node3" presStyleIdx="6" presStyleCnt="14" custScaleX="322227" custLinFactNeighborX="-34041" custLinFactNeighborY="3606">
        <dgm:presLayoutVars>
          <dgm:chPref val="3"/>
        </dgm:presLayoutVars>
      </dgm:prSet>
      <dgm:spPr/>
      <dgm:t>
        <a:bodyPr/>
        <a:lstStyle/>
        <a:p>
          <a:endParaRPr lang="zh-CN" altLang="en-US"/>
        </a:p>
      </dgm:t>
    </dgm:pt>
    <dgm:pt modelId="{F4957672-FDE8-4C75-978D-594983CED2FA}" type="pres">
      <dgm:prSet presAssocID="{C97B3785-F211-4672-8A5B-C77B910DF1E2}" presName="rootConnector" presStyleLbl="node3" presStyleIdx="6" presStyleCnt="14"/>
      <dgm:spPr/>
      <dgm:t>
        <a:bodyPr/>
        <a:lstStyle/>
        <a:p>
          <a:endParaRPr lang="zh-CN" altLang="en-US"/>
        </a:p>
      </dgm:t>
    </dgm:pt>
    <dgm:pt modelId="{EF02CA0B-D4BE-4870-9AE9-7E774450C5F2}" type="pres">
      <dgm:prSet presAssocID="{C97B3785-F211-4672-8A5B-C77B910DF1E2}" presName="hierChild4" presStyleCnt="0"/>
      <dgm:spPr/>
    </dgm:pt>
    <dgm:pt modelId="{0965E024-7288-48D5-97C8-1455C716356B}" type="pres">
      <dgm:prSet presAssocID="{C97B3785-F211-4672-8A5B-C77B910DF1E2}" presName="hierChild5" presStyleCnt="0"/>
      <dgm:spPr/>
    </dgm:pt>
    <dgm:pt modelId="{F6042260-5597-46C8-8F65-80F441EEA155}" type="pres">
      <dgm:prSet presAssocID="{D09E8F89-23BD-4E59-8EA1-3BDA369CDC3B}" presName="Name37" presStyleLbl="parChTrans1D3" presStyleIdx="7" presStyleCnt="14"/>
      <dgm:spPr/>
      <dgm:t>
        <a:bodyPr/>
        <a:lstStyle/>
        <a:p>
          <a:endParaRPr lang="zh-CN" altLang="en-US"/>
        </a:p>
      </dgm:t>
    </dgm:pt>
    <dgm:pt modelId="{BFCC5EB3-336B-4614-8F10-485F66DF4B6E}" type="pres">
      <dgm:prSet presAssocID="{D58D97B9-748D-4D02-96AD-11C39C072CDE}" presName="hierRoot2" presStyleCnt="0">
        <dgm:presLayoutVars>
          <dgm:hierBranch val="init"/>
        </dgm:presLayoutVars>
      </dgm:prSet>
      <dgm:spPr/>
    </dgm:pt>
    <dgm:pt modelId="{D1C422EE-D027-4F60-A826-5FD3ABA02494}" type="pres">
      <dgm:prSet presAssocID="{D58D97B9-748D-4D02-96AD-11C39C072CDE}" presName="rootComposite" presStyleCnt="0"/>
      <dgm:spPr/>
    </dgm:pt>
    <dgm:pt modelId="{4DAC14E3-3603-46C1-9911-03A3696CF590}" type="pres">
      <dgm:prSet presAssocID="{D58D97B9-748D-4D02-96AD-11C39C072CDE}" presName="rootText" presStyleLbl="node3" presStyleIdx="7" presStyleCnt="14" custScaleX="322227" custLinFactNeighborX="-34041" custLinFactNeighborY="369">
        <dgm:presLayoutVars>
          <dgm:chPref val="3"/>
        </dgm:presLayoutVars>
      </dgm:prSet>
      <dgm:spPr/>
      <dgm:t>
        <a:bodyPr/>
        <a:lstStyle/>
        <a:p>
          <a:endParaRPr lang="zh-CN" altLang="en-US"/>
        </a:p>
      </dgm:t>
    </dgm:pt>
    <dgm:pt modelId="{046D1FE3-185F-491B-B565-B0878DD9BCEA}" type="pres">
      <dgm:prSet presAssocID="{D58D97B9-748D-4D02-96AD-11C39C072CDE}" presName="rootConnector" presStyleLbl="node3" presStyleIdx="7" presStyleCnt="14"/>
      <dgm:spPr/>
      <dgm:t>
        <a:bodyPr/>
        <a:lstStyle/>
        <a:p>
          <a:endParaRPr lang="zh-CN" altLang="en-US"/>
        </a:p>
      </dgm:t>
    </dgm:pt>
    <dgm:pt modelId="{75A538A4-7CF2-4A8E-92B2-649CC2BFF078}" type="pres">
      <dgm:prSet presAssocID="{D58D97B9-748D-4D02-96AD-11C39C072CDE}" presName="hierChild4" presStyleCnt="0"/>
      <dgm:spPr/>
    </dgm:pt>
    <dgm:pt modelId="{8E3D9D94-4265-4BA7-B443-D7D63CFCA85F}" type="pres">
      <dgm:prSet presAssocID="{D58D97B9-748D-4D02-96AD-11C39C072CDE}" presName="hierChild5" presStyleCnt="0"/>
      <dgm:spPr/>
    </dgm:pt>
    <dgm:pt modelId="{DDDC1E76-DE50-43CA-80B3-4DC12F075BD9}" type="pres">
      <dgm:prSet presAssocID="{C7F19D77-20BC-493D-A0DD-9125D09F0C70}" presName="hierChild5" presStyleCnt="0"/>
      <dgm:spPr/>
    </dgm:pt>
    <dgm:pt modelId="{035E9528-C05B-4CAB-B186-D0803266699A}" type="pres">
      <dgm:prSet presAssocID="{4E60766E-B99F-4FB6-8807-AA99E796C43B}" presName="Name37" presStyleLbl="parChTrans1D2" presStyleIdx="2" presStyleCnt="4"/>
      <dgm:spPr/>
      <dgm:t>
        <a:bodyPr/>
        <a:lstStyle/>
        <a:p>
          <a:endParaRPr lang="zh-CN" altLang="en-US"/>
        </a:p>
      </dgm:t>
    </dgm:pt>
    <dgm:pt modelId="{E14346C6-C669-4203-8B6B-62ECA6426D32}" type="pres">
      <dgm:prSet presAssocID="{9F7F12D1-7E4E-4CE4-90D8-35A7A17C57F6}" presName="hierRoot2" presStyleCnt="0">
        <dgm:presLayoutVars>
          <dgm:hierBranch val="init"/>
        </dgm:presLayoutVars>
      </dgm:prSet>
      <dgm:spPr/>
    </dgm:pt>
    <dgm:pt modelId="{51CAB233-E04C-4FE2-A003-39401A9448A2}" type="pres">
      <dgm:prSet presAssocID="{9F7F12D1-7E4E-4CE4-90D8-35A7A17C57F6}" presName="rootComposite" presStyleCnt="0"/>
      <dgm:spPr/>
    </dgm:pt>
    <dgm:pt modelId="{2AD6B935-B19B-406F-B83C-0B40F615846E}" type="pres">
      <dgm:prSet presAssocID="{9F7F12D1-7E4E-4CE4-90D8-35A7A17C57F6}" presName="rootText" presStyleLbl="node2" presStyleIdx="2" presStyleCnt="4" custScaleX="201886" custLinFactNeighborX="-7894" custLinFactNeighborY="-123">
        <dgm:presLayoutVars>
          <dgm:chPref val="3"/>
        </dgm:presLayoutVars>
      </dgm:prSet>
      <dgm:spPr/>
      <dgm:t>
        <a:bodyPr/>
        <a:lstStyle/>
        <a:p>
          <a:endParaRPr lang="zh-CN" altLang="en-US"/>
        </a:p>
      </dgm:t>
    </dgm:pt>
    <dgm:pt modelId="{AA126985-94AC-4D8F-A19F-C6F5CAAED5FA}" type="pres">
      <dgm:prSet presAssocID="{9F7F12D1-7E4E-4CE4-90D8-35A7A17C57F6}" presName="rootConnector" presStyleLbl="node2" presStyleIdx="2" presStyleCnt="4"/>
      <dgm:spPr/>
      <dgm:t>
        <a:bodyPr/>
        <a:lstStyle/>
        <a:p>
          <a:endParaRPr lang="zh-CN" altLang="en-US"/>
        </a:p>
      </dgm:t>
    </dgm:pt>
    <dgm:pt modelId="{3444BCD9-CB95-4F2B-92A2-9ABE172FF84A}" type="pres">
      <dgm:prSet presAssocID="{9F7F12D1-7E4E-4CE4-90D8-35A7A17C57F6}" presName="hierChild4" presStyleCnt="0"/>
      <dgm:spPr/>
    </dgm:pt>
    <dgm:pt modelId="{732F420E-302E-4714-92C3-5D4D6421EE90}" type="pres">
      <dgm:prSet presAssocID="{96541BA9-4EEA-4C2F-B470-67D662199BEB}" presName="Name37" presStyleLbl="parChTrans1D3" presStyleIdx="8" presStyleCnt="14"/>
      <dgm:spPr/>
      <dgm:t>
        <a:bodyPr/>
        <a:lstStyle/>
        <a:p>
          <a:endParaRPr lang="zh-CN" altLang="en-US"/>
        </a:p>
      </dgm:t>
    </dgm:pt>
    <dgm:pt modelId="{7FCD25E1-0243-47BA-A52B-DDEA66457AC0}" type="pres">
      <dgm:prSet presAssocID="{95090B26-0E46-4535-A141-20E967BC705F}" presName="hierRoot2" presStyleCnt="0">
        <dgm:presLayoutVars>
          <dgm:hierBranch val="init"/>
        </dgm:presLayoutVars>
      </dgm:prSet>
      <dgm:spPr/>
    </dgm:pt>
    <dgm:pt modelId="{20AE54BB-33B0-453F-9EDB-F2E109B8AFEC}" type="pres">
      <dgm:prSet presAssocID="{95090B26-0E46-4535-A141-20E967BC705F}" presName="rootComposite" presStyleCnt="0"/>
      <dgm:spPr/>
    </dgm:pt>
    <dgm:pt modelId="{8C719717-4300-427E-9C16-C6A823E72CB5}" type="pres">
      <dgm:prSet presAssocID="{95090B26-0E46-4535-A141-20E967BC705F}" presName="rootText" presStyleLbl="node3" presStyleIdx="8" presStyleCnt="14" custScaleX="231982" custScaleY="136899" custLinFactNeighborX="-7894" custLinFactNeighborY="-123">
        <dgm:presLayoutVars>
          <dgm:chPref val="3"/>
        </dgm:presLayoutVars>
      </dgm:prSet>
      <dgm:spPr/>
      <dgm:t>
        <a:bodyPr/>
        <a:lstStyle/>
        <a:p>
          <a:endParaRPr lang="zh-CN" altLang="en-US"/>
        </a:p>
      </dgm:t>
    </dgm:pt>
    <dgm:pt modelId="{D889C7B8-7143-436A-B946-36684F0B38EB}" type="pres">
      <dgm:prSet presAssocID="{95090B26-0E46-4535-A141-20E967BC705F}" presName="rootConnector" presStyleLbl="node3" presStyleIdx="8" presStyleCnt="14"/>
      <dgm:spPr/>
      <dgm:t>
        <a:bodyPr/>
        <a:lstStyle/>
        <a:p>
          <a:endParaRPr lang="zh-CN" altLang="en-US"/>
        </a:p>
      </dgm:t>
    </dgm:pt>
    <dgm:pt modelId="{C8C2CE24-2B31-482B-9874-A2FF00363AC5}" type="pres">
      <dgm:prSet presAssocID="{95090B26-0E46-4535-A141-20E967BC705F}" presName="hierChild4" presStyleCnt="0"/>
      <dgm:spPr/>
    </dgm:pt>
    <dgm:pt modelId="{AD27F925-A59C-41DA-A038-0FF3D9A305B7}" type="pres">
      <dgm:prSet presAssocID="{95090B26-0E46-4535-A141-20E967BC705F}" presName="hierChild5" presStyleCnt="0"/>
      <dgm:spPr/>
    </dgm:pt>
    <dgm:pt modelId="{2CC26256-ABFF-485C-8C35-95DEE4B8D44A}" type="pres">
      <dgm:prSet presAssocID="{A5BD0141-46D4-46B2-B0A6-6A76058973BA}" presName="Name37" presStyleLbl="parChTrans1D3" presStyleIdx="9" presStyleCnt="14"/>
      <dgm:spPr/>
      <dgm:t>
        <a:bodyPr/>
        <a:lstStyle/>
        <a:p>
          <a:endParaRPr lang="zh-CN" altLang="en-US"/>
        </a:p>
      </dgm:t>
    </dgm:pt>
    <dgm:pt modelId="{8816A372-D6C7-461D-8B78-F39BF0F4EE5E}" type="pres">
      <dgm:prSet presAssocID="{D475A654-D8CF-40E5-B70D-FD7FEEE167D3}" presName="hierRoot2" presStyleCnt="0">
        <dgm:presLayoutVars>
          <dgm:hierBranch val="init"/>
        </dgm:presLayoutVars>
      </dgm:prSet>
      <dgm:spPr/>
    </dgm:pt>
    <dgm:pt modelId="{0805C419-38D8-432B-BEBA-099CC514172D}" type="pres">
      <dgm:prSet presAssocID="{D475A654-D8CF-40E5-B70D-FD7FEEE167D3}" presName="rootComposite" presStyleCnt="0"/>
      <dgm:spPr/>
    </dgm:pt>
    <dgm:pt modelId="{86212BF7-00E1-42A0-BD3C-C5C425F12FED}" type="pres">
      <dgm:prSet presAssocID="{D475A654-D8CF-40E5-B70D-FD7FEEE167D3}" presName="rootText" presStyleLbl="node3" presStyleIdx="9" presStyleCnt="14" custScaleX="231982" custScaleY="121157" custLinFactNeighborX="-7894" custLinFactNeighborY="-123">
        <dgm:presLayoutVars>
          <dgm:chPref val="3"/>
        </dgm:presLayoutVars>
      </dgm:prSet>
      <dgm:spPr/>
      <dgm:t>
        <a:bodyPr/>
        <a:lstStyle/>
        <a:p>
          <a:endParaRPr lang="zh-CN" altLang="en-US"/>
        </a:p>
      </dgm:t>
    </dgm:pt>
    <dgm:pt modelId="{94E2CAE4-6090-4009-A90A-6DAC1CDB91E1}" type="pres">
      <dgm:prSet presAssocID="{D475A654-D8CF-40E5-B70D-FD7FEEE167D3}" presName="rootConnector" presStyleLbl="node3" presStyleIdx="9" presStyleCnt="14"/>
      <dgm:spPr/>
      <dgm:t>
        <a:bodyPr/>
        <a:lstStyle/>
        <a:p>
          <a:endParaRPr lang="zh-CN" altLang="en-US"/>
        </a:p>
      </dgm:t>
    </dgm:pt>
    <dgm:pt modelId="{41C0E89D-7CFD-46AF-AA38-192F07B837D3}" type="pres">
      <dgm:prSet presAssocID="{D475A654-D8CF-40E5-B70D-FD7FEEE167D3}" presName="hierChild4" presStyleCnt="0"/>
      <dgm:spPr/>
    </dgm:pt>
    <dgm:pt modelId="{F7E43AAD-AAA7-4D10-9AC4-4AB3A81DC732}" type="pres">
      <dgm:prSet presAssocID="{D475A654-D8CF-40E5-B70D-FD7FEEE167D3}" presName="hierChild5" presStyleCnt="0"/>
      <dgm:spPr/>
    </dgm:pt>
    <dgm:pt modelId="{74B895AA-86FA-4592-9514-4FF835A208DF}" type="pres">
      <dgm:prSet presAssocID="{22C450B6-B3CE-4F3C-862F-BFB29EBBB27A}" presName="Name37" presStyleLbl="parChTrans1D3" presStyleIdx="10" presStyleCnt="14"/>
      <dgm:spPr/>
      <dgm:t>
        <a:bodyPr/>
        <a:lstStyle/>
        <a:p>
          <a:endParaRPr lang="zh-CN" altLang="en-US"/>
        </a:p>
      </dgm:t>
    </dgm:pt>
    <dgm:pt modelId="{FA2D7DBC-4FF5-4D8F-B2A9-5BAD23442578}" type="pres">
      <dgm:prSet presAssocID="{949D2C48-3511-41B2-A220-28939924B5AC}" presName="hierRoot2" presStyleCnt="0">
        <dgm:presLayoutVars>
          <dgm:hierBranch val="init"/>
        </dgm:presLayoutVars>
      </dgm:prSet>
      <dgm:spPr/>
    </dgm:pt>
    <dgm:pt modelId="{2EEA6789-0913-4C02-ACCE-44167594A384}" type="pres">
      <dgm:prSet presAssocID="{949D2C48-3511-41B2-A220-28939924B5AC}" presName="rootComposite" presStyleCnt="0"/>
      <dgm:spPr/>
    </dgm:pt>
    <dgm:pt modelId="{4510A118-79FE-4407-B7DC-CDA4BB0A546B}" type="pres">
      <dgm:prSet presAssocID="{949D2C48-3511-41B2-A220-28939924B5AC}" presName="rootText" presStyleLbl="node3" presStyleIdx="10" presStyleCnt="14" custScaleX="231982" custLinFactNeighborX="-7894" custLinFactNeighborY="-3171">
        <dgm:presLayoutVars>
          <dgm:chPref val="3"/>
        </dgm:presLayoutVars>
      </dgm:prSet>
      <dgm:spPr/>
      <dgm:t>
        <a:bodyPr/>
        <a:lstStyle/>
        <a:p>
          <a:endParaRPr lang="zh-CN" altLang="en-US"/>
        </a:p>
      </dgm:t>
    </dgm:pt>
    <dgm:pt modelId="{1F1C916E-7F4E-46C2-9E77-8AF5EC4B1B38}" type="pres">
      <dgm:prSet presAssocID="{949D2C48-3511-41B2-A220-28939924B5AC}" presName="rootConnector" presStyleLbl="node3" presStyleIdx="10" presStyleCnt="14"/>
      <dgm:spPr/>
      <dgm:t>
        <a:bodyPr/>
        <a:lstStyle/>
        <a:p>
          <a:endParaRPr lang="zh-CN" altLang="en-US"/>
        </a:p>
      </dgm:t>
    </dgm:pt>
    <dgm:pt modelId="{CEE01C16-D9AE-4E6B-9925-3C9276C6576D}" type="pres">
      <dgm:prSet presAssocID="{949D2C48-3511-41B2-A220-28939924B5AC}" presName="hierChild4" presStyleCnt="0"/>
      <dgm:spPr/>
    </dgm:pt>
    <dgm:pt modelId="{8B40CED3-5EEA-4E7F-9D2F-127DC74E97A2}" type="pres">
      <dgm:prSet presAssocID="{949D2C48-3511-41B2-A220-28939924B5AC}" presName="hierChild5" presStyleCnt="0"/>
      <dgm:spPr/>
    </dgm:pt>
    <dgm:pt modelId="{B34AFF3A-91F9-472A-BA87-6366E6ADE801}" type="pres">
      <dgm:prSet presAssocID="{9F7F12D1-7E4E-4CE4-90D8-35A7A17C57F6}" presName="hierChild5" presStyleCnt="0"/>
      <dgm:spPr/>
    </dgm:pt>
    <dgm:pt modelId="{1D41373B-F60E-4565-8BCB-F65F762DC954}" type="pres">
      <dgm:prSet presAssocID="{218AE0BE-A8B5-4B4F-B344-9462E07E86C3}" presName="Name37" presStyleLbl="parChTrans1D2" presStyleIdx="3" presStyleCnt="4"/>
      <dgm:spPr/>
      <dgm:t>
        <a:bodyPr/>
        <a:lstStyle/>
        <a:p>
          <a:endParaRPr lang="zh-CN" altLang="en-US"/>
        </a:p>
      </dgm:t>
    </dgm:pt>
    <dgm:pt modelId="{048CF901-5EF5-4393-B60F-5E89B8BED88C}" type="pres">
      <dgm:prSet presAssocID="{A1696FF6-218D-43DD-8E25-382D15817769}" presName="hierRoot2" presStyleCnt="0">
        <dgm:presLayoutVars>
          <dgm:hierBranch val="init"/>
        </dgm:presLayoutVars>
      </dgm:prSet>
      <dgm:spPr/>
    </dgm:pt>
    <dgm:pt modelId="{C1B2B6B8-1F20-4D60-88A4-8250CADE1421}" type="pres">
      <dgm:prSet presAssocID="{A1696FF6-218D-43DD-8E25-382D15817769}" presName="rootComposite" presStyleCnt="0"/>
      <dgm:spPr/>
    </dgm:pt>
    <dgm:pt modelId="{0B2E6BBB-27DB-4110-867D-F85BFC3DC33B}" type="pres">
      <dgm:prSet presAssocID="{A1696FF6-218D-43DD-8E25-382D15817769}" presName="rootText" presStyleLbl="node2" presStyleIdx="3" presStyleCnt="4" custScaleX="201886" custLinFactNeighborX="64615" custLinFactNeighborY="-1077">
        <dgm:presLayoutVars>
          <dgm:chPref val="3"/>
        </dgm:presLayoutVars>
      </dgm:prSet>
      <dgm:spPr/>
      <dgm:t>
        <a:bodyPr/>
        <a:lstStyle/>
        <a:p>
          <a:endParaRPr lang="zh-CN" altLang="en-US"/>
        </a:p>
      </dgm:t>
    </dgm:pt>
    <dgm:pt modelId="{A5FF2307-D214-4C9F-A90B-505CC91A8E1A}" type="pres">
      <dgm:prSet presAssocID="{A1696FF6-218D-43DD-8E25-382D15817769}" presName="rootConnector" presStyleLbl="node2" presStyleIdx="3" presStyleCnt="4"/>
      <dgm:spPr/>
      <dgm:t>
        <a:bodyPr/>
        <a:lstStyle/>
        <a:p>
          <a:endParaRPr lang="zh-CN" altLang="en-US"/>
        </a:p>
      </dgm:t>
    </dgm:pt>
    <dgm:pt modelId="{675CA14A-D993-44AA-BFC7-62CC4A4A8A34}" type="pres">
      <dgm:prSet presAssocID="{A1696FF6-218D-43DD-8E25-382D15817769}" presName="hierChild4" presStyleCnt="0"/>
      <dgm:spPr/>
    </dgm:pt>
    <dgm:pt modelId="{6F4DDA84-5BFD-4A97-AE9E-340AF564F914}" type="pres">
      <dgm:prSet presAssocID="{DB60EC51-B5F3-449B-B937-EDA3B34F0125}" presName="Name37" presStyleLbl="parChTrans1D3" presStyleIdx="11" presStyleCnt="14"/>
      <dgm:spPr/>
      <dgm:t>
        <a:bodyPr/>
        <a:lstStyle/>
        <a:p>
          <a:endParaRPr lang="zh-CN" altLang="en-US"/>
        </a:p>
      </dgm:t>
    </dgm:pt>
    <dgm:pt modelId="{70058576-16C6-4EA9-A339-73A086568DEC}" type="pres">
      <dgm:prSet presAssocID="{1AFC4DD5-5F2F-4E2A-8523-7E08A80A8C00}" presName="hierRoot2" presStyleCnt="0">
        <dgm:presLayoutVars>
          <dgm:hierBranch val="init"/>
        </dgm:presLayoutVars>
      </dgm:prSet>
      <dgm:spPr/>
    </dgm:pt>
    <dgm:pt modelId="{FCF9E3EB-CA2C-48CC-BF71-E63F13E23016}" type="pres">
      <dgm:prSet presAssocID="{1AFC4DD5-5F2F-4E2A-8523-7E08A80A8C00}" presName="rootComposite" presStyleCnt="0"/>
      <dgm:spPr/>
    </dgm:pt>
    <dgm:pt modelId="{92F457D9-D1D8-4377-A1BB-ABD039DF7047}" type="pres">
      <dgm:prSet presAssocID="{1AFC4DD5-5F2F-4E2A-8523-7E08A80A8C00}" presName="rootText" presStyleLbl="node3" presStyleIdx="11" presStyleCnt="14" custScaleX="201886" custLinFactNeighborX="64615" custLinFactNeighborY="-1077">
        <dgm:presLayoutVars>
          <dgm:chPref val="3"/>
        </dgm:presLayoutVars>
      </dgm:prSet>
      <dgm:spPr/>
      <dgm:t>
        <a:bodyPr/>
        <a:lstStyle/>
        <a:p>
          <a:endParaRPr lang="zh-CN" altLang="en-US"/>
        </a:p>
      </dgm:t>
    </dgm:pt>
    <dgm:pt modelId="{51751E75-7A9D-42A8-8EC5-86C53AFEFAD0}" type="pres">
      <dgm:prSet presAssocID="{1AFC4DD5-5F2F-4E2A-8523-7E08A80A8C00}" presName="rootConnector" presStyleLbl="node3" presStyleIdx="11" presStyleCnt="14"/>
      <dgm:spPr/>
      <dgm:t>
        <a:bodyPr/>
        <a:lstStyle/>
        <a:p>
          <a:endParaRPr lang="zh-CN" altLang="en-US"/>
        </a:p>
      </dgm:t>
    </dgm:pt>
    <dgm:pt modelId="{A572B41A-A35B-4B5C-9F1E-5422DB57456B}" type="pres">
      <dgm:prSet presAssocID="{1AFC4DD5-5F2F-4E2A-8523-7E08A80A8C00}" presName="hierChild4" presStyleCnt="0"/>
      <dgm:spPr/>
    </dgm:pt>
    <dgm:pt modelId="{B89718D7-CEA0-4C11-A4FF-F47FA7B36172}" type="pres">
      <dgm:prSet presAssocID="{1AFC4DD5-5F2F-4E2A-8523-7E08A80A8C00}" presName="hierChild5" presStyleCnt="0"/>
      <dgm:spPr/>
    </dgm:pt>
    <dgm:pt modelId="{3347A500-3242-4ABB-98C1-C05EE0F002C2}" type="pres">
      <dgm:prSet presAssocID="{1926A3CC-85D6-4F5A-B38E-A21BE23FA4AF}" presName="Name37" presStyleLbl="parChTrans1D3" presStyleIdx="12" presStyleCnt="14"/>
      <dgm:spPr/>
      <dgm:t>
        <a:bodyPr/>
        <a:lstStyle/>
        <a:p>
          <a:endParaRPr lang="zh-CN" altLang="en-US"/>
        </a:p>
      </dgm:t>
    </dgm:pt>
    <dgm:pt modelId="{7CBA26AF-9168-4315-B76D-EB07F925F82E}" type="pres">
      <dgm:prSet presAssocID="{3CC0F11D-43F7-4E14-B500-061437B0B1E9}" presName="hierRoot2" presStyleCnt="0">
        <dgm:presLayoutVars>
          <dgm:hierBranch val="init"/>
        </dgm:presLayoutVars>
      </dgm:prSet>
      <dgm:spPr/>
    </dgm:pt>
    <dgm:pt modelId="{3E901429-D2F7-4304-A691-E02199138064}" type="pres">
      <dgm:prSet presAssocID="{3CC0F11D-43F7-4E14-B500-061437B0B1E9}" presName="rootComposite" presStyleCnt="0"/>
      <dgm:spPr/>
    </dgm:pt>
    <dgm:pt modelId="{DDFA0229-529F-43E0-BE74-D9AB8DF5E855}" type="pres">
      <dgm:prSet presAssocID="{3CC0F11D-43F7-4E14-B500-061437B0B1E9}" presName="rootText" presStyleLbl="node3" presStyleIdx="12" presStyleCnt="14" custScaleX="201886" custLinFactNeighborX="64615" custLinFactNeighborY="-1077">
        <dgm:presLayoutVars>
          <dgm:chPref val="3"/>
        </dgm:presLayoutVars>
      </dgm:prSet>
      <dgm:spPr/>
      <dgm:t>
        <a:bodyPr/>
        <a:lstStyle/>
        <a:p>
          <a:endParaRPr lang="zh-CN" altLang="en-US"/>
        </a:p>
      </dgm:t>
    </dgm:pt>
    <dgm:pt modelId="{F9CC969B-C001-4A8A-977F-DFC61ABC99C2}" type="pres">
      <dgm:prSet presAssocID="{3CC0F11D-43F7-4E14-B500-061437B0B1E9}" presName="rootConnector" presStyleLbl="node3" presStyleIdx="12" presStyleCnt="14"/>
      <dgm:spPr/>
      <dgm:t>
        <a:bodyPr/>
        <a:lstStyle/>
        <a:p>
          <a:endParaRPr lang="zh-CN" altLang="en-US"/>
        </a:p>
      </dgm:t>
    </dgm:pt>
    <dgm:pt modelId="{52FDAE08-C720-46A5-9619-4D1865BA37F6}" type="pres">
      <dgm:prSet presAssocID="{3CC0F11D-43F7-4E14-B500-061437B0B1E9}" presName="hierChild4" presStyleCnt="0"/>
      <dgm:spPr/>
    </dgm:pt>
    <dgm:pt modelId="{CFEB7765-49BF-4FC0-86A8-78E986EB4316}" type="pres">
      <dgm:prSet presAssocID="{3CC0F11D-43F7-4E14-B500-061437B0B1E9}" presName="hierChild5" presStyleCnt="0"/>
      <dgm:spPr/>
    </dgm:pt>
    <dgm:pt modelId="{2EAB7F2C-02E0-49F5-B6AD-802A23550854}" type="pres">
      <dgm:prSet presAssocID="{69EDA079-C0BD-460E-A503-EAC9605D80DC}" presName="Name37" presStyleLbl="parChTrans1D3" presStyleIdx="13" presStyleCnt="14"/>
      <dgm:spPr/>
      <dgm:t>
        <a:bodyPr/>
        <a:lstStyle/>
        <a:p>
          <a:endParaRPr lang="zh-CN" altLang="en-US"/>
        </a:p>
      </dgm:t>
    </dgm:pt>
    <dgm:pt modelId="{99E6FB83-994B-4491-A1EF-4DA1798F822F}" type="pres">
      <dgm:prSet presAssocID="{1B1FEC5A-ACA0-4804-AFA0-8C23EB7FD958}" presName="hierRoot2" presStyleCnt="0">
        <dgm:presLayoutVars>
          <dgm:hierBranch val="init"/>
        </dgm:presLayoutVars>
      </dgm:prSet>
      <dgm:spPr/>
    </dgm:pt>
    <dgm:pt modelId="{EEC7B663-5145-485D-864C-7FFCB8B4590A}" type="pres">
      <dgm:prSet presAssocID="{1B1FEC5A-ACA0-4804-AFA0-8C23EB7FD958}" presName="rootComposite" presStyleCnt="0"/>
      <dgm:spPr/>
    </dgm:pt>
    <dgm:pt modelId="{72798C04-A9B2-47B3-B99A-F310D9998983}" type="pres">
      <dgm:prSet presAssocID="{1B1FEC5A-ACA0-4804-AFA0-8C23EB7FD958}" presName="rootText" presStyleLbl="node3" presStyleIdx="13" presStyleCnt="14" custScaleX="201886" custScaleY="162169" custLinFactNeighborX="64615" custLinFactNeighborY="-1077">
        <dgm:presLayoutVars>
          <dgm:chPref val="3"/>
        </dgm:presLayoutVars>
      </dgm:prSet>
      <dgm:spPr/>
      <dgm:t>
        <a:bodyPr/>
        <a:lstStyle/>
        <a:p>
          <a:endParaRPr lang="zh-CN" altLang="en-US"/>
        </a:p>
      </dgm:t>
    </dgm:pt>
    <dgm:pt modelId="{3BD40F07-73B0-4817-9A17-D650E40CF98C}" type="pres">
      <dgm:prSet presAssocID="{1B1FEC5A-ACA0-4804-AFA0-8C23EB7FD958}" presName="rootConnector" presStyleLbl="node3" presStyleIdx="13" presStyleCnt="14"/>
      <dgm:spPr/>
      <dgm:t>
        <a:bodyPr/>
        <a:lstStyle/>
        <a:p>
          <a:endParaRPr lang="zh-CN" altLang="en-US"/>
        </a:p>
      </dgm:t>
    </dgm:pt>
    <dgm:pt modelId="{D390A0B8-BC18-40D4-AE41-B0E907130B9B}" type="pres">
      <dgm:prSet presAssocID="{1B1FEC5A-ACA0-4804-AFA0-8C23EB7FD958}" presName="hierChild4" presStyleCnt="0"/>
      <dgm:spPr/>
    </dgm:pt>
    <dgm:pt modelId="{E14E0A16-4014-4BA7-B01F-4E5CB2F184BA}" type="pres">
      <dgm:prSet presAssocID="{1B1FEC5A-ACA0-4804-AFA0-8C23EB7FD958}" presName="hierChild5" presStyleCnt="0"/>
      <dgm:spPr/>
    </dgm:pt>
    <dgm:pt modelId="{2300D288-6E33-4045-B502-3223305DC697}" type="pres">
      <dgm:prSet presAssocID="{A1696FF6-218D-43DD-8E25-382D15817769}" presName="hierChild5" presStyleCnt="0"/>
      <dgm:spPr/>
    </dgm:pt>
    <dgm:pt modelId="{455B012D-4096-4918-9CD7-5FB4D1F27510}" type="pres">
      <dgm:prSet presAssocID="{1E3AB196-5874-472B-A1F4-B79D253DA4C4}" presName="hierChild3" presStyleCnt="0"/>
      <dgm:spPr/>
    </dgm:pt>
  </dgm:ptLst>
  <dgm:cxnLst>
    <dgm:cxn modelId="{C141AD07-7A40-4FD2-AECA-1A507A23A5DB}" type="presOf" srcId="{DB60EC51-B5F3-449B-B937-EDA3B34F0125}" destId="{6F4DDA84-5BFD-4A97-AE9E-340AF564F914}" srcOrd="0" destOrd="0" presId="urn:microsoft.com/office/officeart/2005/8/layout/orgChart1#25"/>
    <dgm:cxn modelId="{E3831A81-7650-4481-BEA7-39CA96022F5E}" type="presOf" srcId="{D475A654-D8CF-40E5-B70D-FD7FEEE167D3}" destId="{86212BF7-00E1-42A0-BD3C-C5C425F12FED}" srcOrd="0" destOrd="0" presId="urn:microsoft.com/office/officeart/2005/8/layout/orgChart1#25"/>
    <dgm:cxn modelId="{623B29B1-A072-40FC-88CC-C7273150FD95}" type="presOf" srcId="{218AE0BE-A8B5-4B4F-B344-9462E07E86C3}" destId="{1D41373B-F60E-4565-8BCB-F65F762DC954}" srcOrd="0" destOrd="0" presId="urn:microsoft.com/office/officeart/2005/8/layout/orgChart1#25"/>
    <dgm:cxn modelId="{BFF4476F-D63C-4612-A126-71D27BE44755}" srcId="{80A2F824-D33F-4B41-9545-59A5B6A6575F}" destId="{7AED75BB-15CE-4F39-B085-1BD25524871B}" srcOrd="1" destOrd="0" parTransId="{306DA948-E35F-4BA0-9613-B97A0F655190}" sibTransId="{02257275-3AB3-462A-B6B9-C4E01488DC56}"/>
    <dgm:cxn modelId="{4C006464-160C-4777-A05C-4839E1F808E1}" type="presOf" srcId="{69EDA079-C0BD-460E-A503-EAC9605D80DC}" destId="{2EAB7F2C-02E0-49F5-B6AD-802A23550854}" srcOrd="0" destOrd="0" presId="urn:microsoft.com/office/officeart/2005/8/layout/orgChart1#25"/>
    <dgm:cxn modelId="{8FCFDB49-7319-4DD1-BCBF-7D80D1AB2E51}" type="presOf" srcId="{E3428BB2-9028-4BDF-9272-B9024B86C71E}" destId="{37225E53-B5F2-40EB-99F3-13ACF937F39E}" srcOrd="1" destOrd="0" presId="urn:microsoft.com/office/officeart/2005/8/layout/orgChart1#25"/>
    <dgm:cxn modelId="{1C086BB1-79CE-4085-9434-442E1CD0B0E5}" type="presOf" srcId="{949D2C48-3511-41B2-A220-28939924B5AC}" destId="{1F1C916E-7F4E-46C2-9E77-8AF5EC4B1B38}" srcOrd="1" destOrd="0" presId="urn:microsoft.com/office/officeart/2005/8/layout/orgChart1#25"/>
    <dgm:cxn modelId="{1AA80AE2-147A-41DA-B862-DDEE9DC8FFE8}" type="presOf" srcId="{3CC0F11D-43F7-4E14-B500-061437B0B1E9}" destId="{F9CC969B-C001-4A8A-977F-DFC61ABC99C2}" srcOrd="1" destOrd="0" presId="urn:microsoft.com/office/officeart/2005/8/layout/orgChart1#25"/>
    <dgm:cxn modelId="{F7978491-127E-49C5-9279-E9042C5D5E26}" type="presOf" srcId="{95090B26-0E46-4535-A141-20E967BC705F}" destId="{D889C7B8-7143-436A-B946-36684F0B38EB}" srcOrd="1" destOrd="0" presId="urn:microsoft.com/office/officeart/2005/8/layout/orgChart1#25"/>
    <dgm:cxn modelId="{A9D362C4-5BD8-478F-97CE-C4CD7BB711DE}" srcId="{1E3AB196-5874-472B-A1F4-B79D253DA4C4}" destId="{80A2F824-D33F-4B41-9545-59A5B6A6575F}" srcOrd="0" destOrd="0" parTransId="{BFF48972-4011-49DB-BD56-7DC597D92E28}" sibTransId="{DE672DFC-F2DB-4507-AB83-952F67156792}"/>
    <dgm:cxn modelId="{682BDCA6-DC05-4BBB-ACE0-05B1C19B8874}" type="presOf" srcId="{1011AE9D-B55B-4B07-B9A0-F72AA1532D37}" destId="{8078CA56-AB35-4643-9C72-349D14B89979}" srcOrd="0" destOrd="0" presId="urn:microsoft.com/office/officeart/2005/8/layout/orgChart1#25"/>
    <dgm:cxn modelId="{D18CFC55-A955-4504-B786-04090E2E8616}" srcId="{C7F19D77-20BC-493D-A0DD-9125D09F0C70}" destId="{D67E09AB-D8D0-4AEC-AACD-3CE2AC60BFE1}" srcOrd="2" destOrd="0" parTransId="{1011AE9D-B55B-4B07-B9A0-F72AA1532D37}" sibTransId="{ECEFE561-CE9F-47D4-A38D-2C177494B409}"/>
    <dgm:cxn modelId="{47F25B44-2C37-4A32-9FA9-F59A5001D083}" srcId="{1E3AB196-5874-472B-A1F4-B79D253DA4C4}" destId="{C7F19D77-20BC-493D-A0DD-9125D09F0C70}" srcOrd="1" destOrd="0" parTransId="{949C7311-6963-4128-989D-B63BAA733506}" sibTransId="{A1B8F889-7CBD-4953-9543-BAD13B35D2B8}"/>
    <dgm:cxn modelId="{F958E210-6B64-4DA8-A996-96AAB32D6D09}" type="presOf" srcId="{6919E998-254E-487F-8959-2BFC755D180D}" destId="{1F288BAF-92A1-4D08-B3D4-2608724C73D2}" srcOrd="0" destOrd="0" presId="urn:microsoft.com/office/officeart/2005/8/layout/orgChart1#25"/>
    <dgm:cxn modelId="{02B7DC91-CFB8-43E9-A808-05B13DDEC62C}" type="presOf" srcId="{A5BD0141-46D4-46B2-B0A6-6A76058973BA}" destId="{2CC26256-ABFF-485C-8C35-95DEE4B8D44A}" srcOrd="0" destOrd="0" presId="urn:microsoft.com/office/officeart/2005/8/layout/orgChart1#25"/>
    <dgm:cxn modelId="{5F0CD082-5AC3-4DC4-9412-1A9A7451A2B6}" type="presOf" srcId="{441C6099-740B-46B8-B7A3-A10034E875D9}" destId="{47CBA085-D580-4DA5-B089-EFA4B3F678C6}" srcOrd="0" destOrd="0" presId="urn:microsoft.com/office/officeart/2005/8/layout/orgChart1#25"/>
    <dgm:cxn modelId="{666BCB6D-9B89-4C2E-86FC-F766ACCF7D52}" type="presOf" srcId="{EF6A08ED-71AA-4FDA-8F67-131A38FB2FDB}" destId="{BB8FE11E-6DAF-44CF-93F8-590E81F146A6}" srcOrd="0" destOrd="0" presId="urn:microsoft.com/office/officeart/2005/8/layout/orgChart1#25"/>
    <dgm:cxn modelId="{76C7AC34-D2AA-45A9-A5D3-AB55419F5DDA}" srcId="{A1696FF6-218D-43DD-8E25-382D15817769}" destId="{1B1FEC5A-ACA0-4804-AFA0-8C23EB7FD958}" srcOrd="2" destOrd="0" parTransId="{69EDA079-C0BD-460E-A503-EAC9605D80DC}" sibTransId="{06BCDB75-E5F0-4E04-BA43-05FFD6973EE8}"/>
    <dgm:cxn modelId="{A401662C-21D6-408C-B0DA-8419B1C0A734}" type="presOf" srcId="{D58D97B9-748D-4D02-96AD-11C39C072CDE}" destId="{046D1FE3-185F-491B-B565-B0878DD9BCEA}" srcOrd="1" destOrd="0" presId="urn:microsoft.com/office/officeart/2005/8/layout/orgChart1#25"/>
    <dgm:cxn modelId="{863511FD-F88E-46FB-AB69-3456341027D3}" type="presOf" srcId="{A1696FF6-218D-43DD-8E25-382D15817769}" destId="{A5FF2307-D214-4C9F-A90B-505CC91A8E1A}" srcOrd="1" destOrd="0" presId="urn:microsoft.com/office/officeart/2005/8/layout/orgChart1#25"/>
    <dgm:cxn modelId="{8C56B16D-4AAA-4E56-8724-06B79DA0C04F}" type="presOf" srcId="{1AFC4DD5-5F2F-4E2A-8523-7E08A80A8C00}" destId="{92F457D9-D1D8-4377-A1BB-ABD039DF7047}" srcOrd="0" destOrd="0" presId="urn:microsoft.com/office/officeart/2005/8/layout/orgChart1#25"/>
    <dgm:cxn modelId="{2D81C9D0-A14D-4075-96E9-FCD1BA07ECC6}" type="presOf" srcId="{FB1541B3-9DC2-4422-9B95-29CD2F898962}" destId="{A63FA97B-4AE7-4C68-A1F5-F46685C2BFB1}" srcOrd="0" destOrd="0" presId="urn:microsoft.com/office/officeart/2005/8/layout/orgChart1#25"/>
    <dgm:cxn modelId="{EE0DF24E-0786-47E9-A3F6-AF89F6165CF2}" type="presOf" srcId="{D67E09AB-D8D0-4AEC-AACD-3CE2AC60BFE1}" destId="{84819CAA-A2F7-4104-B2F2-E1210594967A}" srcOrd="1" destOrd="0" presId="urn:microsoft.com/office/officeart/2005/8/layout/orgChart1#25"/>
    <dgm:cxn modelId="{0960F7E6-2000-4AA4-9D13-B75FF8095E52}" type="presOf" srcId="{96541BA9-4EEA-4C2F-B470-67D662199BEB}" destId="{732F420E-302E-4714-92C3-5D4D6421EE90}" srcOrd="0" destOrd="0" presId="urn:microsoft.com/office/officeart/2005/8/layout/orgChart1#25"/>
    <dgm:cxn modelId="{10DDDE3A-BAFE-4A24-8E20-E25A9B149475}" srcId="{40069488-3DFC-4DEC-B4AD-4AE38A21209A}" destId="{1E3AB196-5874-472B-A1F4-B79D253DA4C4}" srcOrd="0" destOrd="0" parTransId="{864A9761-268F-4327-BFD5-E2557ABDA55C}" sibTransId="{0FE53B1B-F552-49D7-9C38-C2429BF53609}"/>
    <dgm:cxn modelId="{F72A5DC3-363E-49D1-A644-6FE5C7E0397C}" type="presOf" srcId="{80A2F824-D33F-4B41-9545-59A5B6A6575F}" destId="{145A31DB-3695-40C3-98DA-266C3B7EDB51}" srcOrd="1" destOrd="0" presId="urn:microsoft.com/office/officeart/2005/8/layout/orgChart1#25"/>
    <dgm:cxn modelId="{F6679049-EED1-4DD2-8C6F-8D1FC5FA6EAF}" type="presOf" srcId="{FB6369DC-3938-46D5-A76F-9EC0E2BB0E33}" destId="{76C245CA-4F19-424D-A722-E8945FD97373}" srcOrd="0" destOrd="0" presId="urn:microsoft.com/office/officeart/2005/8/layout/orgChart1#25"/>
    <dgm:cxn modelId="{26ABB630-515E-4513-BF3D-046660E1B743}" type="presOf" srcId="{D67E09AB-D8D0-4AEC-AACD-3CE2AC60BFE1}" destId="{599027E9-05C5-48DC-BFB1-E9B5BC1F8ECE}" srcOrd="0" destOrd="0" presId="urn:microsoft.com/office/officeart/2005/8/layout/orgChart1#25"/>
    <dgm:cxn modelId="{F04759D8-4207-46DE-9EFA-9F1CF165BDA4}" type="presOf" srcId="{CDF4E52D-41FD-4685-92CE-5FF5763318A4}" destId="{68A82D34-C686-4923-BD27-DF69C118865F}" srcOrd="0" destOrd="0" presId="urn:microsoft.com/office/officeart/2005/8/layout/orgChart1#25"/>
    <dgm:cxn modelId="{3C488D0E-6B6E-4B30-B36E-C51B90033259}" srcId="{1E3AB196-5874-472B-A1F4-B79D253DA4C4}" destId="{9F7F12D1-7E4E-4CE4-90D8-35A7A17C57F6}" srcOrd="2" destOrd="0" parTransId="{4E60766E-B99F-4FB6-8807-AA99E796C43B}" sibTransId="{09939F0E-2420-4170-A20F-B4CB936B6C80}"/>
    <dgm:cxn modelId="{841ABF81-799D-44A7-941B-260B2C639472}" type="presOf" srcId="{5D5097D7-3E68-4859-8EF5-7F49EEA5F2B7}" destId="{AB7CD845-9A27-49F9-8751-F6E3275F2263}" srcOrd="0" destOrd="0" presId="urn:microsoft.com/office/officeart/2005/8/layout/orgChart1#25"/>
    <dgm:cxn modelId="{ACCCD93A-623D-40BD-8157-99AAD476A0AF}" type="presOf" srcId="{4468BB26-B4AF-4109-8608-682B280DB9A5}" destId="{EEC02ABA-67BB-4B5F-8E96-462B1277135E}" srcOrd="0" destOrd="0" presId="urn:microsoft.com/office/officeart/2005/8/layout/orgChart1#25"/>
    <dgm:cxn modelId="{5318259E-5E3B-4D15-9770-912BAD543309}" type="presOf" srcId="{22C450B6-B3CE-4F3C-862F-BFB29EBBB27A}" destId="{74B895AA-86FA-4592-9514-4FF835A208DF}" srcOrd="0" destOrd="0" presId="urn:microsoft.com/office/officeart/2005/8/layout/orgChart1#25"/>
    <dgm:cxn modelId="{08B89027-6140-4E2A-9288-AEAE3F397A3F}" type="presOf" srcId="{1AFC4DD5-5F2F-4E2A-8523-7E08A80A8C00}" destId="{51751E75-7A9D-42A8-8EC5-86C53AFEFAD0}" srcOrd="1" destOrd="0" presId="urn:microsoft.com/office/officeart/2005/8/layout/orgChart1#25"/>
    <dgm:cxn modelId="{88BB8EC6-1802-4069-9660-B68F53B51620}" srcId="{80A2F824-D33F-4B41-9545-59A5B6A6575F}" destId="{EF6A08ED-71AA-4FDA-8F67-131A38FB2FDB}" srcOrd="2" destOrd="0" parTransId="{FB6369DC-3938-46D5-A76F-9EC0E2BB0E33}" sibTransId="{BCC525AB-A3A6-4542-AD03-5379873765E9}"/>
    <dgm:cxn modelId="{9F2C54B5-21BC-43BC-B34D-FA2518475AD7}" type="presOf" srcId="{C97B3785-F211-4672-8A5B-C77B910DF1E2}" destId="{F4957672-FDE8-4C75-978D-594983CED2FA}" srcOrd="1" destOrd="0" presId="urn:microsoft.com/office/officeart/2005/8/layout/orgChart1#25"/>
    <dgm:cxn modelId="{5F834F11-C718-49DA-B439-15EBC3FE02B1}" type="presOf" srcId="{1E3AB196-5874-472B-A1F4-B79D253DA4C4}" destId="{C219980B-5F33-467A-90E4-556FB8BAA5F1}" srcOrd="0" destOrd="0" presId="urn:microsoft.com/office/officeart/2005/8/layout/orgChart1#25"/>
    <dgm:cxn modelId="{E2DFFF74-C421-47E4-AFCC-14BF20575A70}" type="presOf" srcId="{EF6A08ED-71AA-4FDA-8F67-131A38FB2FDB}" destId="{E5B2A46E-3C46-42CD-8B22-4D9644F81BF1}" srcOrd="1" destOrd="0" presId="urn:microsoft.com/office/officeart/2005/8/layout/orgChart1#25"/>
    <dgm:cxn modelId="{2696371F-6953-4588-BB54-F81F87AB9F9C}" type="presOf" srcId="{C7F19D77-20BC-493D-A0DD-9125D09F0C70}" destId="{34CB506A-510C-41E9-83F3-6BB4D5D7C9E1}" srcOrd="0" destOrd="0" presId="urn:microsoft.com/office/officeart/2005/8/layout/orgChart1#25"/>
    <dgm:cxn modelId="{4AE868D3-2776-4D61-979D-2592B67BF2B1}" type="presOf" srcId="{1B1FEC5A-ACA0-4804-AFA0-8C23EB7FD958}" destId="{3BD40F07-73B0-4817-9A17-D650E40CF98C}" srcOrd="1" destOrd="0" presId="urn:microsoft.com/office/officeart/2005/8/layout/orgChart1#25"/>
    <dgm:cxn modelId="{A3E1F682-930B-4C33-B2AB-2A412ECA9CD6}" type="presOf" srcId="{7AED75BB-15CE-4F39-B085-1BD25524871B}" destId="{3B040831-5583-4E42-82C1-6D78D7455170}" srcOrd="1" destOrd="0" presId="urn:microsoft.com/office/officeart/2005/8/layout/orgChart1#25"/>
    <dgm:cxn modelId="{8DF1C4C1-F351-4FF2-A393-7D0EB4C27365}" type="presOf" srcId="{7AED75BB-15CE-4F39-B085-1BD25524871B}" destId="{DBA108E7-B2B6-4EDD-805A-D6957AEB5DC7}" srcOrd="0" destOrd="0" presId="urn:microsoft.com/office/officeart/2005/8/layout/orgChart1#25"/>
    <dgm:cxn modelId="{76775E59-3CA4-4335-8164-22897DE0659A}" type="presOf" srcId="{9F7F12D1-7E4E-4CE4-90D8-35A7A17C57F6}" destId="{2AD6B935-B19B-406F-B83C-0B40F615846E}" srcOrd="0" destOrd="0" presId="urn:microsoft.com/office/officeart/2005/8/layout/orgChart1#25"/>
    <dgm:cxn modelId="{5F8B52FF-D9BE-493A-9BEE-A863B9B9550B}" type="presOf" srcId="{D475A654-D8CF-40E5-B70D-FD7FEEE167D3}" destId="{94E2CAE4-6090-4009-A90A-6DAC1CDB91E1}" srcOrd="1" destOrd="0" presId="urn:microsoft.com/office/officeart/2005/8/layout/orgChart1#25"/>
    <dgm:cxn modelId="{578205BD-8007-4F03-9A36-DFA5D18002F4}" srcId="{C7F19D77-20BC-493D-A0DD-9125D09F0C70}" destId="{D58D97B9-748D-4D02-96AD-11C39C072CDE}" srcOrd="4" destOrd="0" parTransId="{D09E8F89-23BD-4E59-8EA1-3BDA369CDC3B}" sibTransId="{88E47520-383A-415B-B7B7-86EF1160CF4F}"/>
    <dgm:cxn modelId="{C0AB0F32-F64F-42C2-AA11-C8C4863B73A3}" srcId="{C7F19D77-20BC-493D-A0DD-9125D09F0C70}" destId="{E3428BB2-9028-4BDF-9272-B9024B86C71E}" srcOrd="0" destOrd="0" parTransId="{441C6099-740B-46B8-B7A3-A10034E875D9}" sibTransId="{4DF0EB63-D084-4B99-97F1-04415E680F3B}"/>
    <dgm:cxn modelId="{2637084D-D8E4-4425-9A7D-DE9B94B991DB}" type="presOf" srcId="{1B1FEC5A-ACA0-4804-AFA0-8C23EB7FD958}" destId="{72798C04-A9B2-47B3-B99A-F310D9998983}" srcOrd="0" destOrd="0" presId="urn:microsoft.com/office/officeart/2005/8/layout/orgChart1#25"/>
    <dgm:cxn modelId="{1EB8ABD7-56AE-4AFF-81A7-603E1BD484E6}" type="presOf" srcId="{306DA948-E35F-4BA0-9613-B97A0F655190}" destId="{028EAF37-9EE2-4E63-849D-77DE6A3CCC39}" srcOrd="0" destOrd="0" presId="urn:microsoft.com/office/officeart/2005/8/layout/orgChart1#25"/>
    <dgm:cxn modelId="{08067C0C-F593-4E4F-BC7C-D0DAC21FA1F5}" type="presOf" srcId="{C7F19D77-20BC-493D-A0DD-9125D09F0C70}" destId="{1960646A-E297-47D3-90E0-4B027B237489}" srcOrd="1" destOrd="0" presId="urn:microsoft.com/office/officeart/2005/8/layout/orgChart1#25"/>
    <dgm:cxn modelId="{1D3EA1B5-C6BA-4CD6-9A98-74612469EFD8}" type="presOf" srcId="{1E3AB196-5874-472B-A1F4-B79D253DA4C4}" destId="{06C2190E-D046-4CC7-A45F-CE2CC7BED30C}" srcOrd="1" destOrd="0" presId="urn:microsoft.com/office/officeart/2005/8/layout/orgChart1#25"/>
    <dgm:cxn modelId="{12806DFB-905D-401D-854E-496FE5DE304F}" type="presOf" srcId="{949D2C48-3511-41B2-A220-28939924B5AC}" destId="{4510A118-79FE-4407-B7DC-CDA4BB0A546B}" srcOrd="0" destOrd="0" presId="urn:microsoft.com/office/officeart/2005/8/layout/orgChart1#25"/>
    <dgm:cxn modelId="{5B570A40-1ADC-430F-9475-0A5BE54F79E0}" type="presOf" srcId="{95090B26-0E46-4535-A141-20E967BC705F}" destId="{8C719717-4300-427E-9C16-C6A823E72CB5}" srcOrd="0" destOrd="0" presId="urn:microsoft.com/office/officeart/2005/8/layout/orgChart1#25"/>
    <dgm:cxn modelId="{A285E18D-7A60-46C1-AD88-DA705352248E}" type="presOf" srcId="{C97B3785-F211-4672-8A5B-C77B910DF1E2}" destId="{AA46B281-56F5-43B8-AF73-7BB908E53DA8}" srcOrd="0" destOrd="0" presId="urn:microsoft.com/office/officeart/2005/8/layout/orgChart1#25"/>
    <dgm:cxn modelId="{52B2048F-4DDF-4DCB-903A-59002C4D71A0}" srcId="{80A2F824-D33F-4B41-9545-59A5B6A6575F}" destId="{5D5097D7-3E68-4859-8EF5-7F49EEA5F2B7}" srcOrd="0" destOrd="0" parTransId="{FB1541B3-9DC2-4422-9B95-29CD2F898962}" sibTransId="{CF8489BE-6C00-475A-9923-BF01C1F14BE2}"/>
    <dgm:cxn modelId="{0F58A86A-1071-4E1E-B369-3A9DD8B56746}" srcId="{A1696FF6-218D-43DD-8E25-382D15817769}" destId="{3CC0F11D-43F7-4E14-B500-061437B0B1E9}" srcOrd="1" destOrd="0" parTransId="{1926A3CC-85D6-4F5A-B38E-A21BE23FA4AF}" sibTransId="{E9B0D9F1-2ABC-42A2-87B9-4D06F4865A94}"/>
    <dgm:cxn modelId="{40736AC5-C965-4A23-9C51-7592658BA995}" type="presOf" srcId="{9F7F12D1-7E4E-4CE4-90D8-35A7A17C57F6}" destId="{AA126985-94AC-4D8F-A19F-C6F5CAAED5FA}" srcOrd="1" destOrd="0" presId="urn:microsoft.com/office/officeart/2005/8/layout/orgChart1#25"/>
    <dgm:cxn modelId="{1A5AC41F-A477-4994-AB03-754A72039C19}" srcId="{C7F19D77-20BC-493D-A0DD-9125D09F0C70}" destId="{CDF4E52D-41FD-4685-92CE-5FF5763318A4}" srcOrd="1" destOrd="0" parTransId="{4468BB26-B4AF-4109-8608-682B280DB9A5}" sibTransId="{C53D932E-3D0C-4EB9-A6A5-181988FE0010}"/>
    <dgm:cxn modelId="{E127DF3F-FAF2-487F-BB43-DBFBDBE70BD8}" type="presOf" srcId="{4E60766E-B99F-4FB6-8807-AA99E796C43B}" destId="{035E9528-C05B-4CAB-B186-D0803266699A}" srcOrd="0" destOrd="0" presId="urn:microsoft.com/office/officeart/2005/8/layout/orgChart1#25"/>
    <dgm:cxn modelId="{D4B03057-09C0-470D-8CC8-55355FF9AD6C}" type="presOf" srcId="{A1696FF6-218D-43DD-8E25-382D15817769}" destId="{0B2E6BBB-27DB-4110-867D-F85BFC3DC33B}" srcOrd="0" destOrd="0" presId="urn:microsoft.com/office/officeart/2005/8/layout/orgChart1#25"/>
    <dgm:cxn modelId="{C67E299D-E631-4FBE-802E-903509AA3DFA}" srcId="{1E3AB196-5874-472B-A1F4-B79D253DA4C4}" destId="{A1696FF6-218D-43DD-8E25-382D15817769}" srcOrd="3" destOrd="0" parTransId="{218AE0BE-A8B5-4B4F-B344-9462E07E86C3}" sibTransId="{CA090D3A-09DB-445D-877D-4F2B940F4AB2}"/>
    <dgm:cxn modelId="{8FC12CA2-AFAF-43FF-833B-904CCDCD3748}" type="presOf" srcId="{D09E8F89-23BD-4E59-8EA1-3BDA369CDC3B}" destId="{F6042260-5597-46C8-8F65-80F441EEA155}" srcOrd="0" destOrd="0" presId="urn:microsoft.com/office/officeart/2005/8/layout/orgChart1#25"/>
    <dgm:cxn modelId="{BB220C39-228F-4DBC-957A-79B4D2AA17F7}" srcId="{C7F19D77-20BC-493D-A0DD-9125D09F0C70}" destId="{C97B3785-F211-4672-8A5B-C77B910DF1E2}" srcOrd="3" destOrd="0" parTransId="{6919E998-254E-487F-8959-2BFC755D180D}" sibTransId="{DED4303C-B251-4A43-82E7-E4F29FDD6FF5}"/>
    <dgm:cxn modelId="{DEF26994-D3D5-44C8-89C1-0A944A1686B6}" type="presOf" srcId="{CDF4E52D-41FD-4685-92CE-5FF5763318A4}" destId="{5F92FE05-2D33-4172-97E7-B67B3B64C3FF}" srcOrd="1" destOrd="0" presId="urn:microsoft.com/office/officeart/2005/8/layout/orgChart1#25"/>
    <dgm:cxn modelId="{948243AE-6950-4BDF-A24B-BDFAB064B5EA}" srcId="{A1696FF6-218D-43DD-8E25-382D15817769}" destId="{1AFC4DD5-5F2F-4E2A-8523-7E08A80A8C00}" srcOrd="0" destOrd="0" parTransId="{DB60EC51-B5F3-449B-B937-EDA3B34F0125}" sibTransId="{C91516CC-11CB-47DE-B5E1-2E9A2F256E24}"/>
    <dgm:cxn modelId="{EC99F9D0-346E-4864-AB5E-79315914A22E}" srcId="{9F7F12D1-7E4E-4CE4-90D8-35A7A17C57F6}" destId="{95090B26-0E46-4535-A141-20E967BC705F}" srcOrd="0" destOrd="0" parTransId="{96541BA9-4EEA-4C2F-B470-67D662199BEB}" sibTransId="{9F48C8FE-161D-4B72-B735-AE0E9B2DC865}"/>
    <dgm:cxn modelId="{ECB764F0-8506-4B9A-A26C-A32525ADC029}" srcId="{9F7F12D1-7E4E-4CE4-90D8-35A7A17C57F6}" destId="{949D2C48-3511-41B2-A220-28939924B5AC}" srcOrd="2" destOrd="0" parTransId="{22C450B6-B3CE-4F3C-862F-BFB29EBBB27A}" sibTransId="{149C71CD-EA6F-41BE-95AE-67C1A939F774}"/>
    <dgm:cxn modelId="{97536112-DD67-4F53-A60C-095704977306}" type="presOf" srcId="{40069488-3DFC-4DEC-B4AD-4AE38A21209A}" destId="{A00F33E9-3C9B-4B27-8394-F951908E09BC}" srcOrd="0" destOrd="0" presId="urn:microsoft.com/office/officeart/2005/8/layout/orgChart1#25"/>
    <dgm:cxn modelId="{508C48E8-B803-4F2F-9D41-ECF4BDF4FF0C}" type="presOf" srcId="{80A2F824-D33F-4B41-9545-59A5B6A6575F}" destId="{176EEA0D-84AC-4CAD-A6EF-27F199D8E4AE}" srcOrd="0" destOrd="0" presId="urn:microsoft.com/office/officeart/2005/8/layout/orgChart1#25"/>
    <dgm:cxn modelId="{B0F124A6-5365-480F-BE7C-8E821A58C3FF}" type="presOf" srcId="{3CC0F11D-43F7-4E14-B500-061437B0B1E9}" destId="{DDFA0229-529F-43E0-BE74-D9AB8DF5E855}" srcOrd="0" destOrd="0" presId="urn:microsoft.com/office/officeart/2005/8/layout/orgChart1#25"/>
    <dgm:cxn modelId="{F74CFCB9-53E2-4418-BAEC-6EB43A818B7B}" type="presOf" srcId="{5D5097D7-3E68-4859-8EF5-7F49EEA5F2B7}" destId="{CE351FCA-1029-4F81-BA29-F9EEC0260242}" srcOrd="1" destOrd="0" presId="urn:microsoft.com/office/officeart/2005/8/layout/orgChart1#25"/>
    <dgm:cxn modelId="{D0AB68DD-F98D-4821-82EB-8A7AFFA4DA24}" type="presOf" srcId="{D58D97B9-748D-4D02-96AD-11C39C072CDE}" destId="{4DAC14E3-3603-46C1-9911-03A3696CF590}" srcOrd="0" destOrd="0" presId="urn:microsoft.com/office/officeart/2005/8/layout/orgChart1#25"/>
    <dgm:cxn modelId="{608D36E7-6924-486A-9029-B2D629EA6C14}" type="presOf" srcId="{BFF48972-4011-49DB-BD56-7DC597D92E28}" destId="{77CB74DB-0242-4839-82A1-DCED10159652}" srcOrd="0" destOrd="0" presId="urn:microsoft.com/office/officeart/2005/8/layout/orgChart1#25"/>
    <dgm:cxn modelId="{6D98A069-F383-4883-AB22-264BE196B2F7}" type="presOf" srcId="{E3428BB2-9028-4BDF-9272-B9024B86C71E}" destId="{0EFF19B7-049F-46FD-A1DC-34B088EA2F1A}" srcOrd="0" destOrd="0" presId="urn:microsoft.com/office/officeart/2005/8/layout/orgChart1#25"/>
    <dgm:cxn modelId="{23F8A699-4074-44F4-8F3C-202536968AF5}" srcId="{9F7F12D1-7E4E-4CE4-90D8-35A7A17C57F6}" destId="{D475A654-D8CF-40E5-B70D-FD7FEEE167D3}" srcOrd="1" destOrd="0" parTransId="{A5BD0141-46D4-46B2-B0A6-6A76058973BA}" sibTransId="{030DB77F-27AB-46FA-A6AB-696E52F540AB}"/>
    <dgm:cxn modelId="{98787FED-0EED-4786-9F5F-FA4AF0D2145D}" type="presOf" srcId="{1926A3CC-85D6-4F5A-B38E-A21BE23FA4AF}" destId="{3347A500-3242-4ABB-98C1-C05EE0F002C2}" srcOrd="0" destOrd="0" presId="urn:microsoft.com/office/officeart/2005/8/layout/orgChart1#25"/>
    <dgm:cxn modelId="{7A7A4BAC-3AAD-46CC-90A9-3EA6FC7B0D34}" type="presOf" srcId="{949C7311-6963-4128-989D-B63BAA733506}" destId="{094B00E9-2492-466A-9D61-08B133C57CA5}" srcOrd="0" destOrd="0" presId="urn:microsoft.com/office/officeart/2005/8/layout/orgChart1#25"/>
    <dgm:cxn modelId="{6DAEB483-2C79-43E0-A44A-5F54FA0103B7}" type="presParOf" srcId="{A00F33E9-3C9B-4B27-8394-F951908E09BC}" destId="{A54C95BB-82F9-4A8A-B81F-F8E64A34B40D}" srcOrd="0" destOrd="0" presId="urn:microsoft.com/office/officeart/2005/8/layout/orgChart1#25"/>
    <dgm:cxn modelId="{6A32D4F4-5924-422A-B003-615E85424CB0}" type="presParOf" srcId="{A54C95BB-82F9-4A8A-B81F-F8E64A34B40D}" destId="{AFC6EEA9-2695-4AC1-A4B4-8FCC877800C3}" srcOrd="0" destOrd="0" presId="urn:microsoft.com/office/officeart/2005/8/layout/orgChart1#25"/>
    <dgm:cxn modelId="{0474D570-E449-4D5F-9256-134F4BC491B3}" type="presParOf" srcId="{AFC6EEA9-2695-4AC1-A4B4-8FCC877800C3}" destId="{C219980B-5F33-467A-90E4-556FB8BAA5F1}" srcOrd="0" destOrd="0" presId="urn:microsoft.com/office/officeart/2005/8/layout/orgChart1#25"/>
    <dgm:cxn modelId="{0A49C117-B67C-456B-B9F0-55E35A3DC2C3}" type="presParOf" srcId="{AFC6EEA9-2695-4AC1-A4B4-8FCC877800C3}" destId="{06C2190E-D046-4CC7-A45F-CE2CC7BED30C}" srcOrd="1" destOrd="0" presId="urn:microsoft.com/office/officeart/2005/8/layout/orgChart1#25"/>
    <dgm:cxn modelId="{AFEF7F00-4033-4278-9148-108FE3D99217}" type="presParOf" srcId="{A54C95BB-82F9-4A8A-B81F-F8E64A34B40D}" destId="{960BFD14-7DD4-46BC-A7F9-6E47B361541A}" srcOrd="1" destOrd="0" presId="urn:microsoft.com/office/officeart/2005/8/layout/orgChart1#25"/>
    <dgm:cxn modelId="{86A9D27F-67B4-48C2-A738-0E53246600F8}" type="presParOf" srcId="{960BFD14-7DD4-46BC-A7F9-6E47B361541A}" destId="{77CB74DB-0242-4839-82A1-DCED10159652}" srcOrd="0" destOrd="0" presId="urn:microsoft.com/office/officeart/2005/8/layout/orgChart1#25"/>
    <dgm:cxn modelId="{5D38A945-1968-4CCE-966A-409A24A48E2B}" type="presParOf" srcId="{960BFD14-7DD4-46BC-A7F9-6E47B361541A}" destId="{936DDC6D-2BE5-4001-9B7F-E6CDC57868EA}" srcOrd="1" destOrd="0" presId="urn:microsoft.com/office/officeart/2005/8/layout/orgChart1#25"/>
    <dgm:cxn modelId="{E160CA6B-2150-4096-926F-6414B185639F}" type="presParOf" srcId="{936DDC6D-2BE5-4001-9B7F-E6CDC57868EA}" destId="{83CF0411-842D-4232-A404-CB7DA58AD6A6}" srcOrd="0" destOrd="0" presId="urn:microsoft.com/office/officeart/2005/8/layout/orgChart1#25"/>
    <dgm:cxn modelId="{34C122A6-E89C-42A7-AD51-5CAEE7ED5546}" type="presParOf" srcId="{83CF0411-842D-4232-A404-CB7DA58AD6A6}" destId="{176EEA0D-84AC-4CAD-A6EF-27F199D8E4AE}" srcOrd="0" destOrd="0" presId="urn:microsoft.com/office/officeart/2005/8/layout/orgChart1#25"/>
    <dgm:cxn modelId="{06915301-8899-47E8-B216-1A0B0E4AF6FE}" type="presParOf" srcId="{83CF0411-842D-4232-A404-CB7DA58AD6A6}" destId="{145A31DB-3695-40C3-98DA-266C3B7EDB51}" srcOrd="1" destOrd="0" presId="urn:microsoft.com/office/officeart/2005/8/layout/orgChart1#25"/>
    <dgm:cxn modelId="{1EC34059-D18A-445C-AAB3-302CBA6B3592}" type="presParOf" srcId="{936DDC6D-2BE5-4001-9B7F-E6CDC57868EA}" destId="{11123A16-BB1E-4BFE-9ECA-E2D132067894}" srcOrd="1" destOrd="0" presId="urn:microsoft.com/office/officeart/2005/8/layout/orgChart1#25"/>
    <dgm:cxn modelId="{D149F697-5814-42F4-A0AC-046744AE7025}" type="presParOf" srcId="{11123A16-BB1E-4BFE-9ECA-E2D132067894}" destId="{A63FA97B-4AE7-4C68-A1F5-F46685C2BFB1}" srcOrd="0" destOrd="0" presId="urn:microsoft.com/office/officeart/2005/8/layout/orgChart1#25"/>
    <dgm:cxn modelId="{9E4133BF-ED05-4E9C-8C84-E148BF938125}" type="presParOf" srcId="{11123A16-BB1E-4BFE-9ECA-E2D132067894}" destId="{8C2B2697-359C-49CB-B15E-DC9A9FAA5004}" srcOrd="1" destOrd="0" presId="urn:microsoft.com/office/officeart/2005/8/layout/orgChart1#25"/>
    <dgm:cxn modelId="{6BE7B2E9-4AF1-4E14-B796-A8A6792D8AEA}" type="presParOf" srcId="{8C2B2697-359C-49CB-B15E-DC9A9FAA5004}" destId="{E1391E44-12CD-49DF-ADD5-E4AB2D226326}" srcOrd="0" destOrd="0" presId="urn:microsoft.com/office/officeart/2005/8/layout/orgChart1#25"/>
    <dgm:cxn modelId="{B61F191F-35E6-4A01-9AA8-DB6FC8964696}" type="presParOf" srcId="{E1391E44-12CD-49DF-ADD5-E4AB2D226326}" destId="{AB7CD845-9A27-49F9-8751-F6E3275F2263}" srcOrd="0" destOrd="0" presId="urn:microsoft.com/office/officeart/2005/8/layout/orgChart1#25"/>
    <dgm:cxn modelId="{6396BD28-EA65-4E91-95C7-687C88616D48}" type="presParOf" srcId="{E1391E44-12CD-49DF-ADD5-E4AB2D226326}" destId="{CE351FCA-1029-4F81-BA29-F9EEC0260242}" srcOrd="1" destOrd="0" presId="urn:microsoft.com/office/officeart/2005/8/layout/orgChart1#25"/>
    <dgm:cxn modelId="{9351A6DB-4CE2-42E0-9B90-B47DA1FCE2A8}" type="presParOf" srcId="{8C2B2697-359C-49CB-B15E-DC9A9FAA5004}" destId="{AEAE302B-53BA-4426-858E-4180AD144A18}" srcOrd="1" destOrd="0" presId="urn:microsoft.com/office/officeart/2005/8/layout/orgChart1#25"/>
    <dgm:cxn modelId="{D06EE63D-01F4-471C-95A4-AE8F8DDFB852}" type="presParOf" srcId="{8C2B2697-359C-49CB-B15E-DC9A9FAA5004}" destId="{F5F04162-689F-42F1-8E3A-AA973E1839E7}" srcOrd="2" destOrd="0" presId="urn:microsoft.com/office/officeart/2005/8/layout/orgChart1#25"/>
    <dgm:cxn modelId="{D948B7E9-1983-4035-BB08-C974DF159267}" type="presParOf" srcId="{11123A16-BB1E-4BFE-9ECA-E2D132067894}" destId="{028EAF37-9EE2-4E63-849D-77DE6A3CCC39}" srcOrd="2" destOrd="0" presId="urn:microsoft.com/office/officeart/2005/8/layout/orgChart1#25"/>
    <dgm:cxn modelId="{D56B402C-4058-48E8-9C6A-9A565BB7E753}" type="presParOf" srcId="{11123A16-BB1E-4BFE-9ECA-E2D132067894}" destId="{E014368C-E9E1-4E5F-BC57-BFD3580952AC}" srcOrd="3" destOrd="0" presId="urn:microsoft.com/office/officeart/2005/8/layout/orgChart1#25"/>
    <dgm:cxn modelId="{FEF5429A-EB88-46F7-9575-3C750B324FC0}" type="presParOf" srcId="{E014368C-E9E1-4E5F-BC57-BFD3580952AC}" destId="{1036D541-7938-4CB8-B7DB-4BDC62EF8955}" srcOrd="0" destOrd="0" presId="urn:microsoft.com/office/officeart/2005/8/layout/orgChart1#25"/>
    <dgm:cxn modelId="{6DBA461B-7AAC-4235-8486-6C9AD97E0796}" type="presParOf" srcId="{1036D541-7938-4CB8-B7DB-4BDC62EF8955}" destId="{DBA108E7-B2B6-4EDD-805A-D6957AEB5DC7}" srcOrd="0" destOrd="0" presId="urn:microsoft.com/office/officeart/2005/8/layout/orgChart1#25"/>
    <dgm:cxn modelId="{4C90CB48-E403-4BFF-B374-5ACC08F6244A}" type="presParOf" srcId="{1036D541-7938-4CB8-B7DB-4BDC62EF8955}" destId="{3B040831-5583-4E42-82C1-6D78D7455170}" srcOrd="1" destOrd="0" presId="urn:microsoft.com/office/officeart/2005/8/layout/orgChart1#25"/>
    <dgm:cxn modelId="{5A6CEEB1-5BC5-4408-A975-820FA009CCFB}" type="presParOf" srcId="{E014368C-E9E1-4E5F-BC57-BFD3580952AC}" destId="{B5CFF717-526C-460B-A480-45BBFB7F79A4}" srcOrd="1" destOrd="0" presId="urn:microsoft.com/office/officeart/2005/8/layout/orgChart1#25"/>
    <dgm:cxn modelId="{4BAD40A3-21ED-4970-81D1-3B508E9911CE}" type="presParOf" srcId="{E014368C-E9E1-4E5F-BC57-BFD3580952AC}" destId="{7ECEF389-E6E8-477E-BB5A-2AF78C1AB6A7}" srcOrd="2" destOrd="0" presId="urn:microsoft.com/office/officeart/2005/8/layout/orgChart1#25"/>
    <dgm:cxn modelId="{56D397E9-6D36-4D6D-8CB9-B9E32F1F0ACC}" type="presParOf" srcId="{11123A16-BB1E-4BFE-9ECA-E2D132067894}" destId="{76C245CA-4F19-424D-A722-E8945FD97373}" srcOrd="4" destOrd="0" presId="urn:microsoft.com/office/officeart/2005/8/layout/orgChart1#25"/>
    <dgm:cxn modelId="{F8CCD2C0-D6F7-4462-9E77-AB747A5F526C}" type="presParOf" srcId="{11123A16-BB1E-4BFE-9ECA-E2D132067894}" destId="{2A667E52-238A-43C4-BC5F-E5AD854464B2}" srcOrd="5" destOrd="0" presId="urn:microsoft.com/office/officeart/2005/8/layout/orgChart1#25"/>
    <dgm:cxn modelId="{79FD3F1E-C826-4E64-A70D-0FB0A7884DEE}" type="presParOf" srcId="{2A667E52-238A-43C4-BC5F-E5AD854464B2}" destId="{94170E3A-FD80-41B3-83DA-57CD1C9D3882}" srcOrd="0" destOrd="0" presId="urn:microsoft.com/office/officeart/2005/8/layout/orgChart1#25"/>
    <dgm:cxn modelId="{151F7F73-5EBC-4F48-8586-BE7692041AAE}" type="presParOf" srcId="{94170E3A-FD80-41B3-83DA-57CD1C9D3882}" destId="{BB8FE11E-6DAF-44CF-93F8-590E81F146A6}" srcOrd="0" destOrd="0" presId="urn:microsoft.com/office/officeart/2005/8/layout/orgChart1#25"/>
    <dgm:cxn modelId="{B59A011D-8DBD-4836-88F6-C4570FC1D218}" type="presParOf" srcId="{94170E3A-FD80-41B3-83DA-57CD1C9D3882}" destId="{E5B2A46E-3C46-42CD-8B22-4D9644F81BF1}" srcOrd="1" destOrd="0" presId="urn:microsoft.com/office/officeart/2005/8/layout/orgChart1#25"/>
    <dgm:cxn modelId="{93EA602D-8D60-45A0-98DD-81F1CA702D1C}" type="presParOf" srcId="{2A667E52-238A-43C4-BC5F-E5AD854464B2}" destId="{292FD1B0-7E37-4FCF-B247-85E32B65CFFE}" srcOrd="1" destOrd="0" presId="urn:microsoft.com/office/officeart/2005/8/layout/orgChart1#25"/>
    <dgm:cxn modelId="{EBAA3221-631D-40F9-A717-2E419A7EF2CE}" type="presParOf" srcId="{2A667E52-238A-43C4-BC5F-E5AD854464B2}" destId="{9644A6C3-BBDE-44D9-B3F4-E922591D2231}" srcOrd="2" destOrd="0" presId="urn:microsoft.com/office/officeart/2005/8/layout/orgChart1#25"/>
    <dgm:cxn modelId="{A194DA1B-70BD-4C41-AAEA-971AC2508160}" type="presParOf" srcId="{936DDC6D-2BE5-4001-9B7F-E6CDC57868EA}" destId="{A83F432D-C515-482C-8B37-2BCF93FAEE47}" srcOrd="2" destOrd="0" presId="urn:microsoft.com/office/officeart/2005/8/layout/orgChart1#25"/>
    <dgm:cxn modelId="{E4B1704F-05E1-4090-A24E-C84E804E4A1A}" type="presParOf" srcId="{960BFD14-7DD4-46BC-A7F9-6E47B361541A}" destId="{094B00E9-2492-466A-9D61-08B133C57CA5}" srcOrd="2" destOrd="0" presId="urn:microsoft.com/office/officeart/2005/8/layout/orgChart1#25"/>
    <dgm:cxn modelId="{6A39253D-10D1-4F95-B34B-C0D0075F35A2}" type="presParOf" srcId="{960BFD14-7DD4-46BC-A7F9-6E47B361541A}" destId="{4EB60EEB-450A-4EDB-9C2A-BB866C52D690}" srcOrd="3" destOrd="0" presId="urn:microsoft.com/office/officeart/2005/8/layout/orgChart1#25"/>
    <dgm:cxn modelId="{DAA54CAF-A90B-432C-9BFD-11F3D9BF4111}" type="presParOf" srcId="{4EB60EEB-450A-4EDB-9C2A-BB866C52D690}" destId="{AB0F2D09-2ED4-47FD-9A4C-FD10AD3E0676}" srcOrd="0" destOrd="0" presId="urn:microsoft.com/office/officeart/2005/8/layout/orgChart1#25"/>
    <dgm:cxn modelId="{06B4A4F9-5DB9-4DA6-BC32-E11D57916A03}" type="presParOf" srcId="{AB0F2D09-2ED4-47FD-9A4C-FD10AD3E0676}" destId="{34CB506A-510C-41E9-83F3-6BB4D5D7C9E1}" srcOrd="0" destOrd="0" presId="urn:microsoft.com/office/officeart/2005/8/layout/orgChart1#25"/>
    <dgm:cxn modelId="{D184C9A4-5A96-47EF-BF7E-578AD5D5A39D}" type="presParOf" srcId="{AB0F2D09-2ED4-47FD-9A4C-FD10AD3E0676}" destId="{1960646A-E297-47D3-90E0-4B027B237489}" srcOrd="1" destOrd="0" presId="urn:microsoft.com/office/officeart/2005/8/layout/orgChart1#25"/>
    <dgm:cxn modelId="{B06DC6D3-BB22-422F-9E24-E6654F933098}" type="presParOf" srcId="{4EB60EEB-450A-4EDB-9C2A-BB866C52D690}" destId="{63789278-CBC0-4047-95C6-83CE00196034}" srcOrd="1" destOrd="0" presId="urn:microsoft.com/office/officeart/2005/8/layout/orgChart1#25"/>
    <dgm:cxn modelId="{D37FAB76-D450-40D0-A30C-4F1900021A17}" type="presParOf" srcId="{63789278-CBC0-4047-95C6-83CE00196034}" destId="{47CBA085-D580-4DA5-B089-EFA4B3F678C6}" srcOrd="0" destOrd="0" presId="urn:microsoft.com/office/officeart/2005/8/layout/orgChart1#25"/>
    <dgm:cxn modelId="{183B599F-1D9E-4EF8-8982-65B0AD4E773B}" type="presParOf" srcId="{63789278-CBC0-4047-95C6-83CE00196034}" destId="{F721B25D-08DA-4249-9E3F-FDC8FDCD7BB7}" srcOrd="1" destOrd="0" presId="urn:microsoft.com/office/officeart/2005/8/layout/orgChart1#25"/>
    <dgm:cxn modelId="{E74F58D2-A9F6-4729-8157-D9F4F1FBD1B0}" type="presParOf" srcId="{F721B25D-08DA-4249-9E3F-FDC8FDCD7BB7}" destId="{7CFFDEF2-1F4C-4B84-8E98-5E895DC4AAB1}" srcOrd="0" destOrd="0" presId="urn:microsoft.com/office/officeart/2005/8/layout/orgChart1#25"/>
    <dgm:cxn modelId="{774C5F96-00B5-4748-8FCD-731B29745842}" type="presParOf" srcId="{7CFFDEF2-1F4C-4B84-8E98-5E895DC4AAB1}" destId="{0EFF19B7-049F-46FD-A1DC-34B088EA2F1A}" srcOrd="0" destOrd="0" presId="urn:microsoft.com/office/officeart/2005/8/layout/orgChart1#25"/>
    <dgm:cxn modelId="{249742ED-31A3-4435-90CC-D38E0EDD57B1}" type="presParOf" srcId="{7CFFDEF2-1F4C-4B84-8E98-5E895DC4AAB1}" destId="{37225E53-B5F2-40EB-99F3-13ACF937F39E}" srcOrd="1" destOrd="0" presId="urn:microsoft.com/office/officeart/2005/8/layout/orgChart1#25"/>
    <dgm:cxn modelId="{33DB9419-207E-4CB1-9B19-2E595454AA3A}" type="presParOf" srcId="{F721B25D-08DA-4249-9E3F-FDC8FDCD7BB7}" destId="{F12D5967-BED1-45C3-BDD5-0B966E252E32}" srcOrd="1" destOrd="0" presId="urn:microsoft.com/office/officeart/2005/8/layout/orgChart1#25"/>
    <dgm:cxn modelId="{C76AABC3-90B8-4E25-8525-AB3F4A384963}" type="presParOf" srcId="{F721B25D-08DA-4249-9E3F-FDC8FDCD7BB7}" destId="{483D70E1-C9FE-4EB9-991E-7902B4B1A6DA}" srcOrd="2" destOrd="0" presId="urn:microsoft.com/office/officeart/2005/8/layout/orgChart1#25"/>
    <dgm:cxn modelId="{76096D61-79EA-4980-8980-A9A63DA31062}" type="presParOf" srcId="{63789278-CBC0-4047-95C6-83CE00196034}" destId="{EEC02ABA-67BB-4B5F-8E96-462B1277135E}" srcOrd="2" destOrd="0" presId="urn:microsoft.com/office/officeart/2005/8/layout/orgChart1#25"/>
    <dgm:cxn modelId="{2BACC2A6-87DF-418C-99BF-0D374DF0D8FE}" type="presParOf" srcId="{63789278-CBC0-4047-95C6-83CE00196034}" destId="{FE11B212-E1F3-4026-B04A-F4C6864AFBB2}" srcOrd="3" destOrd="0" presId="urn:microsoft.com/office/officeart/2005/8/layout/orgChart1#25"/>
    <dgm:cxn modelId="{12C16960-BF24-457D-BAEC-74D2AF97BB99}" type="presParOf" srcId="{FE11B212-E1F3-4026-B04A-F4C6864AFBB2}" destId="{BA126335-26D2-45CF-85EE-258829115B66}" srcOrd="0" destOrd="0" presId="urn:microsoft.com/office/officeart/2005/8/layout/orgChart1#25"/>
    <dgm:cxn modelId="{7EBDC097-7D06-4264-926E-36C196171D48}" type="presParOf" srcId="{BA126335-26D2-45CF-85EE-258829115B66}" destId="{68A82D34-C686-4923-BD27-DF69C118865F}" srcOrd="0" destOrd="0" presId="urn:microsoft.com/office/officeart/2005/8/layout/orgChart1#25"/>
    <dgm:cxn modelId="{4A8AF394-2787-40C2-8A02-8C69C40E6B6F}" type="presParOf" srcId="{BA126335-26D2-45CF-85EE-258829115B66}" destId="{5F92FE05-2D33-4172-97E7-B67B3B64C3FF}" srcOrd="1" destOrd="0" presId="urn:microsoft.com/office/officeart/2005/8/layout/orgChart1#25"/>
    <dgm:cxn modelId="{7F0C0C9F-E3E7-4CBA-B0D9-1566ADE72D6A}" type="presParOf" srcId="{FE11B212-E1F3-4026-B04A-F4C6864AFBB2}" destId="{5104BBFC-A43C-48D8-9924-2B1A958A44BA}" srcOrd="1" destOrd="0" presId="urn:microsoft.com/office/officeart/2005/8/layout/orgChart1#25"/>
    <dgm:cxn modelId="{67D656CA-A797-4D64-9C40-B6309E16B882}" type="presParOf" srcId="{FE11B212-E1F3-4026-B04A-F4C6864AFBB2}" destId="{9D2F9B3F-DE31-4A49-B854-D86A086BF279}" srcOrd="2" destOrd="0" presId="urn:microsoft.com/office/officeart/2005/8/layout/orgChart1#25"/>
    <dgm:cxn modelId="{501C5F01-615A-4B9B-88D6-DA978B29DF5A}" type="presParOf" srcId="{63789278-CBC0-4047-95C6-83CE00196034}" destId="{8078CA56-AB35-4643-9C72-349D14B89979}" srcOrd="4" destOrd="0" presId="urn:microsoft.com/office/officeart/2005/8/layout/orgChart1#25"/>
    <dgm:cxn modelId="{33A45CB2-2B4F-49A5-A5B3-9C9BBFD88B0E}" type="presParOf" srcId="{63789278-CBC0-4047-95C6-83CE00196034}" destId="{CCB09649-B8C2-4E6E-BF3B-06E80C74A0A5}" srcOrd="5" destOrd="0" presId="urn:microsoft.com/office/officeart/2005/8/layout/orgChart1#25"/>
    <dgm:cxn modelId="{C01DEBE8-6548-41EF-80FA-01476DAFF45B}" type="presParOf" srcId="{CCB09649-B8C2-4E6E-BF3B-06E80C74A0A5}" destId="{ADFD5619-BA8D-4F97-86AE-54A6A5694AA3}" srcOrd="0" destOrd="0" presId="urn:microsoft.com/office/officeart/2005/8/layout/orgChart1#25"/>
    <dgm:cxn modelId="{DB3C3AA5-85F2-4ED7-A964-1038A54E6241}" type="presParOf" srcId="{ADFD5619-BA8D-4F97-86AE-54A6A5694AA3}" destId="{599027E9-05C5-48DC-BFB1-E9B5BC1F8ECE}" srcOrd="0" destOrd="0" presId="urn:microsoft.com/office/officeart/2005/8/layout/orgChart1#25"/>
    <dgm:cxn modelId="{FC4C4407-796C-4655-A67B-EB5B876E9591}" type="presParOf" srcId="{ADFD5619-BA8D-4F97-86AE-54A6A5694AA3}" destId="{84819CAA-A2F7-4104-B2F2-E1210594967A}" srcOrd="1" destOrd="0" presId="urn:microsoft.com/office/officeart/2005/8/layout/orgChart1#25"/>
    <dgm:cxn modelId="{04756585-6FD1-417A-8139-367D734C3C8F}" type="presParOf" srcId="{CCB09649-B8C2-4E6E-BF3B-06E80C74A0A5}" destId="{D94EA198-68A8-4D73-876A-919E4400557A}" srcOrd="1" destOrd="0" presId="urn:microsoft.com/office/officeart/2005/8/layout/orgChart1#25"/>
    <dgm:cxn modelId="{9048526D-0DA4-4BB9-91BC-734371BFC2DC}" type="presParOf" srcId="{CCB09649-B8C2-4E6E-BF3B-06E80C74A0A5}" destId="{B0B04DEF-B281-4079-8601-6EF7E4D14A70}" srcOrd="2" destOrd="0" presId="urn:microsoft.com/office/officeart/2005/8/layout/orgChart1#25"/>
    <dgm:cxn modelId="{544B0D19-5C31-4260-9E2B-138CAAEA65EE}" type="presParOf" srcId="{63789278-CBC0-4047-95C6-83CE00196034}" destId="{1F288BAF-92A1-4D08-B3D4-2608724C73D2}" srcOrd="6" destOrd="0" presId="urn:microsoft.com/office/officeart/2005/8/layout/orgChart1#25"/>
    <dgm:cxn modelId="{65377FC2-9E72-4B12-963C-D7E340B5564C}" type="presParOf" srcId="{63789278-CBC0-4047-95C6-83CE00196034}" destId="{ABDD0DED-7C26-43A1-9EE0-1CD1FBC5EC07}" srcOrd="7" destOrd="0" presId="urn:microsoft.com/office/officeart/2005/8/layout/orgChart1#25"/>
    <dgm:cxn modelId="{F095A7E3-4A90-4983-88F9-0FDA12DB6BF4}" type="presParOf" srcId="{ABDD0DED-7C26-43A1-9EE0-1CD1FBC5EC07}" destId="{AE0B5099-4DC1-494D-9020-C175CBDD770F}" srcOrd="0" destOrd="0" presId="urn:microsoft.com/office/officeart/2005/8/layout/orgChart1#25"/>
    <dgm:cxn modelId="{FC953358-DA33-44DA-86AA-4EBC1E4E3103}" type="presParOf" srcId="{AE0B5099-4DC1-494D-9020-C175CBDD770F}" destId="{AA46B281-56F5-43B8-AF73-7BB908E53DA8}" srcOrd="0" destOrd="0" presId="urn:microsoft.com/office/officeart/2005/8/layout/orgChart1#25"/>
    <dgm:cxn modelId="{0CCA70F4-1B35-4C6A-8CC4-0A78C5D87247}" type="presParOf" srcId="{AE0B5099-4DC1-494D-9020-C175CBDD770F}" destId="{F4957672-FDE8-4C75-978D-594983CED2FA}" srcOrd="1" destOrd="0" presId="urn:microsoft.com/office/officeart/2005/8/layout/orgChart1#25"/>
    <dgm:cxn modelId="{6DBEED87-8DC2-4AC3-B702-3D9D1EE73D26}" type="presParOf" srcId="{ABDD0DED-7C26-43A1-9EE0-1CD1FBC5EC07}" destId="{EF02CA0B-D4BE-4870-9AE9-7E774450C5F2}" srcOrd="1" destOrd="0" presId="urn:microsoft.com/office/officeart/2005/8/layout/orgChart1#25"/>
    <dgm:cxn modelId="{CEE1B7C2-EA54-4119-8494-74FD768D6812}" type="presParOf" srcId="{ABDD0DED-7C26-43A1-9EE0-1CD1FBC5EC07}" destId="{0965E024-7288-48D5-97C8-1455C716356B}" srcOrd="2" destOrd="0" presId="urn:microsoft.com/office/officeart/2005/8/layout/orgChart1#25"/>
    <dgm:cxn modelId="{0101CC26-CDE7-4A3B-BE63-A0814F3CF498}" type="presParOf" srcId="{63789278-CBC0-4047-95C6-83CE00196034}" destId="{F6042260-5597-46C8-8F65-80F441EEA155}" srcOrd="8" destOrd="0" presId="urn:microsoft.com/office/officeart/2005/8/layout/orgChart1#25"/>
    <dgm:cxn modelId="{8C2315F0-2B6A-456C-971A-B18B091CCFE9}" type="presParOf" srcId="{63789278-CBC0-4047-95C6-83CE00196034}" destId="{BFCC5EB3-336B-4614-8F10-485F66DF4B6E}" srcOrd="9" destOrd="0" presId="urn:microsoft.com/office/officeart/2005/8/layout/orgChart1#25"/>
    <dgm:cxn modelId="{FBDF0C41-C40E-4CDE-823A-5ECE3D74641F}" type="presParOf" srcId="{BFCC5EB3-336B-4614-8F10-485F66DF4B6E}" destId="{D1C422EE-D027-4F60-A826-5FD3ABA02494}" srcOrd="0" destOrd="0" presId="urn:microsoft.com/office/officeart/2005/8/layout/orgChart1#25"/>
    <dgm:cxn modelId="{3521FC6A-A921-484D-BAE1-21642CD22A43}" type="presParOf" srcId="{D1C422EE-D027-4F60-A826-5FD3ABA02494}" destId="{4DAC14E3-3603-46C1-9911-03A3696CF590}" srcOrd="0" destOrd="0" presId="urn:microsoft.com/office/officeart/2005/8/layout/orgChart1#25"/>
    <dgm:cxn modelId="{FA0552FE-BC08-4E27-8856-DC1C421F6210}" type="presParOf" srcId="{D1C422EE-D027-4F60-A826-5FD3ABA02494}" destId="{046D1FE3-185F-491B-B565-B0878DD9BCEA}" srcOrd="1" destOrd="0" presId="urn:microsoft.com/office/officeart/2005/8/layout/orgChart1#25"/>
    <dgm:cxn modelId="{223C007D-B009-4645-B31B-C4450EA71A04}" type="presParOf" srcId="{BFCC5EB3-336B-4614-8F10-485F66DF4B6E}" destId="{75A538A4-7CF2-4A8E-92B2-649CC2BFF078}" srcOrd="1" destOrd="0" presId="urn:microsoft.com/office/officeart/2005/8/layout/orgChart1#25"/>
    <dgm:cxn modelId="{07A851FB-DA8C-4BAC-A46D-79358E97ED7D}" type="presParOf" srcId="{BFCC5EB3-336B-4614-8F10-485F66DF4B6E}" destId="{8E3D9D94-4265-4BA7-B443-D7D63CFCA85F}" srcOrd="2" destOrd="0" presId="urn:microsoft.com/office/officeart/2005/8/layout/orgChart1#25"/>
    <dgm:cxn modelId="{2A9DB55E-A7FF-435E-BEF4-C0D545C5006D}" type="presParOf" srcId="{4EB60EEB-450A-4EDB-9C2A-BB866C52D690}" destId="{DDDC1E76-DE50-43CA-80B3-4DC12F075BD9}" srcOrd="2" destOrd="0" presId="urn:microsoft.com/office/officeart/2005/8/layout/orgChart1#25"/>
    <dgm:cxn modelId="{7DFE5CA9-6C7F-4B75-BD32-8CC872F75338}" type="presParOf" srcId="{960BFD14-7DD4-46BC-A7F9-6E47B361541A}" destId="{035E9528-C05B-4CAB-B186-D0803266699A}" srcOrd="4" destOrd="0" presId="urn:microsoft.com/office/officeart/2005/8/layout/orgChart1#25"/>
    <dgm:cxn modelId="{63EF0A14-FFDC-42F8-84D5-5269C1201F75}" type="presParOf" srcId="{960BFD14-7DD4-46BC-A7F9-6E47B361541A}" destId="{E14346C6-C669-4203-8B6B-62ECA6426D32}" srcOrd="5" destOrd="0" presId="urn:microsoft.com/office/officeart/2005/8/layout/orgChart1#25"/>
    <dgm:cxn modelId="{588E1986-F6EC-4B08-9B2B-7D3A50AF0D04}" type="presParOf" srcId="{E14346C6-C669-4203-8B6B-62ECA6426D32}" destId="{51CAB233-E04C-4FE2-A003-39401A9448A2}" srcOrd="0" destOrd="0" presId="urn:microsoft.com/office/officeart/2005/8/layout/orgChart1#25"/>
    <dgm:cxn modelId="{2D3439C3-9FC5-4B2E-B5B2-18E4C817D2D4}" type="presParOf" srcId="{51CAB233-E04C-4FE2-A003-39401A9448A2}" destId="{2AD6B935-B19B-406F-B83C-0B40F615846E}" srcOrd="0" destOrd="0" presId="urn:microsoft.com/office/officeart/2005/8/layout/orgChart1#25"/>
    <dgm:cxn modelId="{4AA45B49-6C5A-42D4-90CA-71F360A6E8C9}" type="presParOf" srcId="{51CAB233-E04C-4FE2-A003-39401A9448A2}" destId="{AA126985-94AC-4D8F-A19F-C6F5CAAED5FA}" srcOrd="1" destOrd="0" presId="urn:microsoft.com/office/officeart/2005/8/layout/orgChart1#25"/>
    <dgm:cxn modelId="{D76808F3-8C97-4690-A7F0-68BA5B811361}" type="presParOf" srcId="{E14346C6-C669-4203-8B6B-62ECA6426D32}" destId="{3444BCD9-CB95-4F2B-92A2-9ABE172FF84A}" srcOrd="1" destOrd="0" presId="urn:microsoft.com/office/officeart/2005/8/layout/orgChart1#25"/>
    <dgm:cxn modelId="{1E0E96CD-5868-4112-9605-4730F42B58DE}" type="presParOf" srcId="{3444BCD9-CB95-4F2B-92A2-9ABE172FF84A}" destId="{732F420E-302E-4714-92C3-5D4D6421EE90}" srcOrd="0" destOrd="0" presId="urn:microsoft.com/office/officeart/2005/8/layout/orgChart1#25"/>
    <dgm:cxn modelId="{DF2A39B1-D120-485C-A486-8AD8C95778E6}" type="presParOf" srcId="{3444BCD9-CB95-4F2B-92A2-9ABE172FF84A}" destId="{7FCD25E1-0243-47BA-A52B-DDEA66457AC0}" srcOrd="1" destOrd="0" presId="urn:microsoft.com/office/officeart/2005/8/layout/orgChart1#25"/>
    <dgm:cxn modelId="{92DF739F-5621-4E35-B780-EC67A0BC24D9}" type="presParOf" srcId="{7FCD25E1-0243-47BA-A52B-DDEA66457AC0}" destId="{20AE54BB-33B0-453F-9EDB-F2E109B8AFEC}" srcOrd="0" destOrd="0" presId="urn:microsoft.com/office/officeart/2005/8/layout/orgChart1#25"/>
    <dgm:cxn modelId="{0A21A790-E53B-4456-B539-BA7DAA847F1A}" type="presParOf" srcId="{20AE54BB-33B0-453F-9EDB-F2E109B8AFEC}" destId="{8C719717-4300-427E-9C16-C6A823E72CB5}" srcOrd="0" destOrd="0" presId="urn:microsoft.com/office/officeart/2005/8/layout/orgChart1#25"/>
    <dgm:cxn modelId="{1EEF97B7-4ADC-40CE-9803-D13A51692BA9}" type="presParOf" srcId="{20AE54BB-33B0-453F-9EDB-F2E109B8AFEC}" destId="{D889C7B8-7143-436A-B946-36684F0B38EB}" srcOrd="1" destOrd="0" presId="urn:microsoft.com/office/officeart/2005/8/layout/orgChart1#25"/>
    <dgm:cxn modelId="{AEF48B48-5161-42E3-AAF0-F2C81E2ECD86}" type="presParOf" srcId="{7FCD25E1-0243-47BA-A52B-DDEA66457AC0}" destId="{C8C2CE24-2B31-482B-9874-A2FF00363AC5}" srcOrd="1" destOrd="0" presId="urn:microsoft.com/office/officeart/2005/8/layout/orgChart1#25"/>
    <dgm:cxn modelId="{030865A2-01DE-4278-850D-EC69D807CFA6}" type="presParOf" srcId="{7FCD25E1-0243-47BA-A52B-DDEA66457AC0}" destId="{AD27F925-A59C-41DA-A038-0FF3D9A305B7}" srcOrd="2" destOrd="0" presId="urn:microsoft.com/office/officeart/2005/8/layout/orgChart1#25"/>
    <dgm:cxn modelId="{F4A4CF45-8987-4B29-B606-9CBD0AE18F4E}" type="presParOf" srcId="{3444BCD9-CB95-4F2B-92A2-9ABE172FF84A}" destId="{2CC26256-ABFF-485C-8C35-95DEE4B8D44A}" srcOrd="2" destOrd="0" presId="urn:microsoft.com/office/officeart/2005/8/layout/orgChart1#25"/>
    <dgm:cxn modelId="{FE6640A2-57B0-430E-8995-AD5872D8C8A7}" type="presParOf" srcId="{3444BCD9-CB95-4F2B-92A2-9ABE172FF84A}" destId="{8816A372-D6C7-461D-8B78-F39BF0F4EE5E}" srcOrd="3" destOrd="0" presId="urn:microsoft.com/office/officeart/2005/8/layout/orgChart1#25"/>
    <dgm:cxn modelId="{BAC5FD98-9385-4145-85A9-28F2721CB94B}" type="presParOf" srcId="{8816A372-D6C7-461D-8B78-F39BF0F4EE5E}" destId="{0805C419-38D8-432B-BEBA-099CC514172D}" srcOrd="0" destOrd="0" presId="urn:microsoft.com/office/officeart/2005/8/layout/orgChart1#25"/>
    <dgm:cxn modelId="{CC2D3601-7ADB-468B-85F6-F4E178880B2D}" type="presParOf" srcId="{0805C419-38D8-432B-BEBA-099CC514172D}" destId="{86212BF7-00E1-42A0-BD3C-C5C425F12FED}" srcOrd="0" destOrd="0" presId="urn:microsoft.com/office/officeart/2005/8/layout/orgChart1#25"/>
    <dgm:cxn modelId="{315F8702-AC30-471D-BAA3-3D70D74981AC}" type="presParOf" srcId="{0805C419-38D8-432B-BEBA-099CC514172D}" destId="{94E2CAE4-6090-4009-A90A-6DAC1CDB91E1}" srcOrd="1" destOrd="0" presId="urn:microsoft.com/office/officeart/2005/8/layout/orgChart1#25"/>
    <dgm:cxn modelId="{680BC653-8D1E-4476-B33B-B2D367E282FD}" type="presParOf" srcId="{8816A372-D6C7-461D-8B78-F39BF0F4EE5E}" destId="{41C0E89D-7CFD-46AF-AA38-192F07B837D3}" srcOrd="1" destOrd="0" presId="urn:microsoft.com/office/officeart/2005/8/layout/orgChart1#25"/>
    <dgm:cxn modelId="{EF4D8841-EB3A-4971-A1B6-68716272A5C3}" type="presParOf" srcId="{8816A372-D6C7-461D-8B78-F39BF0F4EE5E}" destId="{F7E43AAD-AAA7-4D10-9AC4-4AB3A81DC732}" srcOrd="2" destOrd="0" presId="urn:microsoft.com/office/officeart/2005/8/layout/orgChart1#25"/>
    <dgm:cxn modelId="{4E657898-06FA-4E2E-9AC2-E58E48014DA8}" type="presParOf" srcId="{3444BCD9-CB95-4F2B-92A2-9ABE172FF84A}" destId="{74B895AA-86FA-4592-9514-4FF835A208DF}" srcOrd="4" destOrd="0" presId="urn:microsoft.com/office/officeart/2005/8/layout/orgChart1#25"/>
    <dgm:cxn modelId="{B5C0789A-D037-4A51-8794-9DF88DF0CA69}" type="presParOf" srcId="{3444BCD9-CB95-4F2B-92A2-9ABE172FF84A}" destId="{FA2D7DBC-4FF5-4D8F-B2A9-5BAD23442578}" srcOrd="5" destOrd="0" presId="urn:microsoft.com/office/officeart/2005/8/layout/orgChart1#25"/>
    <dgm:cxn modelId="{8254CFF4-F0AF-44C1-8FF2-99891AFE207B}" type="presParOf" srcId="{FA2D7DBC-4FF5-4D8F-B2A9-5BAD23442578}" destId="{2EEA6789-0913-4C02-ACCE-44167594A384}" srcOrd="0" destOrd="0" presId="urn:microsoft.com/office/officeart/2005/8/layout/orgChart1#25"/>
    <dgm:cxn modelId="{3227F0DC-FDAE-429E-9672-C1CB7424B257}" type="presParOf" srcId="{2EEA6789-0913-4C02-ACCE-44167594A384}" destId="{4510A118-79FE-4407-B7DC-CDA4BB0A546B}" srcOrd="0" destOrd="0" presId="urn:microsoft.com/office/officeart/2005/8/layout/orgChart1#25"/>
    <dgm:cxn modelId="{B9690BEA-3872-4A4A-84FC-FC5BFBA65C38}" type="presParOf" srcId="{2EEA6789-0913-4C02-ACCE-44167594A384}" destId="{1F1C916E-7F4E-46C2-9E77-8AF5EC4B1B38}" srcOrd="1" destOrd="0" presId="urn:microsoft.com/office/officeart/2005/8/layout/orgChart1#25"/>
    <dgm:cxn modelId="{F1DB34BA-1E40-47E9-910D-EBF87D29701A}" type="presParOf" srcId="{FA2D7DBC-4FF5-4D8F-B2A9-5BAD23442578}" destId="{CEE01C16-D9AE-4E6B-9925-3C9276C6576D}" srcOrd="1" destOrd="0" presId="urn:microsoft.com/office/officeart/2005/8/layout/orgChart1#25"/>
    <dgm:cxn modelId="{86CA6553-FD16-436E-B02E-6C9E225833A2}" type="presParOf" srcId="{FA2D7DBC-4FF5-4D8F-B2A9-5BAD23442578}" destId="{8B40CED3-5EEA-4E7F-9D2F-127DC74E97A2}" srcOrd="2" destOrd="0" presId="urn:microsoft.com/office/officeart/2005/8/layout/orgChart1#25"/>
    <dgm:cxn modelId="{6876297B-317E-4D22-9D5B-9F0B2AAAC417}" type="presParOf" srcId="{E14346C6-C669-4203-8B6B-62ECA6426D32}" destId="{B34AFF3A-91F9-472A-BA87-6366E6ADE801}" srcOrd="2" destOrd="0" presId="urn:microsoft.com/office/officeart/2005/8/layout/orgChart1#25"/>
    <dgm:cxn modelId="{F07BD29C-02D5-4001-A073-91501B82180B}" type="presParOf" srcId="{960BFD14-7DD4-46BC-A7F9-6E47B361541A}" destId="{1D41373B-F60E-4565-8BCB-F65F762DC954}" srcOrd="6" destOrd="0" presId="urn:microsoft.com/office/officeart/2005/8/layout/orgChart1#25"/>
    <dgm:cxn modelId="{E098D53E-1670-451B-AE54-1B92DF5DA02C}" type="presParOf" srcId="{960BFD14-7DD4-46BC-A7F9-6E47B361541A}" destId="{048CF901-5EF5-4393-B60F-5E89B8BED88C}" srcOrd="7" destOrd="0" presId="urn:microsoft.com/office/officeart/2005/8/layout/orgChart1#25"/>
    <dgm:cxn modelId="{D96CA8A3-2687-407E-9961-D244BF80E3A8}" type="presParOf" srcId="{048CF901-5EF5-4393-B60F-5E89B8BED88C}" destId="{C1B2B6B8-1F20-4D60-88A4-8250CADE1421}" srcOrd="0" destOrd="0" presId="urn:microsoft.com/office/officeart/2005/8/layout/orgChart1#25"/>
    <dgm:cxn modelId="{0EBC47F2-4056-488E-BB1A-BD94FA049ECA}" type="presParOf" srcId="{C1B2B6B8-1F20-4D60-88A4-8250CADE1421}" destId="{0B2E6BBB-27DB-4110-867D-F85BFC3DC33B}" srcOrd="0" destOrd="0" presId="urn:microsoft.com/office/officeart/2005/8/layout/orgChart1#25"/>
    <dgm:cxn modelId="{CEF88441-970C-4250-ADD7-DCEC15F18713}" type="presParOf" srcId="{C1B2B6B8-1F20-4D60-88A4-8250CADE1421}" destId="{A5FF2307-D214-4C9F-A90B-505CC91A8E1A}" srcOrd="1" destOrd="0" presId="urn:microsoft.com/office/officeart/2005/8/layout/orgChart1#25"/>
    <dgm:cxn modelId="{DD346089-E5C3-4ACF-9BB1-270CB6620220}" type="presParOf" srcId="{048CF901-5EF5-4393-B60F-5E89B8BED88C}" destId="{675CA14A-D993-44AA-BFC7-62CC4A4A8A34}" srcOrd="1" destOrd="0" presId="urn:microsoft.com/office/officeart/2005/8/layout/orgChart1#25"/>
    <dgm:cxn modelId="{14BE3E6A-1457-4E2B-A5C1-674E5C39122C}" type="presParOf" srcId="{675CA14A-D993-44AA-BFC7-62CC4A4A8A34}" destId="{6F4DDA84-5BFD-4A97-AE9E-340AF564F914}" srcOrd="0" destOrd="0" presId="urn:microsoft.com/office/officeart/2005/8/layout/orgChart1#25"/>
    <dgm:cxn modelId="{94B0C5EE-104B-4736-8A47-B6DC82B79CD9}" type="presParOf" srcId="{675CA14A-D993-44AA-BFC7-62CC4A4A8A34}" destId="{70058576-16C6-4EA9-A339-73A086568DEC}" srcOrd="1" destOrd="0" presId="urn:microsoft.com/office/officeart/2005/8/layout/orgChart1#25"/>
    <dgm:cxn modelId="{71E09809-B6F4-42E4-AA95-E429A10A14C3}" type="presParOf" srcId="{70058576-16C6-4EA9-A339-73A086568DEC}" destId="{FCF9E3EB-CA2C-48CC-BF71-E63F13E23016}" srcOrd="0" destOrd="0" presId="urn:microsoft.com/office/officeart/2005/8/layout/orgChart1#25"/>
    <dgm:cxn modelId="{D3A92081-F6A4-45D1-B246-A6ED8489AB5D}" type="presParOf" srcId="{FCF9E3EB-CA2C-48CC-BF71-E63F13E23016}" destId="{92F457D9-D1D8-4377-A1BB-ABD039DF7047}" srcOrd="0" destOrd="0" presId="urn:microsoft.com/office/officeart/2005/8/layout/orgChart1#25"/>
    <dgm:cxn modelId="{6A4F06D6-06DE-4363-8F37-8FCE1B44B086}" type="presParOf" srcId="{FCF9E3EB-CA2C-48CC-BF71-E63F13E23016}" destId="{51751E75-7A9D-42A8-8EC5-86C53AFEFAD0}" srcOrd="1" destOrd="0" presId="urn:microsoft.com/office/officeart/2005/8/layout/orgChart1#25"/>
    <dgm:cxn modelId="{ACABDE0A-A1DC-4DCF-BC73-A0BC96040279}" type="presParOf" srcId="{70058576-16C6-4EA9-A339-73A086568DEC}" destId="{A572B41A-A35B-4B5C-9F1E-5422DB57456B}" srcOrd="1" destOrd="0" presId="urn:microsoft.com/office/officeart/2005/8/layout/orgChart1#25"/>
    <dgm:cxn modelId="{32D263E8-3081-4A9F-9D51-5B973DB095A7}" type="presParOf" srcId="{70058576-16C6-4EA9-A339-73A086568DEC}" destId="{B89718D7-CEA0-4C11-A4FF-F47FA7B36172}" srcOrd="2" destOrd="0" presId="urn:microsoft.com/office/officeart/2005/8/layout/orgChart1#25"/>
    <dgm:cxn modelId="{D573DB37-7646-40AB-B61E-88054D3EBA3B}" type="presParOf" srcId="{675CA14A-D993-44AA-BFC7-62CC4A4A8A34}" destId="{3347A500-3242-4ABB-98C1-C05EE0F002C2}" srcOrd="2" destOrd="0" presId="urn:microsoft.com/office/officeart/2005/8/layout/orgChart1#25"/>
    <dgm:cxn modelId="{BE0E5220-6D2D-489F-B39D-3DC3A844B9CC}" type="presParOf" srcId="{675CA14A-D993-44AA-BFC7-62CC4A4A8A34}" destId="{7CBA26AF-9168-4315-B76D-EB07F925F82E}" srcOrd="3" destOrd="0" presId="urn:microsoft.com/office/officeart/2005/8/layout/orgChart1#25"/>
    <dgm:cxn modelId="{CFA163D0-84DB-47D8-BDE0-59EBC1F3502D}" type="presParOf" srcId="{7CBA26AF-9168-4315-B76D-EB07F925F82E}" destId="{3E901429-D2F7-4304-A691-E02199138064}" srcOrd="0" destOrd="0" presId="urn:microsoft.com/office/officeart/2005/8/layout/orgChart1#25"/>
    <dgm:cxn modelId="{1CF2A52D-EAE4-4028-8632-6DE5D32513F8}" type="presParOf" srcId="{3E901429-D2F7-4304-A691-E02199138064}" destId="{DDFA0229-529F-43E0-BE74-D9AB8DF5E855}" srcOrd="0" destOrd="0" presId="urn:microsoft.com/office/officeart/2005/8/layout/orgChart1#25"/>
    <dgm:cxn modelId="{A2C9D3BE-3A78-4822-B31D-ADFC7933FC36}" type="presParOf" srcId="{3E901429-D2F7-4304-A691-E02199138064}" destId="{F9CC969B-C001-4A8A-977F-DFC61ABC99C2}" srcOrd="1" destOrd="0" presId="urn:microsoft.com/office/officeart/2005/8/layout/orgChart1#25"/>
    <dgm:cxn modelId="{19AA3E3D-3F76-47BE-9D25-4BB9F498B2AA}" type="presParOf" srcId="{7CBA26AF-9168-4315-B76D-EB07F925F82E}" destId="{52FDAE08-C720-46A5-9619-4D1865BA37F6}" srcOrd="1" destOrd="0" presId="urn:microsoft.com/office/officeart/2005/8/layout/orgChart1#25"/>
    <dgm:cxn modelId="{518361FB-A101-4336-A76C-37EB2C2C656B}" type="presParOf" srcId="{7CBA26AF-9168-4315-B76D-EB07F925F82E}" destId="{CFEB7765-49BF-4FC0-86A8-78E986EB4316}" srcOrd="2" destOrd="0" presId="urn:microsoft.com/office/officeart/2005/8/layout/orgChart1#25"/>
    <dgm:cxn modelId="{97A47F3D-2C0B-403B-A206-5F97DEE19B24}" type="presParOf" srcId="{675CA14A-D993-44AA-BFC7-62CC4A4A8A34}" destId="{2EAB7F2C-02E0-49F5-B6AD-802A23550854}" srcOrd="4" destOrd="0" presId="urn:microsoft.com/office/officeart/2005/8/layout/orgChart1#25"/>
    <dgm:cxn modelId="{0E5A9587-74E3-492E-AF68-42A02948F076}" type="presParOf" srcId="{675CA14A-D993-44AA-BFC7-62CC4A4A8A34}" destId="{99E6FB83-994B-4491-A1EF-4DA1798F822F}" srcOrd="5" destOrd="0" presId="urn:microsoft.com/office/officeart/2005/8/layout/orgChart1#25"/>
    <dgm:cxn modelId="{B4949404-DDD2-4D11-AD08-C2274E708770}" type="presParOf" srcId="{99E6FB83-994B-4491-A1EF-4DA1798F822F}" destId="{EEC7B663-5145-485D-864C-7FFCB8B4590A}" srcOrd="0" destOrd="0" presId="urn:microsoft.com/office/officeart/2005/8/layout/orgChart1#25"/>
    <dgm:cxn modelId="{12E6FA8E-0A39-4137-8C1D-7E36B43733A5}" type="presParOf" srcId="{EEC7B663-5145-485D-864C-7FFCB8B4590A}" destId="{72798C04-A9B2-47B3-B99A-F310D9998983}" srcOrd="0" destOrd="0" presId="urn:microsoft.com/office/officeart/2005/8/layout/orgChart1#25"/>
    <dgm:cxn modelId="{F0AD9101-0866-44A6-A535-3D0E7288856A}" type="presParOf" srcId="{EEC7B663-5145-485D-864C-7FFCB8B4590A}" destId="{3BD40F07-73B0-4817-9A17-D650E40CF98C}" srcOrd="1" destOrd="0" presId="urn:microsoft.com/office/officeart/2005/8/layout/orgChart1#25"/>
    <dgm:cxn modelId="{54CDF62E-D9D5-48AE-A7B8-374E0299EF53}" type="presParOf" srcId="{99E6FB83-994B-4491-A1EF-4DA1798F822F}" destId="{D390A0B8-BC18-40D4-AE41-B0E907130B9B}" srcOrd="1" destOrd="0" presId="urn:microsoft.com/office/officeart/2005/8/layout/orgChart1#25"/>
    <dgm:cxn modelId="{CF3A2A8E-816E-4DAD-9300-9249C3DC3830}" type="presParOf" srcId="{99E6FB83-994B-4491-A1EF-4DA1798F822F}" destId="{E14E0A16-4014-4BA7-B01F-4E5CB2F184BA}" srcOrd="2" destOrd="0" presId="urn:microsoft.com/office/officeart/2005/8/layout/orgChart1#25"/>
    <dgm:cxn modelId="{1638F761-DFF3-4868-B244-592278890A96}" type="presParOf" srcId="{048CF901-5EF5-4393-B60F-5E89B8BED88C}" destId="{2300D288-6E33-4045-B502-3223305DC697}" srcOrd="2" destOrd="0" presId="urn:microsoft.com/office/officeart/2005/8/layout/orgChart1#25"/>
    <dgm:cxn modelId="{2C9C444E-995F-4F83-9438-B4C52B825967}" type="presParOf" srcId="{A54C95BB-82F9-4A8A-B81F-F8E64A34B40D}" destId="{455B012D-4096-4918-9CD7-5FB4D1F27510}" srcOrd="2" destOrd="0" presId="urn:microsoft.com/office/officeart/2005/8/layout/orgChart1#2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38.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1F712EC1-4ABB-4C73-BD0C-195687A37A57}" type="presOf" srcId="{C3B1E552-4C86-934A-B9AC-6D80E09981FB}" destId="{59D41257-D9E9-F943-80BA-3F11804838C7}" srcOrd="0" destOrd="0" presId="urn:microsoft.com/office/officeart/2009/3/layout/HorizontalOrganizationChart#25"/>
    <dgm:cxn modelId="{63F03EF7-471D-464F-ACA2-095F913E8296}" type="presOf" srcId="{C3B1E552-4C86-934A-B9AC-6D80E09981FB}" destId="{0BF10FB6-4937-4545-B2B1-3E203BD6DE8A}" srcOrd="1" destOrd="0" presId="urn:microsoft.com/office/officeart/2009/3/layout/HorizontalOrganizationChart#25"/>
    <dgm:cxn modelId="{5EFB8FD2-3E84-4E59-A155-0D8C55D8A184}" type="presOf" srcId="{E2775487-DF8A-344F-B8D8-6AC7FD999A3D}" destId="{1F170545-5F3F-A14A-B776-4C6B79BF8AE5}" srcOrd="0" destOrd="0" presId="urn:microsoft.com/office/officeart/2009/3/layout/HorizontalOrganizationChart#25"/>
    <dgm:cxn modelId="{EA605618-6309-40BA-BD9B-BBEFE1F2C795}" type="presOf" srcId="{EA8C3C0C-7CD0-5840-B329-C1537917FA6E}" destId="{E5185E33-A69C-A14B-8DB1-4AE618D86EBD}" srcOrd="0" destOrd="0" presId="urn:microsoft.com/office/officeart/2009/3/layout/HorizontalOrganizationChart#25"/>
    <dgm:cxn modelId="{D41539D8-2D80-42B5-9002-483ADA0E42E8}" type="presOf" srcId="{2B179273-2704-3D43-9593-9A14EA887E16}" destId="{C66CCFD0-EBC3-7149-A8D4-80E9D63FB304}" srcOrd="0" destOrd="0" presId="urn:microsoft.com/office/officeart/2009/3/layout/HorizontalOrganizationChart#25"/>
    <dgm:cxn modelId="{5AE66FA0-1258-456C-A891-A7110C843510}" type="presOf" srcId="{60C86F9E-ECD4-F648-A2BA-C82DE325D55B}" destId="{39CC3071-B54C-4946-BADD-878ECE21822F}" srcOrd="0" destOrd="0" presId="urn:microsoft.com/office/officeart/2009/3/layout/HorizontalOrganizationChart#25"/>
    <dgm:cxn modelId="{A62300C0-1C44-4197-8C3A-3AED5A958BCB}" type="presOf" srcId="{60481217-866F-EC4E-9BCA-CCDCA186FDBB}" destId="{D5B41C15-8B97-2E4E-8953-BB8241D11771}" srcOrd="0" destOrd="0" presId="urn:microsoft.com/office/officeart/2009/3/layout/HorizontalOrganizationChart#25"/>
    <dgm:cxn modelId="{478C803F-893F-4248-8C35-F1DECB2F0D2C}" srcId="{E9262D6E-5D67-1749-9B3E-98FE22637E0E}" destId="{2B179273-2704-3D43-9593-9A14EA887E16}" srcOrd="0" destOrd="0" parTransId="{919B3BA2-B184-594C-B712-7BE270D4AC41}" sibTransId="{0D6293B7-76DE-2F47-94E9-C0A3E8F07E6A}"/>
    <dgm:cxn modelId="{B15E5E45-6F27-48E4-BA86-8337FF851D39}" type="presOf" srcId="{32431CC2-FF1C-1C47-B100-1999122DC494}" destId="{398E564E-AB0F-984F-8DC0-A6A3ED798886}" srcOrd="1" destOrd="0" presId="urn:microsoft.com/office/officeart/2009/3/layout/HorizontalOrganizationChart#25"/>
    <dgm:cxn modelId="{07AF0863-AFC1-4960-9E85-CAA42383A0A0}" type="presOf" srcId="{E9262D6E-5D67-1749-9B3E-98FE22637E0E}" destId="{D01011B3-9247-344D-89EF-A190C3A4E16A}" srcOrd="0" destOrd="0" presId="urn:microsoft.com/office/officeart/2009/3/layout/HorizontalOrganizationChart#25"/>
    <dgm:cxn modelId="{01C41A3B-5155-4A62-BCAB-4317469DE119}" type="presOf" srcId="{C56A63DB-2540-B74A-844D-266E8014420E}" destId="{AB1E20DE-926E-D043-913F-F98B1BCE8D50}" srcOrd="0"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271277DB-B6B6-4D24-AF51-17AF559D4832}" type="presOf" srcId="{0572A4C9-B3DE-A943-A31D-6C390134C0DE}" destId="{FEA15BB8-BB7F-6240-A649-8E9B8F3FCE92}" srcOrd="0" destOrd="0" presId="urn:microsoft.com/office/officeart/2009/3/layout/HorizontalOrganizationChart#25"/>
    <dgm:cxn modelId="{2999B05E-00D8-4011-B235-4026A8A8AD1B}" type="presOf" srcId="{E2775487-DF8A-344F-B8D8-6AC7FD999A3D}" destId="{AA1EC854-01A0-3B42-B2B8-01447225C09A}" srcOrd="1" destOrd="0" presId="urn:microsoft.com/office/officeart/2009/3/layout/HorizontalOrganizationChart#25"/>
    <dgm:cxn modelId="{8D9FB08E-1055-4006-A82F-50E0E68C8CB5}" type="presOf" srcId="{2B179273-2704-3D43-9593-9A14EA887E16}" destId="{0838EECB-55B7-E045-8B8A-C5CC1ABEBE3D}" srcOrd="1" destOrd="0" presId="urn:microsoft.com/office/officeart/2009/3/layout/HorizontalOrganizationChart#25"/>
    <dgm:cxn modelId="{5F7420EF-0DBB-8B45-B5ED-9711F3790A97}" srcId="{2B179273-2704-3D43-9593-9A14EA887E16}" destId="{C3B1E552-4C86-934A-B9AC-6D80E09981FB}" srcOrd="2" destOrd="0" parTransId="{EA8C3C0C-7CD0-5840-B329-C1537917FA6E}" sibTransId="{38AFA7AA-DE82-3941-B5B5-2F38B3BE9093}"/>
    <dgm:cxn modelId="{7DD00E74-4405-DA41-BD73-33BCEACAA28F}" srcId="{2B179273-2704-3D43-9593-9A14EA887E16}" destId="{32431CC2-FF1C-1C47-B100-1999122DC494}" srcOrd="4" destOrd="0" parTransId="{60481217-866F-EC4E-9BCA-CCDCA186FDBB}" sibTransId="{8599BEEC-93D9-994B-AE0F-C24D213B9D12}"/>
    <dgm:cxn modelId="{79CF5965-294A-40AF-AC74-E383B8325A1A}" type="presOf" srcId="{8DF1DB71-48E7-9642-A49B-251B711B1738}" destId="{592399A9-576A-F948-84DC-39E095494FCC}" srcOrd="0" destOrd="0" presId="urn:microsoft.com/office/officeart/2009/3/layout/HorizontalOrganizationChart#25"/>
    <dgm:cxn modelId="{A9582D28-D785-1041-942A-A6AAFD67324F}" srcId="{2B179273-2704-3D43-9593-9A14EA887E16}" destId="{C56A63DB-2540-B74A-844D-266E8014420E}" srcOrd="3" destOrd="0" parTransId="{8DF1DB71-48E7-9642-A49B-251B711B1738}" sibTransId="{097887AF-D762-EB4B-A45B-7E6F49C293E7}"/>
    <dgm:cxn modelId="{EE16FD7A-E82D-436F-8B40-8AFFAEE4492C}" type="presOf" srcId="{0774BB43-37B4-DC4F-81E4-178EF4A18D34}" destId="{05E3AC22-BCCB-D145-94DE-970DB76ABA3C}" srcOrd="1" destOrd="0" presId="urn:microsoft.com/office/officeart/2009/3/layout/HorizontalOrganizationChart#25"/>
    <dgm:cxn modelId="{69F67412-94FB-4120-8216-5A02C535CF64}" type="presOf" srcId="{C56A63DB-2540-B74A-844D-266E8014420E}" destId="{078E0EB9-8965-3347-A9FE-777BCBAF59A1}" srcOrd="1" destOrd="0" presId="urn:microsoft.com/office/officeart/2009/3/layout/HorizontalOrganizationChart#25"/>
    <dgm:cxn modelId="{16150308-D45A-4533-B8A1-6940FA7A90BC}" type="presOf" srcId="{32431CC2-FF1C-1C47-B100-1999122DC494}" destId="{FEB746DA-611D-7546-9EAF-B8163E4EC36D}" srcOrd="0" destOrd="0" presId="urn:microsoft.com/office/officeart/2009/3/layout/HorizontalOrganizationChart#25"/>
    <dgm:cxn modelId="{C3878EE3-15CD-408E-A242-AC0AD443CB7B}" type="presOf" srcId="{0774BB43-37B4-DC4F-81E4-178EF4A18D34}" destId="{759DA5C7-AB80-6547-BEDD-B6A548F15238}" srcOrd="0" destOrd="0" presId="urn:microsoft.com/office/officeart/2009/3/layout/HorizontalOrganizationChart#25"/>
    <dgm:cxn modelId="{FB03C910-301F-7D4C-A5B3-6C408C5EFA1F}" srcId="{2B179273-2704-3D43-9593-9A14EA887E16}" destId="{E2775487-DF8A-344F-B8D8-6AC7FD999A3D}" srcOrd="0" destOrd="0" parTransId="{60C86F9E-ECD4-F648-A2BA-C82DE325D55B}" sibTransId="{B12D8443-882A-3C40-A196-5434328AD660}"/>
    <dgm:cxn modelId="{CE91A24E-7FFE-4428-8C15-7FFA6A699382}" type="presParOf" srcId="{D01011B3-9247-344D-89EF-A190C3A4E16A}" destId="{522A4F15-5E5B-4343-AC2A-145AD12F5BC8}" srcOrd="0" destOrd="0" presId="urn:microsoft.com/office/officeart/2009/3/layout/HorizontalOrganizationChart#25"/>
    <dgm:cxn modelId="{C702C8C2-960E-4B51-9E92-EE6CC3090B13}" type="presParOf" srcId="{522A4F15-5E5B-4343-AC2A-145AD12F5BC8}" destId="{F15FC2B3-F7CC-D546-A82F-D26D0E72EEAC}" srcOrd="0" destOrd="0" presId="urn:microsoft.com/office/officeart/2009/3/layout/HorizontalOrganizationChart#25"/>
    <dgm:cxn modelId="{2E7A9FBA-9B02-4C85-8697-CBA898E0E540}" type="presParOf" srcId="{F15FC2B3-F7CC-D546-A82F-D26D0E72EEAC}" destId="{C66CCFD0-EBC3-7149-A8D4-80E9D63FB304}" srcOrd="0" destOrd="0" presId="urn:microsoft.com/office/officeart/2009/3/layout/HorizontalOrganizationChart#25"/>
    <dgm:cxn modelId="{D5EC6B58-A40B-4A8D-BACB-8928F9400A30}" type="presParOf" srcId="{F15FC2B3-F7CC-D546-A82F-D26D0E72EEAC}" destId="{0838EECB-55B7-E045-8B8A-C5CC1ABEBE3D}" srcOrd="1" destOrd="0" presId="urn:microsoft.com/office/officeart/2009/3/layout/HorizontalOrganizationChart#25"/>
    <dgm:cxn modelId="{A3E97B36-63CF-4059-ABE6-FF7DD6E4668C}" type="presParOf" srcId="{522A4F15-5E5B-4343-AC2A-145AD12F5BC8}" destId="{27EE6AE5-5A1A-3140-892B-66736C64D091}" srcOrd="1" destOrd="0" presId="urn:microsoft.com/office/officeart/2009/3/layout/HorizontalOrganizationChart#25"/>
    <dgm:cxn modelId="{690A8CB1-4E00-4378-BB5C-5FB50BE0DBA0}" type="presParOf" srcId="{27EE6AE5-5A1A-3140-892B-66736C64D091}" destId="{39CC3071-B54C-4946-BADD-878ECE21822F}" srcOrd="0" destOrd="0" presId="urn:microsoft.com/office/officeart/2009/3/layout/HorizontalOrganizationChart#25"/>
    <dgm:cxn modelId="{C85A7C7F-48B1-42F8-BC1F-680DD0B5989D}" type="presParOf" srcId="{27EE6AE5-5A1A-3140-892B-66736C64D091}" destId="{A87CA5F6-E563-254D-8019-8E43BDB9E430}" srcOrd="1" destOrd="0" presId="urn:microsoft.com/office/officeart/2009/3/layout/HorizontalOrganizationChart#25"/>
    <dgm:cxn modelId="{6397F316-5530-44A3-A7D5-82F42466289B}" type="presParOf" srcId="{A87CA5F6-E563-254D-8019-8E43BDB9E430}" destId="{2121AAF9-47A7-D34F-83AA-AD09384DD22B}" srcOrd="0" destOrd="0" presId="urn:microsoft.com/office/officeart/2009/3/layout/HorizontalOrganizationChart#25"/>
    <dgm:cxn modelId="{0C5BC8C8-3D48-4E90-BFA3-5552706F93E3}" type="presParOf" srcId="{2121AAF9-47A7-D34F-83AA-AD09384DD22B}" destId="{1F170545-5F3F-A14A-B776-4C6B79BF8AE5}" srcOrd="0" destOrd="0" presId="urn:microsoft.com/office/officeart/2009/3/layout/HorizontalOrganizationChart#25"/>
    <dgm:cxn modelId="{91096EE7-4626-4C19-9A27-2C559ABFEA14}" type="presParOf" srcId="{2121AAF9-47A7-D34F-83AA-AD09384DD22B}" destId="{AA1EC854-01A0-3B42-B2B8-01447225C09A}" srcOrd="1" destOrd="0" presId="urn:microsoft.com/office/officeart/2009/3/layout/HorizontalOrganizationChart#25"/>
    <dgm:cxn modelId="{2C2CBF04-1674-4222-AC30-7096FB634849}" type="presParOf" srcId="{A87CA5F6-E563-254D-8019-8E43BDB9E430}" destId="{94FBC40C-5DCB-C24B-BDC8-1CDCFD2977CA}" srcOrd="1" destOrd="0" presId="urn:microsoft.com/office/officeart/2009/3/layout/HorizontalOrganizationChart#25"/>
    <dgm:cxn modelId="{93558320-01E5-4BAA-A05A-1011F92B19CE}" type="presParOf" srcId="{A87CA5F6-E563-254D-8019-8E43BDB9E430}" destId="{924395FB-44C8-1B4E-B957-03E49C5D33DB}" srcOrd="2" destOrd="0" presId="urn:microsoft.com/office/officeart/2009/3/layout/HorizontalOrganizationChart#25"/>
    <dgm:cxn modelId="{10F67148-839D-4513-BB9F-CF0591800FD4}" type="presParOf" srcId="{27EE6AE5-5A1A-3140-892B-66736C64D091}" destId="{FEA15BB8-BB7F-6240-A649-8E9B8F3FCE92}" srcOrd="2" destOrd="0" presId="urn:microsoft.com/office/officeart/2009/3/layout/HorizontalOrganizationChart#25"/>
    <dgm:cxn modelId="{35F4AB85-9EF3-4E33-861A-4F5BE11DAF20}" type="presParOf" srcId="{27EE6AE5-5A1A-3140-892B-66736C64D091}" destId="{DBD5B863-3310-A146-80BE-76595AEC574F}" srcOrd="3" destOrd="0" presId="urn:microsoft.com/office/officeart/2009/3/layout/HorizontalOrganizationChart#25"/>
    <dgm:cxn modelId="{501DA8F8-2466-4005-B0B2-33420E6491BB}" type="presParOf" srcId="{DBD5B863-3310-A146-80BE-76595AEC574F}" destId="{8B508A1B-FECB-4A48-86F4-79662C0296D9}" srcOrd="0" destOrd="0" presId="urn:microsoft.com/office/officeart/2009/3/layout/HorizontalOrganizationChart#25"/>
    <dgm:cxn modelId="{951A7D64-E321-4CA6-878B-2A0F3BB8F31B}" type="presParOf" srcId="{8B508A1B-FECB-4A48-86F4-79662C0296D9}" destId="{759DA5C7-AB80-6547-BEDD-B6A548F15238}" srcOrd="0" destOrd="0" presId="urn:microsoft.com/office/officeart/2009/3/layout/HorizontalOrganizationChart#25"/>
    <dgm:cxn modelId="{A502DC8B-D3CC-432C-87A0-F8ABEE45D56C}" type="presParOf" srcId="{8B508A1B-FECB-4A48-86F4-79662C0296D9}" destId="{05E3AC22-BCCB-D145-94DE-970DB76ABA3C}" srcOrd="1" destOrd="0" presId="urn:microsoft.com/office/officeart/2009/3/layout/HorizontalOrganizationChart#25"/>
    <dgm:cxn modelId="{FC0DD468-9C56-4B2B-AF12-08A8C813E3A3}" type="presParOf" srcId="{DBD5B863-3310-A146-80BE-76595AEC574F}" destId="{7DFFB080-5E62-D143-A36B-5E78DDF3B740}" srcOrd="1" destOrd="0" presId="urn:microsoft.com/office/officeart/2009/3/layout/HorizontalOrganizationChart#25"/>
    <dgm:cxn modelId="{AD9FDFEA-E4CB-4D90-BB98-174288B98302}" type="presParOf" srcId="{DBD5B863-3310-A146-80BE-76595AEC574F}" destId="{6929E8D5-9FEF-7644-AF7A-52F023AE7FE9}" srcOrd="2" destOrd="0" presId="urn:microsoft.com/office/officeart/2009/3/layout/HorizontalOrganizationChart#25"/>
    <dgm:cxn modelId="{9BD11B17-C40D-48D9-8CEB-E9C6A339E65E}" type="presParOf" srcId="{27EE6AE5-5A1A-3140-892B-66736C64D091}" destId="{E5185E33-A69C-A14B-8DB1-4AE618D86EBD}" srcOrd="4" destOrd="0" presId="urn:microsoft.com/office/officeart/2009/3/layout/HorizontalOrganizationChart#25"/>
    <dgm:cxn modelId="{36E15F0B-AA84-4757-A368-778D7437FA2B}" type="presParOf" srcId="{27EE6AE5-5A1A-3140-892B-66736C64D091}" destId="{9C501E13-1C3D-C34C-9444-38ED53A28DAD}" srcOrd="5" destOrd="0" presId="urn:microsoft.com/office/officeart/2009/3/layout/HorizontalOrganizationChart#25"/>
    <dgm:cxn modelId="{988A465F-88EF-42EB-A523-D27FA1FC1A07}" type="presParOf" srcId="{9C501E13-1C3D-C34C-9444-38ED53A28DAD}" destId="{D21B1B66-1004-B846-8462-E980A4497C48}" srcOrd="0" destOrd="0" presId="urn:microsoft.com/office/officeart/2009/3/layout/HorizontalOrganizationChart#25"/>
    <dgm:cxn modelId="{3D861453-7979-425A-8684-EB1CA7F18678}" type="presParOf" srcId="{D21B1B66-1004-B846-8462-E980A4497C48}" destId="{59D41257-D9E9-F943-80BA-3F11804838C7}" srcOrd="0" destOrd="0" presId="urn:microsoft.com/office/officeart/2009/3/layout/HorizontalOrganizationChart#25"/>
    <dgm:cxn modelId="{84513D07-CB9F-4C32-AD5A-B4A354F653BB}" type="presParOf" srcId="{D21B1B66-1004-B846-8462-E980A4497C48}" destId="{0BF10FB6-4937-4545-B2B1-3E203BD6DE8A}" srcOrd="1" destOrd="0" presId="urn:microsoft.com/office/officeart/2009/3/layout/HorizontalOrganizationChart#25"/>
    <dgm:cxn modelId="{C651D7FA-A0A8-468E-AABA-ED7EE68BFF64}" type="presParOf" srcId="{9C501E13-1C3D-C34C-9444-38ED53A28DAD}" destId="{8F1B0309-21A9-8849-B53A-EA3DFCD4C4F0}" srcOrd="1" destOrd="0" presId="urn:microsoft.com/office/officeart/2009/3/layout/HorizontalOrganizationChart#25"/>
    <dgm:cxn modelId="{C0BC3887-8EB9-4567-8BF2-DABEFE21ACF1}" type="presParOf" srcId="{9C501E13-1C3D-C34C-9444-38ED53A28DAD}" destId="{22615910-1D52-C34A-95A6-872F0B23C7DF}" srcOrd="2" destOrd="0" presId="urn:microsoft.com/office/officeart/2009/3/layout/HorizontalOrganizationChart#25"/>
    <dgm:cxn modelId="{33EAB20F-F125-4FBC-93DC-4CB66CC9FFEA}" type="presParOf" srcId="{27EE6AE5-5A1A-3140-892B-66736C64D091}" destId="{592399A9-576A-F948-84DC-39E095494FCC}" srcOrd="6" destOrd="0" presId="urn:microsoft.com/office/officeart/2009/3/layout/HorizontalOrganizationChart#25"/>
    <dgm:cxn modelId="{487FFB71-7D12-4F74-B7CB-53243FD446E6}" type="presParOf" srcId="{27EE6AE5-5A1A-3140-892B-66736C64D091}" destId="{CE9AFFBE-26A9-5642-889D-A6AE33D4B085}" srcOrd="7" destOrd="0" presId="urn:microsoft.com/office/officeart/2009/3/layout/HorizontalOrganizationChart#25"/>
    <dgm:cxn modelId="{500C3883-2FF6-48E1-B3AA-D75012C655C0}" type="presParOf" srcId="{CE9AFFBE-26A9-5642-889D-A6AE33D4B085}" destId="{EA435581-C6D6-5249-99A1-6BA121C879BA}" srcOrd="0" destOrd="0" presId="urn:microsoft.com/office/officeart/2009/3/layout/HorizontalOrganizationChart#25"/>
    <dgm:cxn modelId="{ACD81D28-87BF-422C-8DB9-6ED386F4F98F}" type="presParOf" srcId="{EA435581-C6D6-5249-99A1-6BA121C879BA}" destId="{AB1E20DE-926E-D043-913F-F98B1BCE8D50}" srcOrd="0" destOrd="0" presId="urn:microsoft.com/office/officeart/2009/3/layout/HorizontalOrganizationChart#25"/>
    <dgm:cxn modelId="{E0627818-8D85-4292-A3AD-BE7C37FCBA41}" type="presParOf" srcId="{EA435581-C6D6-5249-99A1-6BA121C879BA}" destId="{078E0EB9-8965-3347-A9FE-777BCBAF59A1}" srcOrd="1" destOrd="0" presId="urn:microsoft.com/office/officeart/2009/3/layout/HorizontalOrganizationChart#25"/>
    <dgm:cxn modelId="{F4873B58-2FCE-4C23-A6FD-86273633B90C}" type="presParOf" srcId="{CE9AFFBE-26A9-5642-889D-A6AE33D4B085}" destId="{E08B2666-EF99-4348-B311-4C310DA0B24C}" srcOrd="1" destOrd="0" presId="urn:microsoft.com/office/officeart/2009/3/layout/HorizontalOrganizationChart#25"/>
    <dgm:cxn modelId="{0E2E00BC-F0CF-4043-B87B-D194C3A56A6B}" type="presParOf" srcId="{CE9AFFBE-26A9-5642-889D-A6AE33D4B085}" destId="{9E6AFEFB-5257-1246-ABCE-3D448D1E1C41}" srcOrd="2" destOrd="0" presId="urn:microsoft.com/office/officeart/2009/3/layout/HorizontalOrganizationChart#25"/>
    <dgm:cxn modelId="{601720EE-3CFF-4693-B994-53F509F343B5}" type="presParOf" srcId="{27EE6AE5-5A1A-3140-892B-66736C64D091}" destId="{D5B41C15-8B97-2E4E-8953-BB8241D11771}" srcOrd="8" destOrd="0" presId="urn:microsoft.com/office/officeart/2009/3/layout/HorizontalOrganizationChart#25"/>
    <dgm:cxn modelId="{B1FD1C08-2556-4659-95F1-84BCFB089CBB}" type="presParOf" srcId="{27EE6AE5-5A1A-3140-892B-66736C64D091}" destId="{DEC1EF73-ECFD-8F42-954E-349A2B317E0B}" srcOrd="9" destOrd="0" presId="urn:microsoft.com/office/officeart/2009/3/layout/HorizontalOrganizationChart#25"/>
    <dgm:cxn modelId="{8ADC57C3-901A-43A7-8B85-C5F099384FE0}" type="presParOf" srcId="{DEC1EF73-ECFD-8F42-954E-349A2B317E0B}" destId="{2848BF66-6C88-1E45-AD2A-F7E2D971DC68}" srcOrd="0" destOrd="0" presId="urn:microsoft.com/office/officeart/2009/3/layout/HorizontalOrganizationChart#25"/>
    <dgm:cxn modelId="{C43B39E2-669D-41F4-8826-B8A6AAE35744}" type="presParOf" srcId="{2848BF66-6C88-1E45-AD2A-F7E2D971DC68}" destId="{FEB746DA-611D-7546-9EAF-B8163E4EC36D}" srcOrd="0" destOrd="0" presId="urn:microsoft.com/office/officeart/2009/3/layout/HorizontalOrganizationChart#25"/>
    <dgm:cxn modelId="{E4D8BE20-E970-4B7B-9D4B-DEBE4CB73629}" type="presParOf" srcId="{2848BF66-6C88-1E45-AD2A-F7E2D971DC68}" destId="{398E564E-AB0F-984F-8DC0-A6A3ED798886}" srcOrd="1" destOrd="0" presId="urn:microsoft.com/office/officeart/2009/3/layout/HorizontalOrganizationChart#25"/>
    <dgm:cxn modelId="{FA11E6F4-D0AB-4AA2-80CD-7F3931D4BF99}" type="presParOf" srcId="{DEC1EF73-ECFD-8F42-954E-349A2B317E0B}" destId="{92413F5C-5079-B445-AFDC-455212E9B5DD}" srcOrd="1" destOrd="0" presId="urn:microsoft.com/office/officeart/2009/3/layout/HorizontalOrganizationChart#25"/>
    <dgm:cxn modelId="{215FE178-AFC4-43A5-BB78-7DF17DCB5C37}" type="presParOf" srcId="{DEC1EF73-ECFD-8F42-954E-349A2B317E0B}" destId="{AEE40536-DA15-B94E-A7DF-407DB9094E8F}" srcOrd="2" destOrd="0" presId="urn:microsoft.com/office/officeart/2009/3/layout/HorizontalOrganizationChart#25"/>
    <dgm:cxn modelId="{3D0569AB-DC59-4579-B044-00F175DEF38B}"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39.xml><?xml version="1.0" encoding="utf-8"?>
<dgm:dataModel xmlns:dgm="http://schemas.openxmlformats.org/drawingml/2006/diagram" xmlns:a="http://schemas.openxmlformats.org/drawingml/2006/main">
  <dgm:ptLst>
    <dgm:pt modelId="{40069488-3DFC-4DEC-B4AD-4AE38A21209A}" type="doc">
      <dgm:prSet loTypeId="urn:microsoft.com/office/officeart/2005/8/layout/orgChart1#26" loCatId="hierarchy" qsTypeId="urn:microsoft.com/office/officeart/2005/8/quickstyle/simple1#103" qsCatId="simple" csTypeId="urn:microsoft.com/office/officeart/2005/8/colors/accent2_1#100" csCatId="accent2" phldr="1"/>
      <dgm:spPr/>
      <dgm:t>
        <a:bodyPr/>
        <a:lstStyle/>
        <a:p>
          <a:endParaRPr lang="zh-CN" altLang="en-US"/>
        </a:p>
      </dgm:t>
    </dgm:pt>
    <dgm:pt modelId="{1E3AB196-5874-472B-A1F4-B79D253DA4C4}">
      <dgm:prSet phldrT="[文本]" custT="1"/>
      <dgm:spPr/>
      <dgm:t>
        <a:bodyPr/>
        <a:lstStyle/>
        <a:p>
          <a:r>
            <a:rPr lang="zh-CN" altLang="en-US" sz="2000" b="1" dirty="0">
              <a:latin typeface="等线" panose="02010600030101010101" pitchFamily="2" charset="-122"/>
              <a:ea typeface="等线" panose="02010600030101010101" pitchFamily="2" charset="-122"/>
            </a:rPr>
            <a:t>十四个坚持</a:t>
          </a:r>
        </a:p>
      </dgm:t>
    </dgm:pt>
    <dgm:pt modelId="{864A9761-268F-4327-BFD5-E2557ABDA55C}" type="parTrans" cxnId="{10DDDE3A-BAFE-4A24-8E20-E25A9B149475}">
      <dgm:prSet/>
      <dgm:spPr/>
      <dgm:t>
        <a:bodyPr/>
        <a:lstStyle/>
        <a:p>
          <a:endParaRPr lang="zh-CN" altLang="en-US"/>
        </a:p>
      </dgm:t>
    </dgm:pt>
    <dgm:pt modelId="{0FE53B1B-F552-49D7-9C38-C2429BF53609}" type="sibTrans" cxnId="{10DDDE3A-BAFE-4A24-8E20-E25A9B149475}">
      <dgm:prSet/>
      <dgm:spPr/>
      <dgm:t>
        <a:bodyPr/>
        <a:lstStyle/>
        <a:p>
          <a:endParaRPr lang="zh-CN" altLang="en-US"/>
        </a:p>
      </dgm:t>
    </dgm:pt>
    <dgm:pt modelId="{80A2F824-D33F-4B41-9545-59A5B6A6575F}">
      <dgm:prSet phldrT="[文本]" custT="1"/>
      <dgm:spPr/>
      <dgm:t>
        <a:bodyPr/>
        <a:lstStyle/>
        <a:p>
          <a:r>
            <a:rPr lang="zh-CN" altLang="en-US" sz="2000" b="1" dirty="0">
              <a:latin typeface="等线" panose="02010600030101010101" pitchFamily="2" charset="-122"/>
              <a:ea typeface="等线" panose="02010600030101010101" pitchFamily="2" charset="-122"/>
            </a:rPr>
            <a:t>党</a:t>
          </a:r>
        </a:p>
      </dgm:t>
    </dgm:pt>
    <dgm:pt modelId="{BFF48972-4011-49DB-BD56-7DC597D92E28}" type="parTrans" cxnId="{A9D362C4-5BD8-478F-97CE-C4CD7BB711DE}">
      <dgm:prSet/>
      <dgm:spPr/>
      <dgm:t>
        <a:bodyPr/>
        <a:lstStyle/>
        <a:p>
          <a:endParaRPr lang="zh-CN" altLang="en-US"/>
        </a:p>
      </dgm:t>
    </dgm:pt>
    <dgm:pt modelId="{DE672DFC-F2DB-4507-AB83-952F67156792}" type="sibTrans" cxnId="{A9D362C4-5BD8-478F-97CE-C4CD7BB711DE}">
      <dgm:prSet/>
      <dgm:spPr/>
      <dgm:t>
        <a:bodyPr/>
        <a:lstStyle/>
        <a:p>
          <a:endParaRPr lang="zh-CN" altLang="en-US"/>
        </a:p>
      </dgm:t>
    </dgm:pt>
    <dgm:pt modelId="{C7F19D77-20BC-493D-A0DD-9125D09F0C70}">
      <dgm:prSet phldrT="[文本]" custT="1"/>
      <dgm:spPr/>
      <dgm:t>
        <a:bodyPr/>
        <a:lstStyle/>
        <a:p>
          <a:r>
            <a:rPr lang="zh-CN" altLang="en-US" sz="2000" b="1" dirty="0">
              <a:latin typeface="等线" panose="02010600030101010101" pitchFamily="2" charset="-122"/>
              <a:ea typeface="等线" panose="02010600030101010101" pitchFamily="2" charset="-122"/>
            </a:rPr>
            <a:t>人</a:t>
          </a:r>
        </a:p>
      </dgm:t>
    </dgm:pt>
    <dgm:pt modelId="{949C7311-6963-4128-989D-B63BAA733506}" type="parTrans" cxnId="{47F25B44-2C37-4A32-9FA9-F59A5001D083}">
      <dgm:prSet/>
      <dgm:spPr/>
      <dgm:t>
        <a:bodyPr/>
        <a:lstStyle/>
        <a:p>
          <a:endParaRPr lang="zh-CN" altLang="en-US"/>
        </a:p>
      </dgm:t>
    </dgm:pt>
    <dgm:pt modelId="{A1B8F889-7CBD-4953-9543-BAD13B35D2B8}" type="sibTrans" cxnId="{47F25B44-2C37-4A32-9FA9-F59A5001D083}">
      <dgm:prSet/>
      <dgm:spPr/>
      <dgm:t>
        <a:bodyPr/>
        <a:lstStyle/>
        <a:p>
          <a:endParaRPr lang="zh-CN" altLang="en-US"/>
        </a:p>
      </dgm:t>
    </dgm:pt>
    <dgm:pt modelId="{9F7F12D1-7E4E-4CE4-90D8-35A7A17C57F6}">
      <dgm:prSet phldrT="[文本]" custT="1"/>
      <dgm:spPr/>
      <dgm:t>
        <a:bodyPr/>
        <a:lstStyle/>
        <a:p>
          <a:r>
            <a:rPr lang="zh-CN" altLang="en-US" sz="2000" b="1" dirty="0">
              <a:latin typeface="等线" panose="02010600030101010101" pitchFamily="2" charset="-122"/>
              <a:ea typeface="等线" panose="02010600030101010101" pitchFamily="2" charset="-122"/>
            </a:rPr>
            <a:t>国</a:t>
          </a:r>
        </a:p>
      </dgm:t>
    </dgm:pt>
    <dgm:pt modelId="{4E60766E-B99F-4FB6-8807-AA99E796C43B}" type="parTrans" cxnId="{3C488D0E-6B6E-4B30-B36E-C51B90033259}">
      <dgm:prSet/>
      <dgm:spPr/>
      <dgm:t>
        <a:bodyPr/>
        <a:lstStyle/>
        <a:p>
          <a:endParaRPr lang="zh-CN" altLang="en-US"/>
        </a:p>
      </dgm:t>
    </dgm:pt>
    <dgm:pt modelId="{09939F0E-2420-4170-A20F-B4CB936B6C80}" type="sibTrans" cxnId="{3C488D0E-6B6E-4B30-B36E-C51B90033259}">
      <dgm:prSet/>
      <dgm:spPr/>
      <dgm:t>
        <a:bodyPr/>
        <a:lstStyle/>
        <a:p>
          <a:endParaRPr lang="zh-CN" altLang="en-US"/>
        </a:p>
      </dgm:t>
    </dgm:pt>
    <dgm:pt modelId="{A1696FF6-218D-43DD-8E25-382D15817769}">
      <dgm:prSet phldrT="[文本]" custT="1"/>
      <dgm:spPr/>
      <dgm:t>
        <a:bodyPr/>
        <a:lstStyle/>
        <a:p>
          <a:r>
            <a:rPr lang="zh-CN" altLang="en-US" sz="2000" b="1" dirty="0">
              <a:latin typeface="等线" panose="02010600030101010101" pitchFamily="2" charset="-122"/>
              <a:ea typeface="等线" panose="02010600030101010101" pitchFamily="2" charset="-122"/>
            </a:rPr>
            <a:t>革新</a:t>
          </a:r>
        </a:p>
      </dgm:t>
    </dgm:pt>
    <dgm:pt modelId="{218AE0BE-A8B5-4B4F-B344-9462E07E86C3}" type="parTrans" cxnId="{C67E299D-E631-4FBE-802E-903509AA3DFA}">
      <dgm:prSet/>
      <dgm:spPr/>
      <dgm:t>
        <a:bodyPr/>
        <a:lstStyle/>
        <a:p>
          <a:endParaRPr lang="zh-CN" altLang="en-US"/>
        </a:p>
      </dgm:t>
    </dgm:pt>
    <dgm:pt modelId="{CA090D3A-09DB-445D-877D-4F2B940F4AB2}" type="sibTrans" cxnId="{C67E299D-E631-4FBE-802E-903509AA3DFA}">
      <dgm:prSet/>
      <dgm:spPr/>
      <dgm:t>
        <a:bodyPr/>
        <a:lstStyle/>
        <a:p>
          <a:endParaRPr lang="zh-CN" altLang="en-US"/>
        </a:p>
      </dgm:t>
    </dgm:pt>
    <dgm:pt modelId="{5D5097D7-3E68-4859-8EF5-7F49EEA5F2B7}">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坚持党对人民军队的绝对领导</a:t>
          </a:r>
        </a:p>
      </dgm:t>
    </dgm:pt>
    <dgm:pt modelId="{FB1541B3-9DC2-4422-9B95-29CD2F898962}" type="parTrans" cxnId="{52B2048F-4DDF-4DCB-903A-59002C4D71A0}">
      <dgm:prSet/>
      <dgm:spPr/>
      <dgm:t>
        <a:bodyPr/>
        <a:lstStyle/>
        <a:p>
          <a:endParaRPr lang="zh-CN" altLang="en-US"/>
        </a:p>
      </dgm:t>
    </dgm:pt>
    <dgm:pt modelId="{CF8489BE-6C00-475A-9923-BF01C1F14BE2}" type="sibTrans" cxnId="{52B2048F-4DDF-4DCB-903A-59002C4D71A0}">
      <dgm:prSet/>
      <dgm:spPr/>
      <dgm:t>
        <a:bodyPr/>
        <a:lstStyle/>
        <a:p>
          <a:endParaRPr lang="zh-CN" altLang="en-US"/>
        </a:p>
      </dgm:t>
    </dgm:pt>
    <dgm:pt modelId="{EF6A08ED-71AA-4FDA-8F67-131A38FB2FD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坚持全面从严治党</a:t>
          </a:r>
        </a:p>
      </dgm:t>
    </dgm:pt>
    <dgm:pt modelId="{FB6369DC-3938-46D5-A76F-9EC0E2BB0E33}" type="parTrans" cxnId="{88BB8EC6-1802-4069-9660-B68F53B51620}">
      <dgm:prSet/>
      <dgm:spPr/>
      <dgm:t>
        <a:bodyPr/>
        <a:lstStyle/>
        <a:p>
          <a:endParaRPr lang="zh-CN" altLang="en-US"/>
        </a:p>
      </dgm:t>
    </dgm:pt>
    <dgm:pt modelId="{BCC525AB-A3A6-4542-AD03-5379873765E9}" type="sibTrans" cxnId="{88BB8EC6-1802-4069-9660-B68F53B51620}">
      <dgm:prSet/>
      <dgm:spPr/>
      <dgm:t>
        <a:bodyPr/>
        <a:lstStyle/>
        <a:p>
          <a:endParaRPr lang="zh-CN" altLang="en-US"/>
        </a:p>
      </dgm:t>
    </dgm:pt>
    <dgm:pt modelId="{E3428BB2-9028-4BDF-9272-B9024B86C71E}">
      <dgm:prSet phldrT="[文本]" custT="1"/>
      <dgm:spPr/>
      <dgm:t>
        <a:bodyPr/>
        <a:lstStyle/>
        <a:p>
          <a:r>
            <a:rPr lang="zh-CN" altLang="en-US" sz="2000" b="1" dirty="0">
              <a:latin typeface="等线" panose="02010600030101010101" pitchFamily="2" charset="-122"/>
              <a:ea typeface="等线" panose="02010600030101010101" pitchFamily="2" charset="-122"/>
            </a:rPr>
            <a:t>坚持以为人民为中心</a:t>
          </a:r>
        </a:p>
      </dgm:t>
    </dgm:pt>
    <dgm:pt modelId="{441C6099-740B-46B8-B7A3-A10034E875D9}" type="parTrans" cxnId="{C0AB0F32-F64F-42C2-AA11-C8C4863B73A3}">
      <dgm:prSet/>
      <dgm:spPr/>
      <dgm:t>
        <a:bodyPr/>
        <a:lstStyle/>
        <a:p>
          <a:endParaRPr lang="zh-CN" altLang="en-US"/>
        </a:p>
      </dgm:t>
    </dgm:pt>
    <dgm:pt modelId="{4DF0EB63-D084-4B99-97F1-04415E680F3B}" type="sibTrans" cxnId="{C0AB0F32-F64F-42C2-AA11-C8C4863B73A3}">
      <dgm:prSet/>
      <dgm:spPr/>
      <dgm:t>
        <a:bodyPr/>
        <a:lstStyle/>
        <a:p>
          <a:endParaRPr lang="zh-CN" altLang="en-US"/>
        </a:p>
      </dgm:t>
    </dgm:pt>
    <dgm:pt modelId="{CDF4E52D-41FD-4685-92CE-5FF5763318A4}">
      <dgm:prSet custT="1"/>
      <dgm:spPr/>
      <dgm:t>
        <a:bodyPr/>
        <a:lstStyle/>
        <a:p>
          <a:r>
            <a:rPr lang="zh-CN" altLang="en-US" sz="2000" b="1" dirty="0">
              <a:latin typeface="等线" panose="02010600030101010101" pitchFamily="2" charset="-122"/>
              <a:ea typeface="等线" panose="02010600030101010101" pitchFamily="2" charset="-122"/>
            </a:rPr>
            <a:t>坚持人民当家作主</a:t>
          </a:r>
        </a:p>
      </dgm:t>
    </dgm:pt>
    <dgm:pt modelId="{4468BB26-B4AF-4109-8608-682B280DB9A5}" type="parTrans" cxnId="{1A5AC41F-A477-4994-AB03-754A72039C19}">
      <dgm:prSet/>
      <dgm:spPr/>
      <dgm:t>
        <a:bodyPr/>
        <a:lstStyle/>
        <a:p>
          <a:endParaRPr lang="zh-CN" altLang="en-US"/>
        </a:p>
      </dgm:t>
    </dgm:pt>
    <dgm:pt modelId="{C53D932E-3D0C-4EB9-A6A5-181988FE0010}" type="sibTrans" cxnId="{1A5AC41F-A477-4994-AB03-754A72039C19}">
      <dgm:prSet/>
      <dgm:spPr/>
      <dgm:t>
        <a:bodyPr/>
        <a:lstStyle/>
        <a:p>
          <a:endParaRPr lang="zh-CN" altLang="en-US"/>
        </a:p>
      </dgm:t>
    </dgm:pt>
    <dgm:pt modelId="{C97B3785-F211-4672-8A5B-C77B910DF1E2}">
      <dgm:prSet custT="1"/>
      <dgm:spPr/>
      <dgm:t>
        <a:bodyPr/>
        <a:lstStyle/>
        <a:p>
          <a:r>
            <a:rPr lang="zh-CN" altLang="en-US" sz="2000" b="1" dirty="0">
              <a:latin typeface="等线" panose="02010600030101010101" pitchFamily="2" charset="-122"/>
              <a:ea typeface="等线" panose="02010600030101010101" pitchFamily="2" charset="-122"/>
            </a:rPr>
            <a:t>坚持人与自然和谐共生</a:t>
          </a:r>
        </a:p>
      </dgm:t>
    </dgm:pt>
    <dgm:pt modelId="{6919E998-254E-487F-8959-2BFC755D180D}" type="parTrans" cxnId="{BB220C39-228F-4DBC-957A-79B4D2AA17F7}">
      <dgm:prSet/>
      <dgm:spPr/>
      <dgm:t>
        <a:bodyPr/>
        <a:lstStyle/>
        <a:p>
          <a:endParaRPr lang="zh-CN" altLang="en-US"/>
        </a:p>
      </dgm:t>
    </dgm:pt>
    <dgm:pt modelId="{DED4303C-B251-4A43-82E7-E4F29FDD6FF5}" type="sibTrans" cxnId="{BB220C39-228F-4DBC-957A-79B4D2AA17F7}">
      <dgm:prSet/>
      <dgm:spPr/>
      <dgm:t>
        <a:bodyPr/>
        <a:lstStyle/>
        <a:p>
          <a:endParaRPr lang="zh-CN" altLang="en-US"/>
        </a:p>
      </dgm:t>
    </dgm:pt>
    <dgm:pt modelId="{D58D97B9-748D-4D02-96AD-11C39C072CDE}">
      <dgm:prSet custT="1"/>
      <dgm:spPr/>
      <dgm:t>
        <a:bodyPr/>
        <a:lstStyle/>
        <a:p>
          <a:r>
            <a:rPr lang="zh-CN" altLang="en-US" sz="2000" b="1" dirty="0">
              <a:latin typeface="等线" panose="02010600030101010101" pitchFamily="2" charset="-122"/>
              <a:ea typeface="等线" panose="02010600030101010101" pitchFamily="2" charset="-122"/>
            </a:rPr>
            <a:t>坚持推动构建人类命运共同体</a:t>
          </a:r>
        </a:p>
      </dgm:t>
    </dgm:pt>
    <dgm:pt modelId="{D09E8F89-23BD-4E59-8EA1-3BDA369CDC3B}" type="parTrans" cxnId="{578205BD-8007-4F03-9A36-DFA5D18002F4}">
      <dgm:prSet/>
      <dgm:spPr/>
      <dgm:t>
        <a:bodyPr/>
        <a:lstStyle/>
        <a:p>
          <a:endParaRPr lang="zh-CN" altLang="en-US"/>
        </a:p>
      </dgm:t>
    </dgm:pt>
    <dgm:pt modelId="{88E47520-383A-415B-B7B7-86EF1160CF4F}" type="sibTrans" cxnId="{578205BD-8007-4F03-9A36-DFA5D18002F4}">
      <dgm:prSet/>
      <dgm:spPr/>
      <dgm:t>
        <a:bodyPr/>
        <a:lstStyle/>
        <a:p>
          <a:endParaRPr lang="zh-CN" altLang="en-US"/>
        </a:p>
      </dgm:t>
    </dgm:pt>
    <dgm:pt modelId="{95090B26-0E46-4535-A141-20E967BC705F}">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96541BA9-4EEA-4C2F-B470-67D662199BEB}" type="parTrans" cxnId="{EC99F9D0-346E-4864-AB5E-79315914A22E}">
      <dgm:prSet/>
      <dgm:spPr/>
      <dgm:t>
        <a:bodyPr/>
        <a:lstStyle/>
        <a:p>
          <a:endParaRPr lang="zh-CN" altLang="en-US"/>
        </a:p>
      </dgm:t>
    </dgm:pt>
    <dgm:pt modelId="{9F48C8FE-161D-4B72-B735-AE0E9B2DC865}" type="sibTrans" cxnId="{EC99F9D0-346E-4864-AB5E-79315914A22E}">
      <dgm:prSet/>
      <dgm:spPr/>
      <dgm:t>
        <a:bodyPr/>
        <a:lstStyle/>
        <a:p>
          <a:endParaRPr lang="zh-CN" altLang="en-US"/>
        </a:p>
      </dgm:t>
    </dgm:pt>
    <dgm:pt modelId="{D475A654-D8CF-40E5-B70D-FD7FEEE167D3}">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A5BD0141-46D4-46B2-B0A6-6A76058973BA}" type="parTrans" cxnId="{23F8A699-4074-44F4-8F3C-202536968AF5}">
      <dgm:prSet/>
      <dgm:spPr/>
      <dgm:t>
        <a:bodyPr/>
        <a:lstStyle/>
        <a:p>
          <a:endParaRPr lang="zh-CN" altLang="en-US"/>
        </a:p>
      </dgm:t>
    </dgm:pt>
    <dgm:pt modelId="{030DB77F-27AB-46FA-A6AB-696E52F540AB}" type="sibTrans" cxnId="{23F8A699-4074-44F4-8F3C-202536968AF5}">
      <dgm:prSet/>
      <dgm:spPr/>
      <dgm:t>
        <a:bodyPr/>
        <a:lstStyle/>
        <a:p>
          <a:endParaRPr lang="zh-CN" altLang="en-US"/>
        </a:p>
      </dgm:t>
    </dgm:pt>
    <dgm:pt modelId="{949D2C48-3511-41B2-A220-28939924B5AC}">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22C450B6-B3CE-4F3C-862F-BFB29EBBB27A}" type="parTrans" cxnId="{ECB764F0-8506-4B9A-A26C-A32525ADC029}">
      <dgm:prSet/>
      <dgm:spPr/>
      <dgm:t>
        <a:bodyPr/>
        <a:lstStyle/>
        <a:p>
          <a:endParaRPr lang="zh-CN" altLang="en-US"/>
        </a:p>
      </dgm:t>
    </dgm:pt>
    <dgm:pt modelId="{149C71CD-EA6F-41BE-95AE-67C1A939F774}" type="sibTrans" cxnId="{ECB764F0-8506-4B9A-A26C-A32525ADC029}">
      <dgm:prSet/>
      <dgm:spPr/>
      <dgm:t>
        <a:bodyPr/>
        <a:lstStyle/>
        <a:p>
          <a:endParaRPr lang="zh-CN" altLang="en-US"/>
        </a:p>
      </dgm:t>
    </dgm:pt>
    <dgm:pt modelId="{D67E09AB-D8D0-4AEC-AACD-3CE2AC60BFE1}">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坚持在发展中保障和改善民生</a:t>
          </a:r>
        </a:p>
      </dgm:t>
    </dgm:pt>
    <dgm:pt modelId="{1011AE9D-B55B-4B07-B9A0-F72AA1532D37}" type="parTrans" cxnId="{D18CFC55-A955-4504-B786-04090E2E8616}">
      <dgm:prSet/>
      <dgm:spPr/>
      <dgm:t>
        <a:bodyPr/>
        <a:lstStyle/>
        <a:p>
          <a:endParaRPr lang="zh-CN" altLang="en-US"/>
        </a:p>
      </dgm:t>
    </dgm:pt>
    <dgm:pt modelId="{ECEFE561-CE9F-47D4-A38D-2C177494B409}" type="sibTrans" cxnId="{D18CFC55-A955-4504-B786-04090E2E8616}">
      <dgm:prSet/>
      <dgm:spPr/>
      <dgm:t>
        <a:bodyPr/>
        <a:lstStyle/>
        <a:p>
          <a:endParaRPr lang="zh-CN" altLang="en-US"/>
        </a:p>
      </dgm:t>
    </dgm:pt>
    <dgm:pt modelId="{1AFC4DD5-5F2F-4E2A-8523-7E08A80A8C00}">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DB60EC51-B5F3-449B-B937-EDA3B34F0125}" type="parTrans" cxnId="{948243AE-6950-4BDF-A24B-BDFAB064B5EA}">
      <dgm:prSet/>
      <dgm:spPr/>
      <dgm:t>
        <a:bodyPr/>
        <a:lstStyle/>
        <a:p>
          <a:endParaRPr lang="zh-CN" altLang="en-US"/>
        </a:p>
      </dgm:t>
    </dgm:pt>
    <dgm:pt modelId="{C91516CC-11CB-47DE-B5E1-2E9A2F256E24}" type="sibTrans" cxnId="{948243AE-6950-4BDF-A24B-BDFAB064B5EA}">
      <dgm:prSet/>
      <dgm:spPr/>
      <dgm:t>
        <a:bodyPr/>
        <a:lstStyle/>
        <a:p>
          <a:endParaRPr lang="zh-CN" altLang="en-US"/>
        </a:p>
      </dgm:t>
    </dgm:pt>
    <dgm:pt modelId="{3CC0F11D-43F7-4E14-B500-061437B0B1E9}">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1926A3CC-85D6-4F5A-B38E-A21BE23FA4AF}" type="parTrans" cxnId="{0F58A86A-1071-4E1E-B369-3A9DD8B56746}">
      <dgm:prSet/>
      <dgm:spPr/>
      <dgm:t>
        <a:bodyPr/>
        <a:lstStyle/>
        <a:p>
          <a:endParaRPr lang="zh-CN" altLang="en-US"/>
        </a:p>
      </dgm:t>
    </dgm:pt>
    <dgm:pt modelId="{E9B0D9F1-2ABC-42A2-87B9-4D06F4865A94}" type="sibTrans" cxnId="{0F58A86A-1071-4E1E-B369-3A9DD8B56746}">
      <dgm:prSet/>
      <dgm:spPr/>
      <dgm:t>
        <a:bodyPr/>
        <a:lstStyle/>
        <a:p>
          <a:endParaRPr lang="zh-CN" altLang="en-US"/>
        </a:p>
      </dgm:t>
    </dgm:pt>
    <dgm:pt modelId="{1B1FEC5A-ACA0-4804-AFA0-8C23EB7FD958}">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EDA079-C0BD-460E-A503-EAC9605D80DC}" type="parTrans" cxnId="{76C7AC34-D2AA-45A9-A5D3-AB55419F5DDA}">
      <dgm:prSet/>
      <dgm:spPr/>
      <dgm:t>
        <a:bodyPr/>
        <a:lstStyle/>
        <a:p>
          <a:endParaRPr lang="zh-CN" altLang="en-US"/>
        </a:p>
      </dgm:t>
    </dgm:pt>
    <dgm:pt modelId="{06BCDB75-E5F0-4E04-BA43-05FFD6973EE8}" type="sibTrans" cxnId="{76C7AC34-D2AA-45A9-A5D3-AB55419F5DDA}">
      <dgm:prSet/>
      <dgm:spPr/>
      <dgm:t>
        <a:bodyPr/>
        <a:lstStyle/>
        <a:p>
          <a:endParaRPr lang="zh-CN" altLang="en-US"/>
        </a:p>
      </dgm:t>
    </dgm:pt>
    <dgm:pt modelId="{7AED75BB-15CE-4F39-B085-1BD25524871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坚持党对一切工作的领导</a:t>
          </a:r>
        </a:p>
      </dgm:t>
    </dgm:pt>
    <dgm:pt modelId="{306DA948-E35F-4BA0-9613-B97A0F655190}" type="parTrans" cxnId="{BFF4476F-D63C-4612-A126-71D27BE44755}">
      <dgm:prSet/>
      <dgm:spPr/>
      <dgm:t>
        <a:bodyPr/>
        <a:lstStyle/>
        <a:p>
          <a:endParaRPr lang="zh-CN" altLang="en-US"/>
        </a:p>
      </dgm:t>
    </dgm:pt>
    <dgm:pt modelId="{02257275-3AB3-462A-B6B9-C4E01488DC56}" type="sibTrans" cxnId="{BFF4476F-D63C-4612-A126-71D27BE44755}">
      <dgm:prSet/>
      <dgm:spPr/>
      <dgm:t>
        <a:bodyPr/>
        <a:lstStyle/>
        <a:p>
          <a:endParaRPr lang="zh-CN" altLang="en-US"/>
        </a:p>
      </dgm:t>
    </dgm:pt>
    <dgm:pt modelId="{A00F33E9-3C9B-4B27-8394-F951908E09BC}" type="pres">
      <dgm:prSet presAssocID="{40069488-3DFC-4DEC-B4AD-4AE38A21209A}" presName="hierChild1" presStyleCnt="0">
        <dgm:presLayoutVars>
          <dgm:orgChart val="1"/>
          <dgm:chPref val="1"/>
          <dgm:dir/>
          <dgm:animOne val="branch"/>
          <dgm:animLvl val="lvl"/>
          <dgm:resizeHandles/>
        </dgm:presLayoutVars>
      </dgm:prSet>
      <dgm:spPr/>
      <dgm:t>
        <a:bodyPr/>
        <a:lstStyle/>
        <a:p>
          <a:endParaRPr lang="zh-CN" altLang="en-US"/>
        </a:p>
      </dgm:t>
    </dgm:pt>
    <dgm:pt modelId="{A54C95BB-82F9-4A8A-B81F-F8E64A34B40D}" type="pres">
      <dgm:prSet presAssocID="{1E3AB196-5874-472B-A1F4-B79D253DA4C4}" presName="hierRoot1" presStyleCnt="0">
        <dgm:presLayoutVars>
          <dgm:hierBranch val="init"/>
        </dgm:presLayoutVars>
      </dgm:prSet>
      <dgm:spPr/>
    </dgm:pt>
    <dgm:pt modelId="{AFC6EEA9-2695-4AC1-A4B4-8FCC877800C3}" type="pres">
      <dgm:prSet presAssocID="{1E3AB196-5874-472B-A1F4-B79D253DA4C4}" presName="rootComposite1" presStyleCnt="0"/>
      <dgm:spPr/>
    </dgm:pt>
    <dgm:pt modelId="{C219980B-5F33-467A-90E4-556FB8BAA5F1}" type="pres">
      <dgm:prSet presAssocID="{1E3AB196-5874-472B-A1F4-B79D253DA4C4}" presName="rootText1" presStyleLbl="node0" presStyleIdx="0" presStyleCnt="1" custScaleX="201886">
        <dgm:presLayoutVars>
          <dgm:chPref val="3"/>
        </dgm:presLayoutVars>
      </dgm:prSet>
      <dgm:spPr/>
      <dgm:t>
        <a:bodyPr/>
        <a:lstStyle/>
        <a:p>
          <a:endParaRPr lang="zh-CN" altLang="en-US"/>
        </a:p>
      </dgm:t>
    </dgm:pt>
    <dgm:pt modelId="{06C2190E-D046-4CC7-A45F-CE2CC7BED30C}" type="pres">
      <dgm:prSet presAssocID="{1E3AB196-5874-472B-A1F4-B79D253DA4C4}" presName="rootConnector1" presStyleLbl="node1" presStyleIdx="0" presStyleCnt="0"/>
      <dgm:spPr/>
      <dgm:t>
        <a:bodyPr/>
        <a:lstStyle/>
        <a:p>
          <a:endParaRPr lang="zh-CN" altLang="en-US"/>
        </a:p>
      </dgm:t>
    </dgm:pt>
    <dgm:pt modelId="{960BFD14-7DD4-46BC-A7F9-6E47B361541A}" type="pres">
      <dgm:prSet presAssocID="{1E3AB196-5874-472B-A1F4-B79D253DA4C4}" presName="hierChild2" presStyleCnt="0"/>
      <dgm:spPr/>
    </dgm:pt>
    <dgm:pt modelId="{77CB74DB-0242-4839-82A1-DCED10159652}" type="pres">
      <dgm:prSet presAssocID="{BFF48972-4011-49DB-BD56-7DC597D92E28}" presName="Name37" presStyleLbl="parChTrans1D2" presStyleIdx="0" presStyleCnt="4"/>
      <dgm:spPr/>
      <dgm:t>
        <a:bodyPr/>
        <a:lstStyle/>
        <a:p>
          <a:endParaRPr lang="zh-CN" altLang="en-US"/>
        </a:p>
      </dgm:t>
    </dgm:pt>
    <dgm:pt modelId="{936DDC6D-2BE5-4001-9B7F-E6CDC57868EA}" type="pres">
      <dgm:prSet presAssocID="{80A2F824-D33F-4B41-9545-59A5B6A6575F}" presName="hierRoot2" presStyleCnt="0">
        <dgm:presLayoutVars>
          <dgm:hierBranch val="init"/>
        </dgm:presLayoutVars>
      </dgm:prSet>
      <dgm:spPr/>
    </dgm:pt>
    <dgm:pt modelId="{83CF0411-842D-4232-A404-CB7DA58AD6A6}" type="pres">
      <dgm:prSet presAssocID="{80A2F824-D33F-4B41-9545-59A5B6A6575F}" presName="rootComposite" presStyleCnt="0"/>
      <dgm:spPr/>
    </dgm:pt>
    <dgm:pt modelId="{176EEA0D-84AC-4CAD-A6EF-27F199D8E4AE}" type="pres">
      <dgm:prSet presAssocID="{80A2F824-D33F-4B41-9545-59A5B6A6575F}" presName="rootText" presStyleLbl="node2" presStyleIdx="0" presStyleCnt="4" custScaleX="201886" custLinFactNeighborX="-83999">
        <dgm:presLayoutVars>
          <dgm:chPref val="3"/>
        </dgm:presLayoutVars>
      </dgm:prSet>
      <dgm:spPr/>
      <dgm:t>
        <a:bodyPr/>
        <a:lstStyle/>
        <a:p>
          <a:endParaRPr lang="zh-CN" altLang="en-US"/>
        </a:p>
      </dgm:t>
    </dgm:pt>
    <dgm:pt modelId="{145A31DB-3695-40C3-98DA-266C3B7EDB51}" type="pres">
      <dgm:prSet presAssocID="{80A2F824-D33F-4B41-9545-59A5B6A6575F}" presName="rootConnector" presStyleLbl="node2" presStyleIdx="0" presStyleCnt="4"/>
      <dgm:spPr/>
      <dgm:t>
        <a:bodyPr/>
        <a:lstStyle/>
        <a:p>
          <a:endParaRPr lang="zh-CN" altLang="en-US"/>
        </a:p>
      </dgm:t>
    </dgm:pt>
    <dgm:pt modelId="{11123A16-BB1E-4BFE-9ECA-E2D132067894}" type="pres">
      <dgm:prSet presAssocID="{80A2F824-D33F-4B41-9545-59A5B6A6575F}" presName="hierChild4" presStyleCnt="0"/>
      <dgm:spPr/>
    </dgm:pt>
    <dgm:pt modelId="{A63FA97B-4AE7-4C68-A1F5-F46685C2BFB1}" type="pres">
      <dgm:prSet presAssocID="{FB1541B3-9DC2-4422-9B95-29CD2F898962}" presName="Name37" presStyleLbl="parChTrans1D3" presStyleIdx="0" presStyleCnt="14"/>
      <dgm:spPr/>
      <dgm:t>
        <a:bodyPr/>
        <a:lstStyle/>
        <a:p>
          <a:endParaRPr lang="zh-CN" altLang="en-US"/>
        </a:p>
      </dgm:t>
    </dgm:pt>
    <dgm:pt modelId="{8C2B2697-359C-49CB-B15E-DC9A9FAA5004}" type="pres">
      <dgm:prSet presAssocID="{5D5097D7-3E68-4859-8EF5-7F49EEA5F2B7}" presName="hierRoot2" presStyleCnt="0">
        <dgm:presLayoutVars>
          <dgm:hierBranch val="init"/>
        </dgm:presLayoutVars>
      </dgm:prSet>
      <dgm:spPr/>
    </dgm:pt>
    <dgm:pt modelId="{E1391E44-12CD-49DF-ADD5-E4AB2D226326}" type="pres">
      <dgm:prSet presAssocID="{5D5097D7-3E68-4859-8EF5-7F49EEA5F2B7}" presName="rootComposite" presStyleCnt="0"/>
      <dgm:spPr/>
    </dgm:pt>
    <dgm:pt modelId="{AB7CD845-9A27-49F9-8751-F6E3275F2263}" type="pres">
      <dgm:prSet presAssocID="{5D5097D7-3E68-4859-8EF5-7F49EEA5F2B7}" presName="rootText" presStyleLbl="node3" presStyleIdx="0" presStyleCnt="14" custScaleX="225361" custScaleY="124762" custLinFactNeighborX="-83999">
        <dgm:presLayoutVars>
          <dgm:chPref val="3"/>
        </dgm:presLayoutVars>
      </dgm:prSet>
      <dgm:spPr/>
      <dgm:t>
        <a:bodyPr/>
        <a:lstStyle/>
        <a:p>
          <a:endParaRPr lang="zh-CN" altLang="en-US"/>
        </a:p>
      </dgm:t>
    </dgm:pt>
    <dgm:pt modelId="{CE351FCA-1029-4F81-BA29-F9EEC0260242}" type="pres">
      <dgm:prSet presAssocID="{5D5097D7-3E68-4859-8EF5-7F49EEA5F2B7}" presName="rootConnector" presStyleLbl="node3" presStyleIdx="0" presStyleCnt="14"/>
      <dgm:spPr/>
      <dgm:t>
        <a:bodyPr/>
        <a:lstStyle/>
        <a:p>
          <a:endParaRPr lang="zh-CN" altLang="en-US"/>
        </a:p>
      </dgm:t>
    </dgm:pt>
    <dgm:pt modelId="{AEAE302B-53BA-4426-858E-4180AD144A18}" type="pres">
      <dgm:prSet presAssocID="{5D5097D7-3E68-4859-8EF5-7F49EEA5F2B7}" presName="hierChild4" presStyleCnt="0"/>
      <dgm:spPr/>
    </dgm:pt>
    <dgm:pt modelId="{F5F04162-689F-42F1-8E3A-AA973E1839E7}" type="pres">
      <dgm:prSet presAssocID="{5D5097D7-3E68-4859-8EF5-7F49EEA5F2B7}" presName="hierChild5" presStyleCnt="0"/>
      <dgm:spPr/>
    </dgm:pt>
    <dgm:pt modelId="{028EAF37-9EE2-4E63-849D-77DE6A3CCC39}" type="pres">
      <dgm:prSet presAssocID="{306DA948-E35F-4BA0-9613-B97A0F655190}" presName="Name37" presStyleLbl="parChTrans1D3" presStyleIdx="1" presStyleCnt="14"/>
      <dgm:spPr/>
      <dgm:t>
        <a:bodyPr/>
        <a:lstStyle/>
        <a:p>
          <a:endParaRPr lang="zh-CN" altLang="en-US"/>
        </a:p>
      </dgm:t>
    </dgm:pt>
    <dgm:pt modelId="{E014368C-E9E1-4E5F-BC57-BFD3580952AC}" type="pres">
      <dgm:prSet presAssocID="{7AED75BB-15CE-4F39-B085-1BD25524871B}" presName="hierRoot2" presStyleCnt="0">
        <dgm:presLayoutVars>
          <dgm:hierBranch val="init"/>
        </dgm:presLayoutVars>
      </dgm:prSet>
      <dgm:spPr/>
    </dgm:pt>
    <dgm:pt modelId="{1036D541-7938-4CB8-B7DB-4BDC62EF8955}" type="pres">
      <dgm:prSet presAssocID="{7AED75BB-15CE-4F39-B085-1BD25524871B}" presName="rootComposite" presStyleCnt="0"/>
      <dgm:spPr/>
    </dgm:pt>
    <dgm:pt modelId="{DBA108E7-B2B6-4EDD-805A-D6957AEB5DC7}" type="pres">
      <dgm:prSet presAssocID="{7AED75BB-15CE-4F39-B085-1BD25524871B}" presName="rootText" presStyleLbl="node3" presStyleIdx="1" presStyleCnt="14" custScaleX="225361" custScaleY="124762" custLinFactNeighborX="-83999">
        <dgm:presLayoutVars>
          <dgm:chPref val="3"/>
        </dgm:presLayoutVars>
      </dgm:prSet>
      <dgm:spPr/>
      <dgm:t>
        <a:bodyPr/>
        <a:lstStyle/>
        <a:p>
          <a:endParaRPr lang="zh-CN" altLang="en-US"/>
        </a:p>
      </dgm:t>
    </dgm:pt>
    <dgm:pt modelId="{3B040831-5583-4E42-82C1-6D78D7455170}" type="pres">
      <dgm:prSet presAssocID="{7AED75BB-15CE-4F39-B085-1BD25524871B}" presName="rootConnector" presStyleLbl="node3" presStyleIdx="1" presStyleCnt="14"/>
      <dgm:spPr/>
      <dgm:t>
        <a:bodyPr/>
        <a:lstStyle/>
        <a:p>
          <a:endParaRPr lang="zh-CN" altLang="en-US"/>
        </a:p>
      </dgm:t>
    </dgm:pt>
    <dgm:pt modelId="{B5CFF717-526C-460B-A480-45BBFB7F79A4}" type="pres">
      <dgm:prSet presAssocID="{7AED75BB-15CE-4F39-B085-1BD25524871B}" presName="hierChild4" presStyleCnt="0"/>
      <dgm:spPr/>
    </dgm:pt>
    <dgm:pt modelId="{7ECEF389-E6E8-477E-BB5A-2AF78C1AB6A7}" type="pres">
      <dgm:prSet presAssocID="{7AED75BB-15CE-4F39-B085-1BD25524871B}" presName="hierChild5" presStyleCnt="0"/>
      <dgm:spPr/>
    </dgm:pt>
    <dgm:pt modelId="{76C245CA-4F19-424D-A722-E8945FD97373}" type="pres">
      <dgm:prSet presAssocID="{FB6369DC-3938-46D5-A76F-9EC0E2BB0E33}" presName="Name37" presStyleLbl="parChTrans1D3" presStyleIdx="2" presStyleCnt="14"/>
      <dgm:spPr/>
      <dgm:t>
        <a:bodyPr/>
        <a:lstStyle/>
        <a:p>
          <a:endParaRPr lang="zh-CN" altLang="en-US"/>
        </a:p>
      </dgm:t>
    </dgm:pt>
    <dgm:pt modelId="{2A667E52-238A-43C4-BC5F-E5AD854464B2}" type="pres">
      <dgm:prSet presAssocID="{EF6A08ED-71AA-4FDA-8F67-131A38FB2FDB}" presName="hierRoot2" presStyleCnt="0">
        <dgm:presLayoutVars>
          <dgm:hierBranch val="init"/>
        </dgm:presLayoutVars>
      </dgm:prSet>
      <dgm:spPr/>
    </dgm:pt>
    <dgm:pt modelId="{94170E3A-FD80-41B3-83DA-57CD1C9D3882}" type="pres">
      <dgm:prSet presAssocID="{EF6A08ED-71AA-4FDA-8F67-131A38FB2FDB}" presName="rootComposite" presStyleCnt="0"/>
      <dgm:spPr/>
    </dgm:pt>
    <dgm:pt modelId="{BB8FE11E-6DAF-44CF-93F8-590E81F146A6}" type="pres">
      <dgm:prSet presAssocID="{EF6A08ED-71AA-4FDA-8F67-131A38FB2FDB}" presName="rootText" presStyleLbl="node3" presStyleIdx="2" presStyleCnt="14" custScaleX="225361" custScaleY="124762" custLinFactNeighborX="-83999">
        <dgm:presLayoutVars>
          <dgm:chPref val="3"/>
        </dgm:presLayoutVars>
      </dgm:prSet>
      <dgm:spPr/>
      <dgm:t>
        <a:bodyPr/>
        <a:lstStyle/>
        <a:p>
          <a:endParaRPr lang="zh-CN" altLang="en-US"/>
        </a:p>
      </dgm:t>
    </dgm:pt>
    <dgm:pt modelId="{E5B2A46E-3C46-42CD-8B22-4D9644F81BF1}" type="pres">
      <dgm:prSet presAssocID="{EF6A08ED-71AA-4FDA-8F67-131A38FB2FDB}" presName="rootConnector" presStyleLbl="node3" presStyleIdx="2" presStyleCnt="14"/>
      <dgm:spPr/>
      <dgm:t>
        <a:bodyPr/>
        <a:lstStyle/>
        <a:p>
          <a:endParaRPr lang="zh-CN" altLang="en-US"/>
        </a:p>
      </dgm:t>
    </dgm:pt>
    <dgm:pt modelId="{292FD1B0-7E37-4FCF-B247-85E32B65CFFE}" type="pres">
      <dgm:prSet presAssocID="{EF6A08ED-71AA-4FDA-8F67-131A38FB2FDB}" presName="hierChild4" presStyleCnt="0"/>
      <dgm:spPr/>
    </dgm:pt>
    <dgm:pt modelId="{9644A6C3-BBDE-44D9-B3F4-E922591D2231}" type="pres">
      <dgm:prSet presAssocID="{EF6A08ED-71AA-4FDA-8F67-131A38FB2FDB}" presName="hierChild5" presStyleCnt="0"/>
      <dgm:spPr/>
    </dgm:pt>
    <dgm:pt modelId="{A83F432D-C515-482C-8B37-2BCF93FAEE47}" type="pres">
      <dgm:prSet presAssocID="{80A2F824-D33F-4B41-9545-59A5B6A6575F}" presName="hierChild5" presStyleCnt="0"/>
      <dgm:spPr/>
    </dgm:pt>
    <dgm:pt modelId="{094B00E9-2492-466A-9D61-08B133C57CA5}" type="pres">
      <dgm:prSet presAssocID="{949C7311-6963-4128-989D-B63BAA733506}" presName="Name37" presStyleLbl="parChTrans1D2" presStyleIdx="1" presStyleCnt="4"/>
      <dgm:spPr/>
      <dgm:t>
        <a:bodyPr/>
        <a:lstStyle/>
        <a:p>
          <a:endParaRPr lang="zh-CN" altLang="en-US"/>
        </a:p>
      </dgm:t>
    </dgm:pt>
    <dgm:pt modelId="{4EB60EEB-450A-4EDB-9C2A-BB866C52D690}" type="pres">
      <dgm:prSet presAssocID="{C7F19D77-20BC-493D-A0DD-9125D09F0C70}" presName="hierRoot2" presStyleCnt="0">
        <dgm:presLayoutVars>
          <dgm:hierBranch val="init"/>
        </dgm:presLayoutVars>
      </dgm:prSet>
      <dgm:spPr/>
    </dgm:pt>
    <dgm:pt modelId="{AB0F2D09-2ED4-47FD-9A4C-FD10AD3E0676}" type="pres">
      <dgm:prSet presAssocID="{C7F19D77-20BC-493D-A0DD-9125D09F0C70}" presName="rootComposite" presStyleCnt="0"/>
      <dgm:spPr/>
    </dgm:pt>
    <dgm:pt modelId="{34CB506A-510C-41E9-83F3-6BB4D5D7C9E1}" type="pres">
      <dgm:prSet presAssocID="{C7F19D77-20BC-493D-A0DD-9125D09F0C70}" presName="rootText" presStyleLbl="node2" presStyleIdx="1" presStyleCnt="4" custScaleX="201886" custLinFactNeighborX="-34041" custLinFactNeighborY="3606">
        <dgm:presLayoutVars>
          <dgm:chPref val="3"/>
        </dgm:presLayoutVars>
      </dgm:prSet>
      <dgm:spPr/>
      <dgm:t>
        <a:bodyPr/>
        <a:lstStyle/>
        <a:p>
          <a:endParaRPr lang="zh-CN" altLang="en-US"/>
        </a:p>
      </dgm:t>
    </dgm:pt>
    <dgm:pt modelId="{1960646A-E297-47D3-90E0-4B027B237489}" type="pres">
      <dgm:prSet presAssocID="{C7F19D77-20BC-493D-A0DD-9125D09F0C70}" presName="rootConnector" presStyleLbl="node2" presStyleIdx="1" presStyleCnt="4"/>
      <dgm:spPr/>
      <dgm:t>
        <a:bodyPr/>
        <a:lstStyle/>
        <a:p>
          <a:endParaRPr lang="zh-CN" altLang="en-US"/>
        </a:p>
      </dgm:t>
    </dgm:pt>
    <dgm:pt modelId="{63789278-CBC0-4047-95C6-83CE00196034}" type="pres">
      <dgm:prSet presAssocID="{C7F19D77-20BC-493D-A0DD-9125D09F0C70}" presName="hierChild4" presStyleCnt="0"/>
      <dgm:spPr/>
    </dgm:pt>
    <dgm:pt modelId="{47CBA085-D580-4DA5-B089-EFA4B3F678C6}" type="pres">
      <dgm:prSet presAssocID="{441C6099-740B-46B8-B7A3-A10034E875D9}" presName="Name37" presStyleLbl="parChTrans1D3" presStyleIdx="3" presStyleCnt="14"/>
      <dgm:spPr/>
      <dgm:t>
        <a:bodyPr/>
        <a:lstStyle/>
        <a:p>
          <a:endParaRPr lang="zh-CN" altLang="en-US"/>
        </a:p>
      </dgm:t>
    </dgm:pt>
    <dgm:pt modelId="{F721B25D-08DA-4249-9E3F-FDC8FDCD7BB7}" type="pres">
      <dgm:prSet presAssocID="{E3428BB2-9028-4BDF-9272-B9024B86C71E}" presName="hierRoot2" presStyleCnt="0">
        <dgm:presLayoutVars>
          <dgm:hierBranch val="init"/>
        </dgm:presLayoutVars>
      </dgm:prSet>
      <dgm:spPr/>
    </dgm:pt>
    <dgm:pt modelId="{7CFFDEF2-1F4C-4B84-8E98-5E895DC4AAB1}" type="pres">
      <dgm:prSet presAssocID="{E3428BB2-9028-4BDF-9272-B9024B86C71E}" presName="rootComposite" presStyleCnt="0"/>
      <dgm:spPr/>
    </dgm:pt>
    <dgm:pt modelId="{0EFF19B7-049F-46FD-A1DC-34B088EA2F1A}" type="pres">
      <dgm:prSet presAssocID="{E3428BB2-9028-4BDF-9272-B9024B86C71E}" presName="rootText" presStyleLbl="node3" presStyleIdx="3" presStyleCnt="14" custScaleX="322227" custLinFactNeighborX="-34041" custLinFactNeighborY="3606">
        <dgm:presLayoutVars>
          <dgm:chPref val="3"/>
        </dgm:presLayoutVars>
      </dgm:prSet>
      <dgm:spPr/>
      <dgm:t>
        <a:bodyPr/>
        <a:lstStyle/>
        <a:p>
          <a:endParaRPr lang="zh-CN" altLang="en-US"/>
        </a:p>
      </dgm:t>
    </dgm:pt>
    <dgm:pt modelId="{37225E53-B5F2-40EB-99F3-13ACF937F39E}" type="pres">
      <dgm:prSet presAssocID="{E3428BB2-9028-4BDF-9272-B9024B86C71E}" presName="rootConnector" presStyleLbl="node3" presStyleIdx="3" presStyleCnt="14"/>
      <dgm:spPr/>
      <dgm:t>
        <a:bodyPr/>
        <a:lstStyle/>
        <a:p>
          <a:endParaRPr lang="zh-CN" altLang="en-US"/>
        </a:p>
      </dgm:t>
    </dgm:pt>
    <dgm:pt modelId="{F12D5967-BED1-45C3-BDD5-0B966E252E32}" type="pres">
      <dgm:prSet presAssocID="{E3428BB2-9028-4BDF-9272-B9024B86C71E}" presName="hierChild4" presStyleCnt="0"/>
      <dgm:spPr/>
    </dgm:pt>
    <dgm:pt modelId="{483D70E1-C9FE-4EB9-991E-7902B4B1A6DA}" type="pres">
      <dgm:prSet presAssocID="{E3428BB2-9028-4BDF-9272-B9024B86C71E}" presName="hierChild5" presStyleCnt="0"/>
      <dgm:spPr/>
    </dgm:pt>
    <dgm:pt modelId="{EEC02ABA-67BB-4B5F-8E96-462B1277135E}" type="pres">
      <dgm:prSet presAssocID="{4468BB26-B4AF-4109-8608-682B280DB9A5}" presName="Name37" presStyleLbl="parChTrans1D3" presStyleIdx="4" presStyleCnt="14"/>
      <dgm:spPr/>
      <dgm:t>
        <a:bodyPr/>
        <a:lstStyle/>
        <a:p>
          <a:endParaRPr lang="zh-CN" altLang="en-US"/>
        </a:p>
      </dgm:t>
    </dgm:pt>
    <dgm:pt modelId="{FE11B212-E1F3-4026-B04A-F4C6864AFBB2}" type="pres">
      <dgm:prSet presAssocID="{CDF4E52D-41FD-4685-92CE-5FF5763318A4}" presName="hierRoot2" presStyleCnt="0">
        <dgm:presLayoutVars>
          <dgm:hierBranch val="init"/>
        </dgm:presLayoutVars>
      </dgm:prSet>
      <dgm:spPr/>
    </dgm:pt>
    <dgm:pt modelId="{BA126335-26D2-45CF-85EE-258829115B66}" type="pres">
      <dgm:prSet presAssocID="{CDF4E52D-41FD-4685-92CE-5FF5763318A4}" presName="rootComposite" presStyleCnt="0"/>
      <dgm:spPr/>
    </dgm:pt>
    <dgm:pt modelId="{68A82D34-C686-4923-BD27-DF69C118865F}" type="pres">
      <dgm:prSet presAssocID="{CDF4E52D-41FD-4685-92CE-5FF5763318A4}" presName="rootText" presStyleLbl="node3" presStyleIdx="4" presStyleCnt="14" custScaleX="322227" custLinFactNeighborX="-34041" custLinFactNeighborY="3606">
        <dgm:presLayoutVars>
          <dgm:chPref val="3"/>
        </dgm:presLayoutVars>
      </dgm:prSet>
      <dgm:spPr/>
      <dgm:t>
        <a:bodyPr/>
        <a:lstStyle/>
        <a:p>
          <a:endParaRPr lang="zh-CN" altLang="en-US"/>
        </a:p>
      </dgm:t>
    </dgm:pt>
    <dgm:pt modelId="{5F92FE05-2D33-4172-97E7-B67B3B64C3FF}" type="pres">
      <dgm:prSet presAssocID="{CDF4E52D-41FD-4685-92CE-5FF5763318A4}" presName="rootConnector" presStyleLbl="node3" presStyleIdx="4" presStyleCnt="14"/>
      <dgm:spPr/>
      <dgm:t>
        <a:bodyPr/>
        <a:lstStyle/>
        <a:p>
          <a:endParaRPr lang="zh-CN" altLang="en-US"/>
        </a:p>
      </dgm:t>
    </dgm:pt>
    <dgm:pt modelId="{5104BBFC-A43C-48D8-9924-2B1A958A44BA}" type="pres">
      <dgm:prSet presAssocID="{CDF4E52D-41FD-4685-92CE-5FF5763318A4}" presName="hierChild4" presStyleCnt="0"/>
      <dgm:spPr/>
    </dgm:pt>
    <dgm:pt modelId="{9D2F9B3F-DE31-4A49-B854-D86A086BF279}" type="pres">
      <dgm:prSet presAssocID="{CDF4E52D-41FD-4685-92CE-5FF5763318A4}" presName="hierChild5" presStyleCnt="0"/>
      <dgm:spPr/>
    </dgm:pt>
    <dgm:pt modelId="{8078CA56-AB35-4643-9C72-349D14B89979}" type="pres">
      <dgm:prSet presAssocID="{1011AE9D-B55B-4B07-B9A0-F72AA1532D37}" presName="Name37" presStyleLbl="parChTrans1D3" presStyleIdx="5" presStyleCnt="14"/>
      <dgm:spPr/>
      <dgm:t>
        <a:bodyPr/>
        <a:lstStyle/>
        <a:p>
          <a:endParaRPr lang="zh-CN" altLang="en-US"/>
        </a:p>
      </dgm:t>
    </dgm:pt>
    <dgm:pt modelId="{CCB09649-B8C2-4E6E-BF3B-06E80C74A0A5}" type="pres">
      <dgm:prSet presAssocID="{D67E09AB-D8D0-4AEC-AACD-3CE2AC60BFE1}" presName="hierRoot2" presStyleCnt="0">
        <dgm:presLayoutVars>
          <dgm:hierBranch val="init"/>
        </dgm:presLayoutVars>
      </dgm:prSet>
      <dgm:spPr/>
    </dgm:pt>
    <dgm:pt modelId="{ADFD5619-BA8D-4F97-86AE-54A6A5694AA3}" type="pres">
      <dgm:prSet presAssocID="{D67E09AB-D8D0-4AEC-AACD-3CE2AC60BFE1}" presName="rootComposite" presStyleCnt="0"/>
      <dgm:spPr/>
    </dgm:pt>
    <dgm:pt modelId="{599027E9-05C5-48DC-BFB1-E9B5BC1F8ECE}" type="pres">
      <dgm:prSet presAssocID="{D67E09AB-D8D0-4AEC-AACD-3CE2AC60BFE1}" presName="rootText" presStyleLbl="node3" presStyleIdx="5" presStyleCnt="14" custScaleX="322227" custLinFactNeighborX="-34041" custLinFactNeighborY="3606">
        <dgm:presLayoutVars>
          <dgm:chPref val="3"/>
        </dgm:presLayoutVars>
      </dgm:prSet>
      <dgm:spPr/>
      <dgm:t>
        <a:bodyPr/>
        <a:lstStyle/>
        <a:p>
          <a:endParaRPr lang="zh-CN" altLang="en-US"/>
        </a:p>
      </dgm:t>
    </dgm:pt>
    <dgm:pt modelId="{84819CAA-A2F7-4104-B2F2-E1210594967A}" type="pres">
      <dgm:prSet presAssocID="{D67E09AB-D8D0-4AEC-AACD-3CE2AC60BFE1}" presName="rootConnector" presStyleLbl="node3" presStyleIdx="5" presStyleCnt="14"/>
      <dgm:spPr/>
      <dgm:t>
        <a:bodyPr/>
        <a:lstStyle/>
        <a:p>
          <a:endParaRPr lang="zh-CN" altLang="en-US"/>
        </a:p>
      </dgm:t>
    </dgm:pt>
    <dgm:pt modelId="{D94EA198-68A8-4D73-876A-919E4400557A}" type="pres">
      <dgm:prSet presAssocID="{D67E09AB-D8D0-4AEC-AACD-3CE2AC60BFE1}" presName="hierChild4" presStyleCnt="0"/>
      <dgm:spPr/>
    </dgm:pt>
    <dgm:pt modelId="{B0B04DEF-B281-4079-8601-6EF7E4D14A70}" type="pres">
      <dgm:prSet presAssocID="{D67E09AB-D8D0-4AEC-AACD-3CE2AC60BFE1}" presName="hierChild5" presStyleCnt="0"/>
      <dgm:spPr/>
    </dgm:pt>
    <dgm:pt modelId="{1F288BAF-92A1-4D08-B3D4-2608724C73D2}" type="pres">
      <dgm:prSet presAssocID="{6919E998-254E-487F-8959-2BFC755D180D}" presName="Name37" presStyleLbl="parChTrans1D3" presStyleIdx="6" presStyleCnt="14"/>
      <dgm:spPr/>
      <dgm:t>
        <a:bodyPr/>
        <a:lstStyle/>
        <a:p>
          <a:endParaRPr lang="zh-CN" altLang="en-US"/>
        </a:p>
      </dgm:t>
    </dgm:pt>
    <dgm:pt modelId="{ABDD0DED-7C26-43A1-9EE0-1CD1FBC5EC07}" type="pres">
      <dgm:prSet presAssocID="{C97B3785-F211-4672-8A5B-C77B910DF1E2}" presName="hierRoot2" presStyleCnt="0">
        <dgm:presLayoutVars>
          <dgm:hierBranch val="init"/>
        </dgm:presLayoutVars>
      </dgm:prSet>
      <dgm:spPr/>
    </dgm:pt>
    <dgm:pt modelId="{AE0B5099-4DC1-494D-9020-C175CBDD770F}" type="pres">
      <dgm:prSet presAssocID="{C97B3785-F211-4672-8A5B-C77B910DF1E2}" presName="rootComposite" presStyleCnt="0"/>
      <dgm:spPr/>
    </dgm:pt>
    <dgm:pt modelId="{AA46B281-56F5-43B8-AF73-7BB908E53DA8}" type="pres">
      <dgm:prSet presAssocID="{C97B3785-F211-4672-8A5B-C77B910DF1E2}" presName="rootText" presStyleLbl="node3" presStyleIdx="6" presStyleCnt="14" custScaleX="322227" custLinFactNeighborX="-34041" custLinFactNeighborY="3606">
        <dgm:presLayoutVars>
          <dgm:chPref val="3"/>
        </dgm:presLayoutVars>
      </dgm:prSet>
      <dgm:spPr/>
      <dgm:t>
        <a:bodyPr/>
        <a:lstStyle/>
        <a:p>
          <a:endParaRPr lang="zh-CN" altLang="en-US"/>
        </a:p>
      </dgm:t>
    </dgm:pt>
    <dgm:pt modelId="{F4957672-FDE8-4C75-978D-594983CED2FA}" type="pres">
      <dgm:prSet presAssocID="{C97B3785-F211-4672-8A5B-C77B910DF1E2}" presName="rootConnector" presStyleLbl="node3" presStyleIdx="6" presStyleCnt="14"/>
      <dgm:spPr/>
      <dgm:t>
        <a:bodyPr/>
        <a:lstStyle/>
        <a:p>
          <a:endParaRPr lang="zh-CN" altLang="en-US"/>
        </a:p>
      </dgm:t>
    </dgm:pt>
    <dgm:pt modelId="{EF02CA0B-D4BE-4870-9AE9-7E774450C5F2}" type="pres">
      <dgm:prSet presAssocID="{C97B3785-F211-4672-8A5B-C77B910DF1E2}" presName="hierChild4" presStyleCnt="0"/>
      <dgm:spPr/>
    </dgm:pt>
    <dgm:pt modelId="{0965E024-7288-48D5-97C8-1455C716356B}" type="pres">
      <dgm:prSet presAssocID="{C97B3785-F211-4672-8A5B-C77B910DF1E2}" presName="hierChild5" presStyleCnt="0"/>
      <dgm:spPr/>
    </dgm:pt>
    <dgm:pt modelId="{F6042260-5597-46C8-8F65-80F441EEA155}" type="pres">
      <dgm:prSet presAssocID="{D09E8F89-23BD-4E59-8EA1-3BDA369CDC3B}" presName="Name37" presStyleLbl="parChTrans1D3" presStyleIdx="7" presStyleCnt="14"/>
      <dgm:spPr/>
      <dgm:t>
        <a:bodyPr/>
        <a:lstStyle/>
        <a:p>
          <a:endParaRPr lang="zh-CN" altLang="en-US"/>
        </a:p>
      </dgm:t>
    </dgm:pt>
    <dgm:pt modelId="{BFCC5EB3-336B-4614-8F10-485F66DF4B6E}" type="pres">
      <dgm:prSet presAssocID="{D58D97B9-748D-4D02-96AD-11C39C072CDE}" presName="hierRoot2" presStyleCnt="0">
        <dgm:presLayoutVars>
          <dgm:hierBranch val="init"/>
        </dgm:presLayoutVars>
      </dgm:prSet>
      <dgm:spPr/>
    </dgm:pt>
    <dgm:pt modelId="{D1C422EE-D027-4F60-A826-5FD3ABA02494}" type="pres">
      <dgm:prSet presAssocID="{D58D97B9-748D-4D02-96AD-11C39C072CDE}" presName="rootComposite" presStyleCnt="0"/>
      <dgm:spPr/>
    </dgm:pt>
    <dgm:pt modelId="{4DAC14E3-3603-46C1-9911-03A3696CF590}" type="pres">
      <dgm:prSet presAssocID="{D58D97B9-748D-4D02-96AD-11C39C072CDE}" presName="rootText" presStyleLbl="node3" presStyleIdx="7" presStyleCnt="14" custScaleX="322227" custLinFactNeighborX="-34041" custLinFactNeighborY="369">
        <dgm:presLayoutVars>
          <dgm:chPref val="3"/>
        </dgm:presLayoutVars>
      </dgm:prSet>
      <dgm:spPr/>
      <dgm:t>
        <a:bodyPr/>
        <a:lstStyle/>
        <a:p>
          <a:endParaRPr lang="zh-CN" altLang="en-US"/>
        </a:p>
      </dgm:t>
    </dgm:pt>
    <dgm:pt modelId="{046D1FE3-185F-491B-B565-B0878DD9BCEA}" type="pres">
      <dgm:prSet presAssocID="{D58D97B9-748D-4D02-96AD-11C39C072CDE}" presName="rootConnector" presStyleLbl="node3" presStyleIdx="7" presStyleCnt="14"/>
      <dgm:spPr/>
      <dgm:t>
        <a:bodyPr/>
        <a:lstStyle/>
        <a:p>
          <a:endParaRPr lang="zh-CN" altLang="en-US"/>
        </a:p>
      </dgm:t>
    </dgm:pt>
    <dgm:pt modelId="{75A538A4-7CF2-4A8E-92B2-649CC2BFF078}" type="pres">
      <dgm:prSet presAssocID="{D58D97B9-748D-4D02-96AD-11C39C072CDE}" presName="hierChild4" presStyleCnt="0"/>
      <dgm:spPr/>
    </dgm:pt>
    <dgm:pt modelId="{8E3D9D94-4265-4BA7-B443-D7D63CFCA85F}" type="pres">
      <dgm:prSet presAssocID="{D58D97B9-748D-4D02-96AD-11C39C072CDE}" presName="hierChild5" presStyleCnt="0"/>
      <dgm:spPr/>
    </dgm:pt>
    <dgm:pt modelId="{DDDC1E76-DE50-43CA-80B3-4DC12F075BD9}" type="pres">
      <dgm:prSet presAssocID="{C7F19D77-20BC-493D-A0DD-9125D09F0C70}" presName="hierChild5" presStyleCnt="0"/>
      <dgm:spPr/>
    </dgm:pt>
    <dgm:pt modelId="{035E9528-C05B-4CAB-B186-D0803266699A}" type="pres">
      <dgm:prSet presAssocID="{4E60766E-B99F-4FB6-8807-AA99E796C43B}" presName="Name37" presStyleLbl="parChTrans1D2" presStyleIdx="2" presStyleCnt="4"/>
      <dgm:spPr/>
      <dgm:t>
        <a:bodyPr/>
        <a:lstStyle/>
        <a:p>
          <a:endParaRPr lang="zh-CN" altLang="en-US"/>
        </a:p>
      </dgm:t>
    </dgm:pt>
    <dgm:pt modelId="{E14346C6-C669-4203-8B6B-62ECA6426D32}" type="pres">
      <dgm:prSet presAssocID="{9F7F12D1-7E4E-4CE4-90D8-35A7A17C57F6}" presName="hierRoot2" presStyleCnt="0">
        <dgm:presLayoutVars>
          <dgm:hierBranch val="init"/>
        </dgm:presLayoutVars>
      </dgm:prSet>
      <dgm:spPr/>
    </dgm:pt>
    <dgm:pt modelId="{51CAB233-E04C-4FE2-A003-39401A9448A2}" type="pres">
      <dgm:prSet presAssocID="{9F7F12D1-7E4E-4CE4-90D8-35A7A17C57F6}" presName="rootComposite" presStyleCnt="0"/>
      <dgm:spPr/>
    </dgm:pt>
    <dgm:pt modelId="{2AD6B935-B19B-406F-B83C-0B40F615846E}" type="pres">
      <dgm:prSet presAssocID="{9F7F12D1-7E4E-4CE4-90D8-35A7A17C57F6}" presName="rootText" presStyleLbl="node2" presStyleIdx="2" presStyleCnt="4" custScaleX="201886" custLinFactNeighborX="-7894" custLinFactNeighborY="-123">
        <dgm:presLayoutVars>
          <dgm:chPref val="3"/>
        </dgm:presLayoutVars>
      </dgm:prSet>
      <dgm:spPr/>
      <dgm:t>
        <a:bodyPr/>
        <a:lstStyle/>
        <a:p>
          <a:endParaRPr lang="zh-CN" altLang="en-US"/>
        </a:p>
      </dgm:t>
    </dgm:pt>
    <dgm:pt modelId="{AA126985-94AC-4D8F-A19F-C6F5CAAED5FA}" type="pres">
      <dgm:prSet presAssocID="{9F7F12D1-7E4E-4CE4-90D8-35A7A17C57F6}" presName="rootConnector" presStyleLbl="node2" presStyleIdx="2" presStyleCnt="4"/>
      <dgm:spPr/>
      <dgm:t>
        <a:bodyPr/>
        <a:lstStyle/>
        <a:p>
          <a:endParaRPr lang="zh-CN" altLang="en-US"/>
        </a:p>
      </dgm:t>
    </dgm:pt>
    <dgm:pt modelId="{3444BCD9-CB95-4F2B-92A2-9ABE172FF84A}" type="pres">
      <dgm:prSet presAssocID="{9F7F12D1-7E4E-4CE4-90D8-35A7A17C57F6}" presName="hierChild4" presStyleCnt="0"/>
      <dgm:spPr/>
    </dgm:pt>
    <dgm:pt modelId="{732F420E-302E-4714-92C3-5D4D6421EE90}" type="pres">
      <dgm:prSet presAssocID="{96541BA9-4EEA-4C2F-B470-67D662199BEB}" presName="Name37" presStyleLbl="parChTrans1D3" presStyleIdx="8" presStyleCnt="14"/>
      <dgm:spPr/>
      <dgm:t>
        <a:bodyPr/>
        <a:lstStyle/>
        <a:p>
          <a:endParaRPr lang="zh-CN" altLang="en-US"/>
        </a:p>
      </dgm:t>
    </dgm:pt>
    <dgm:pt modelId="{7FCD25E1-0243-47BA-A52B-DDEA66457AC0}" type="pres">
      <dgm:prSet presAssocID="{95090B26-0E46-4535-A141-20E967BC705F}" presName="hierRoot2" presStyleCnt="0">
        <dgm:presLayoutVars>
          <dgm:hierBranch val="init"/>
        </dgm:presLayoutVars>
      </dgm:prSet>
      <dgm:spPr/>
    </dgm:pt>
    <dgm:pt modelId="{20AE54BB-33B0-453F-9EDB-F2E109B8AFEC}" type="pres">
      <dgm:prSet presAssocID="{95090B26-0E46-4535-A141-20E967BC705F}" presName="rootComposite" presStyleCnt="0"/>
      <dgm:spPr/>
    </dgm:pt>
    <dgm:pt modelId="{8C719717-4300-427E-9C16-C6A823E72CB5}" type="pres">
      <dgm:prSet presAssocID="{95090B26-0E46-4535-A141-20E967BC705F}" presName="rootText" presStyleLbl="node3" presStyleIdx="8" presStyleCnt="14" custScaleX="231982" custScaleY="136899" custLinFactNeighborX="-7894" custLinFactNeighborY="-123">
        <dgm:presLayoutVars>
          <dgm:chPref val="3"/>
        </dgm:presLayoutVars>
      </dgm:prSet>
      <dgm:spPr/>
      <dgm:t>
        <a:bodyPr/>
        <a:lstStyle/>
        <a:p>
          <a:endParaRPr lang="zh-CN" altLang="en-US"/>
        </a:p>
      </dgm:t>
    </dgm:pt>
    <dgm:pt modelId="{D889C7B8-7143-436A-B946-36684F0B38EB}" type="pres">
      <dgm:prSet presAssocID="{95090B26-0E46-4535-A141-20E967BC705F}" presName="rootConnector" presStyleLbl="node3" presStyleIdx="8" presStyleCnt="14"/>
      <dgm:spPr/>
      <dgm:t>
        <a:bodyPr/>
        <a:lstStyle/>
        <a:p>
          <a:endParaRPr lang="zh-CN" altLang="en-US"/>
        </a:p>
      </dgm:t>
    </dgm:pt>
    <dgm:pt modelId="{C8C2CE24-2B31-482B-9874-A2FF00363AC5}" type="pres">
      <dgm:prSet presAssocID="{95090B26-0E46-4535-A141-20E967BC705F}" presName="hierChild4" presStyleCnt="0"/>
      <dgm:spPr/>
    </dgm:pt>
    <dgm:pt modelId="{AD27F925-A59C-41DA-A038-0FF3D9A305B7}" type="pres">
      <dgm:prSet presAssocID="{95090B26-0E46-4535-A141-20E967BC705F}" presName="hierChild5" presStyleCnt="0"/>
      <dgm:spPr/>
    </dgm:pt>
    <dgm:pt modelId="{2CC26256-ABFF-485C-8C35-95DEE4B8D44A}" type="pres">
      <dgm:prSet presAssocID="{A5BD0141-46D4-46B2-B0A6-6A76058973BA}" presName="Name37" presStyleLbl="parChTrans1D3" presStyleIdx="9" presStyleCnt="14"/>
      <dgm:spPr/>
      <dgm:t>
        <a:bodyPr/>
        <a:lstStyle/>
        <a:p>
          <a:endParaRPr lang="zh-CN" altLang="en-US"/>
        </a:p>
      </dgm:t>
    </dgm:pt>
    <dgm:pt modelId="{8816A372-D6C7-461D-8B78-F39BF0F4EE5E}" type="pres">
      <dgm:prSet presAssocID="{D475A654-D8CF-40E5-B70D-FD7FEEE167D3}" presName="hierRoot2" presStyleCnt="0">
        <dgm:presLayoutVars>
          <dgm:hierBranch val="init"/>
        </dgm:presLayoutVars>
      </dgm:prSet>
      <dgm:spPr/>
    </dgm:pt>
    <dgm:pt modelId="{0805C419-38D8-432B-BEBA-099CC514172D}" type="pres">
      <dgm:prSet presAssocID="{D475A654-D8CF-40E5-B70D-FD7FEEE167D3}" presName="rootComposite" presStyleCnt="0"/>
      <dgm:spPr/>
    </dgm:pt>
    <dgm:pt modelId="{86212BF7-00E1-42A0-BD3C-C5C425F12FED}" type="pres">
      <dgm:prSet presAssocID="{D475A654-D8CF-40E5-B70D-FD7FEEE167D3}" presName="rootText" presStyleLbl="node3" presStyleIdx="9" presStyleCnt="14" custScaleX="231982" custScaleY="121157" custLinFactNeighborX="-7894" custLinFactNeighborY="-123">
        <dgm:presLayoutVars>
          <dgm:chPref val="3"/>
        </dgm:presLayoutVars>
      </dgm:prSet>
      <dgm:spPr/>
      <dgm:t>
        <a:bodyPr/>
        <a:lstStyle/>
        <a:p>
          <a:endParaRPr lang="zh-CN" altLang="en-US"/>
        </a:p>
      </dgm:t>
    </dgm:pt>
    <dgm:pt modelId="{94E2CAE4-6090-4009-A90A-6DAC1CDB91E1}" type="pres">
      <dgm:prSet presAssocID="{D475A654-D8CF-40E5-B70D-FD7FEEE167D3}" presName="rootConnector" presStyleLbl="node3" presStyleIdx="9" presStyleCnt="14"/>
      <dgm:spPr/>
      <dgm:t>
        <a:bodyPr/>
        <a:lstStyle/>
        <a:p>
          <a:endParaRPr lang="zh-CN" altLang="en-US"/>
        </a:p>
      </dgm:t>
    </dgm:pt>
    <dgm:pt modelId="{41C0E89D-7CFD-46AF-AA38-192F07B837D3}" type="pres">
      <dgm:prSet presAssocID="{D475A654-D8CF-40E5-B70D-FD7FEEE167D3}" presName="hierChild4" presStyleCnt="0"/>
      <dgm:spPr/>
    </dgm:pt>
    <dgm:pt modelId="{F7E43AAD-AAA7-4D10-9AC4-4AB3A81DC732}" type="pres">
      <dgm:prSet presAssocID="{D475A654-D8CF-40E5-B70D-FD7FEEE167D3}" presName="hierChild5" presStyleCnt="0"/>
      <dgm:spPr/>
    </dgm:pt>
    <dgm:pt modelId="{74B895AA-86FA-4592-9514-4FF835A208DF}" type="pres">
      <dgm:prSet presAssocID="{22C450B6-B3CE-4F3C-862F-BFB29EBBB27A}" presName="Name37" presStyleLbl="parChTrans1D3" presStyleIdx="10" presStyleCnt="14"/>
      <dgm:spPr/>
      <dgm:t>
        <a:bodyPr/>
        <a:lstStyle/>
        <a:p>
          <a:endParaRPr lang="zh-CN" altLang="en-US"/>
        </a:p>
      </dgm:t>
    </dgm:pt>
    <dgm:pt modelId="{FA2D7DBC-4FF5-4D8F-B2A9-5BAD23442578}" type="pres">
      <dgm:prSet presAssocID="{949D2C48-3511-41B2-A220-28939924B5AC}" presName="hierRoot2" presStyleCnt="0">
        <dgm:presLayoutVars>
          <dgm:hierBranch val="init"/>
        </dgm:presLayoutVars>
      </dgm:prSet>
      <dgm:spPr/>
    </dgm:pt>
    <dgm:pt modelId="{2EEA6789-0913-4C02-ACCE-44167594A384}" type="pres">
      <dgm:prSet presAssocID="{949D2C48-3511-41B2-A220-28939924B5AC}" presName="rootComposite" presStyleCnt="0"/>
      <dgm:spPr/>
    </dgm:pt>
    <dgm:pt modelId="{4510A118-79FE-4407-B7DC-CDA4BB0A546B}" type="pres">
      <dgm:prSet presAssocID="{949D2C48-3511-41B2-A220-28939924B5AC}" presName="rootText" presStyleLbl="node3" presStyleIdx="10" presStyleCnt="14" custScaleX="231982" custLinFactNeighborX="-7894" custLinFactNeighborY="-3171">
        <dgm:presLayoutVars>
          <dgm:chPref val="3"/>
        </dgm:presLayoutVars>
      </dgm:prSet>
      <dgm:spPr/>
      <dgm:t>
        <a:bodyPr/>
        <a:lstStyle/>
        <a:p>
          <a:endParaRPr lang="zh-CN" altLang="en-US"/>
        </a:p>
      </dgm:t>
    </dgm:pt>
    <dgm:pt modelId="{1F1C916E-7F4E-46C2-9E77-8AF5EC4B1B38}" type="pres">
      <dgm:prSet presAssocID="{949D2C48-3511-41B2-A220-28939924B5AC}" presName="rootConnector" presStyleLbl="node3" presStyleIdx="10" presStyleCnt="14"/>
      <dgm:spPr/>
      <dgm:t>
        <a:bodyPr/>
        <a:lstStyle/>
        <a:p>
          <a:endParaRPr lang="zh-CN" altLang="en-US"/>
        </a:p>
      </dgm:t>
    </dgm:pt>
    <dgm:pt modelId="{CEE01C16-D9AE-4E6B-9925-3C9276C6576D}" type="pres">
      <dgm:prSet presAssocID="{949D2C48-3511-41B2-A220-28939924B5AC}" presName="hierChild4" presStyleCnt="0"/>
      <dgm:spPr/>
    </dgm:pt>
    <dgm:pt modelId="{8B40CED3-5EEA-4E7F-9D2F-127DC74E97A2}" type="pres">
      <dgm:prSet presAssocID="{949D2C48-3511-41B2-A220-28939924B5AC}" presName="hierChild5" presStyleCnt="0"/>
      <dgm:spPr/>
    </dgm:pt>
    <dgm:pt modelId="{B34AFF3A-91F9-472A-BA87-6366E6ADE801}" type="pres">
      <dgm:prSet presAssocID="{9F7F12D1-7E4E-4CE4-90D8-35A7A17C57F6}" presName="hierChild5" presStyleCnt="0"/>
      <dgm:spPr/>
    </dgm:pt>
    <dgm:pt modelId="{1D41373B-F60E-4565-8BCB-F65F762DC954}" type="pres">
      <dgm:prSet presAssocID="{218AE0BE-A8B5-4B4F-B344-9462E07E86C3}" presName="Name37" presStyleLbl="parChTrans1D2" presStyleIdx="3" presStyleCnt="4"/>
      <dgm:spPr/>
      <dgm:t>
        <a:bodyPr/>
        <a:lstStyle/>
        <a:p>
          <a:endParaRPr lang="zh-CN" altLang="en-US"/>
        </a:p>
      </dgm:t>
    </dgm:pt>
    <dgm:pt modelId="{048CF901-5EF5-4393-B60F-5E89B8BED88C}" type="pres">
      <dgm:prSet presAssocID="{A1696FF6-218D-43DD-8E25-382D15817769}" presName="hierRoot2" presStyleCnt="0">
        <dgm:presLayoutVars>
          <dgm:hierBranch val="init"/>
        </dgm:presLayoutVars>
      </dgm:prSet>
      <dgm:spPr/>
    </dgm:pt>
    <dgm:pt modelId="{C1B2B6B8-1F20-4D60-88A4-8250CADE1421}" type="pres">
      <dgm:prSet presAssocID="{A1696FF6-218D-43DD-8E25-382D15817769}" presName="rootComposite" presStyleCnt="0"/>
      <dgm:spPr/>
    </dgm:pt>
    <dgm:pt modelId="{0B2E6BBB-27DB-4110-867D-F85BFC3DC33B}" type="pres">
      <dgm:prSet presAssocID="{A1696FF6-218D-43DD-8E25-382D15817769}" presName="rootText" presStyleLbl="node2" presStyleIdx="3" presStyleCnt="4" custScaleX="201886" custLinFactNeighborX="64615" custLinFactNeighborY="-1077">
        <dgm:presLayoutVars>
          <dgm:chPref val="3"/>
        </dgm:presLayoutVars>
      </dgm:prSet>
      <dgm:spPr/>
      <dgm:t>
        <a:bodyPr/>
        <a:lstStyle/>
        <a:p>
          <a:endParaRPr lang="zh-CN" altLang="en-US"/>
        </a:p>
      </dgm:t>
    </dgm:pt>
    <dgm:pt modelId="{A5FF2307-D214-4C9F-A90B-505CC91A8E1A}" type="pres">
      <dgm:prSet presAssocID="{A1696FF6-218D-43DD-8E25-382D15817769}" presName="rootConnector" presStyleLbl="node2" presStyleIdx="3" presStyleCnt="4"/>
      <dgm:spPr/>
      <dgm:t>
        <a:bodyPr/>
        <a:lstStyle/>
        <a:p>
          <a:endParaRPr lang="zh-CN" altLang="en-US"/>
        </a:p>
      </dgm:t>
    </dgm:pt>
    <dgm:pt modelId="{675CA14A-D993-44AA-BFC7-62CC4A4A8A34}" type="pres">
      <dgm:prSet presAssocID="{A1696FF6-218D-43DD-8E25-382D15817769}" presName="hierChild4" presStyleCnt="0"/>
      <dgm:spPr/>
    </dgm:pt>
    <dgm:pt modelId="{6F4DDA84-5BFD-4A97-AE9E-340AF564F914}" type="pres">
      <dgm:prSet presAssocID="{DB60EC51-B5F3-449B-B937-EDA3B34F0125}" presName="Name37" presStyleLbl="parChTrans1D3" presStyleIdx="11" presStyleCnt="14"/>
      <dgm:spPr/>
      <dgm:t>
        <a:bodyPr/>
        <a:lstStyle/>
        <a:p>
          <a:endParaRPr lang="zh-CN" altLang="en-US"/>
        </a:p>
      </dgm:t>
    </dgm:pt>
    <dgm:pt modelId="{70058576-16C6-4EA9-A339-73A086568DEC}" type="pres">
      <dgm:prSet presAssocID="{1AFC4DD5-5F2F-4E2A-8523-7E08A80A8C00}" presName="hierRoot2" presStyleCnt="0">
        <dgm:presLayoutVars>
          <dgm:hierBranch val="init"/>
        </dgm:presLayoutVars>
      </dgm:prSet>
      <dgm:spPr/>
    </dgm:pt>
    <dgm:pt modelId="{FCF9E3EB-CA2C-48CC-BF71-E63F13E23016}" type="pres">
      <dgm:prSet presAssocID="{1AFC4DD5-5F2F-4E2A-8523-7E08A80A8C00}" presName="rootComposite" presStyleCnt="0"/>
      <dgm:spPr/>
    </dgm:pt>
    <dgm:pt modelId="{92F457D9-D1D8-4377-A1BB-ABD039DF7047}" type="pres">
      <dgm:prSet presAssocID="{1AFC4DD5-5F2F-4E2A-8523-7E08A80A8C00}" presName="rootText" presStyleLbl="node3" presStyleIdx="11" presStyleCnt="14" custScaleX="201886" custLinFactNeighborX="64615" custLinFactNeighborY="-1077">
        <dgm:presLayoutVars>
          <dgm:chPref val="3"/>
        </dgm:presLayoutVars>
      </dgm:prSet>
      <dgm:spPr/>
      <dgm:t>
        <a:bodyPr/>
        <a:lstStyle/>
        <a:p>
          <a:endParaRPr lang="zh-CN" altLang="en-US"/>
        </a:p>
      </dgm:t>
    </dgm:pt>
    <dgm:pt modelId="{51751E75-7A9D-42A8-8EC5-86C53AFEFAD0}" type="pres">
      <dgm:prSet presAssocID="{1AFC4DD5-5F2F-4E2A-8523-7E08A80A8C00}" presName="rootConnector" presStyleLbl="node3" presStyleIdx="11" presStyleCnt="14"/>
      <dgm:spPr/>
      <dgm:t>
        <a:bodyPr/>
        <a:lstStyle/>
        <a:p>
          <a:endParaRPr lang="zh-CN" altLang="en-US"/>
        </a:p>
      </dgm:t>
    </dgm:pt>
    <dgm:pt modelId="{A572B41A-A35B-4B5C-9F1E-5422DB57456B}" type="pres">
      <dgm:prSet presAssocID="{1AFC4DD5-5F2F-4E2A-8523-7E08A80A8C00}" presName="hierChild4" presStyleCnt="0"/>
      <dgm:spPr/>
    </dgm:pt>
    <dgm:pt modelId="{B89718D7-CEA0-4C11-A4FF-F47FA7B36172}" type="pres">
      <dgm:prSet presAssocID="{1AFC4DD5-5F2F-4E2A-8523-7E08A80A8C00}" presName="hierChild5" presStyleCnt="0"/>
      <dgm:spPr/>
    </dgm:pt>
    <dgm:pt modelId="{3347A500-3242-4ABB-98C1-C05EE0F002C2}" type="pres">
      <dgm:prSet presAssocID="{1926A3CC-85D6-4F5A-B38E-A21BE23FA4AF}" presName="Name37" presStyleLbl="parChTrans1D3" presStyleIdx="12" presStyleCnt="14"/>
      <dgm:spPr/>
      <dgm:t>
        <a:bodyPr/>
        <a:lstStyle/>
        <a:p>
          <a:endParaRPr lang="zh-CN" altLang="en-US"/>
        </a:p>
      </dgm:t>
    </dgm:pt>
    <dgm:pt modelId="{7CBA26AF-9168-4315-B76D-EB07F925F82E}" type="pres">
      <dgm:prSet presAssocID="{3CC0F11D-43F7-4E14-B500-061437B0B1E9}" presName="hierRoot2" presStyleCnt="0">
        <dgm:presLayoutVars>
          <dgm:hierBranch val="init"/>
        </dgm:presLayoutVars>
      </dgm:prSet>
      <dgm:spPr/>
    </dgm:pt>
    <dgm:pt modelId="{3E901429-D2F7-4304-A691-E02199138064}" type="pres">
      <dgm:prSet presAssocID="{3CC0F11D-43F7-4E14-B500-061437B0B1E9}" presName="rootComposite" presStyleCnt="0"/>
      <dgm:spPr/>
    </dgm:pt>
    <dgm:pt modelId="{DDFA0229-529F-43E0-BE74-D9AB8DF5E855}" type="pres">
      <dgm:prSet presAssocID="{3CC0F11D-43F7-4E14-B500-061437B0B1E9}" presName="rootText" presStyleLbl="node3" presStyleIdx="12" presStyleCnt="14" custScaleX="201886" custLinFactNeighborX="64615" custLinFactNeighborY="-1077">
        <dgm:presLayoutVars>
          <dgm:chPref val="3"/>
        </dgm:presLayoutVars>
      </dgm:prSet>
      <dgm:spPr/>
      <dgm:t>
        <a:bodyPr/>
        <a:lstStyle/>
        <a:p>
          <a:endParaRPr lang="zh-CN" altLang="en-US"/>
        </a:p>
      </dgm:t>
    </dgm:pt>
    <dgm:pt modelId="{F9CC969B-C001-4A8A-977F-DFC61ABC99C2}" type="pres">
      <dgm:prSet presAssocID="{3CC0F11D-43F7-4E14-B500-061437B0B1E9}" presName="rootConnector" presStyleLbl="node3" presStyleIdx="12" presStyleCnt="14"/>
      <dgm:spPr/>
      <dgm:t>
        <a:bodyPr/>
        <a:lstStyle/>
        <a:p>
          <a:endParaRPr lang="zh-CN" altLang="en-US"/>
        </a:p>
      </dgm:t>
    </dgm:pt>
    <dgm:pt modelId="{52FDAE08-C720-46A5-9619-4D1865BA37F6}" type="pres">
      <dgm:prSet presAssocID="{3CC0F11D-43F7-4E14-B500-061437B0B1E9}" presName="hierChild4" presStyleCnt="0"/>
      <dgm:spPr/>
    </dgm:pt>
    <dgm:pt modelId="{CFEB7765-49BF-4FC0-86A8-78E986EB4316}" type="pres">
      <dgm:prSet presAssocID="{3CC0F11D-43F7-4E14-B500-061437B0B1E9}" presName="hierChild5" presStyleCnt="0"/>
      <dgm:spPr/>
    </dgm:pt>
    <dgm:pt modelId="{2EAB7F2C-02E0-49F5-B6AD-802A23550854}" type="pres">
      <dgm:prSet presAssocID="{69EDA079-C0BD-460E-A503-EAC9605D80DC}" presName="Name37" presStyleLbl="parChTrans1D3" presStyleIdx="13" presStyleCnt="14"/>
      <dgm:spPr/>
      <dgm:t>
        <a:bodyPr/>
        <a:lstStyle/>
        <a:p>
          <a:endParaRPr lang="zh-CN" altLang="en-US"/>
        </a:p>
      </dgm:t>
    </dgm:pt>
    <dgm:pt modelId="{99E6FB83-994B-4491-A1EF-4DA1798F822F}" type="pres">
      <dgm:prSet presAssocID="{1B1FEC5A-ACA0-4804-AFA0-8C23EB7FD958}" presName="hierRoot2" presStyleCnt="0">
        <dgm:presLayoutVars>
          <dgm:hierBranch val="init"/>
        </dgm:presLayoutVars>
      </dgm:prSet>
      <dgm:spPr/>
    </dgm:pt>
    <dgm:pt modelId="{EEC7B663-5145-485D-864C-7FFCB8B4590A}" type="pres">
      <dgm:prSet presAssocID="{1B1FEC5A-ACA0-4804-AFA0-8C23EB7FD958}" presName="rootComposite" presStyleCnt="0"/>
      <dgm:spPr/>
    </dgm:pt>
    <dgm:pt modelId="{72798C04-A9B2-47B3-B99A-F310D9998983}" type="pres">
      <dgm:prSet presAssocID="{1B1FEC5A-ACA0-4804-AFA0-8C23EB7FD958}" presName="rootText" presStyleLbl="node3" presStyleIdx="13" presStyleCnt="14" custScaleX="201886" custScaleY="162169" custLinFactNeighborX="64615" custLinFactNeighborY="-1077">
        <dgm:presLayoutVars>
          <dgm:chPref val="3"/>
        </dgm:presLayoutVars>
      </dgm:prSet>
      <dgm:spPr/>
      <dgm:t>
        <a:bodyPr/>
        <a:lstStyle/>
        <a:p>
          <a:endParaRPr lang="zh-CN" altLang="en-US"/>
        </a:p>
      </dgm:t>
    </dgm:pt>
    <dgm:pt modelId="{3BD40F07-73B0-4817-9A17-D650E40CF98C}" type="pres">
      <dgm:prSet presAssocID="{1B1FEC5A-ACA0-4804-AFA0-8C23EB7FD958}" presName="rootConnector" presStyleLbl="node3" presStyleIdx="13" presStyleCnt="14"/>
      <dgm:spPr/>
      <dgm:t>
        <a:bodyPr/>
        <a:lstStyle/>
        <a:p>
          <a:endParaRPr lang="zh-CN" altLang="en-US"/>
        </a:p>
      </dgm:t>
    </dgm:pt>
    <dgm:pt modelId="{D390A0B8-BC18-40D4-AE41-B0E907130B9B}" type="pres">
      <dgm:prSet presAssocID="{1B1FEC5A-ACA0-4804-AFA0-8C23EB7FD958}" presName="hierChild4" presStyleCnt="0"/>
      <dgm:spPr/>
    </dgm:pt>
    <dgm:pt modelId="{E14E0A16-4014-4BA7-B01F-4E5CB2F184BA}" type="pres">
      <dgm:prSet presAssocID="{1B1FEC5A-ACA0-4804-AFA0-8C23EB7FD958}" presName="hierChild5" presStyleCnt="0"/>
      <dgm:spPr/>
    </dgm:pt>
    <dgm:pt modelId="{2300D288-6E33-4045-B502-3223305DC697}" type="pres">
      <dgm:prSet presAssocID="{A1696FF6-218D-43DD-8E25-382D15817769}" presName="hierChild5" presStyleCnt="0"/>
      <dgm:spPr/>
    </dgm:pt>
    <dgm:pt modelId="{455B012D-4096-4918-9CD7-5FB4D1F27510}" type="pres">
      <dgm:prSet presAssocID="{1E3AB196-5874-472B-A1F4-B79D253DA4C4}" presName="hierChild3" presStyleCnt="0"/>
      <dgm:spPr/>
    </dgm:pt>
  </dgm:ptLst>
  <dgm:cxnLst>
    <dgm:cxn modelId="{8C638CFA-75AE-4753-A12D-6A222728D2A1}" type="presOf" srcId="{1926A3CC-85D6-4F5A-B38E-A21BE23FA4AF}" destId="{3347A500-3242-4ABB-98C1-C05EE0F002C2}" srcOrd="0" destOrd="0" presId="urn:microsoft.com/office/officeart/2005/8/layout/orgChart1#26"/>
    <dgm:cxn modelId="{2E8D38E8-C694-41BB-87F0-A0BA85B2D0C6}" type="presOf" srcId="{7AED75BB-15CE-4F39-B085-1BD25524871B}" destId="{3B040831-5583-4E42-82C1-6D78D7455170}" srcOrd="1" destOrd="0" presId="urn:microsoft.com/office/officeart/2005/8/layout/orgChart1#26"/>
    <dgm:cxn modelId="{20D3FE70-DA9C-4D88-A698-469F30370A3B}" type="presOf" srcId="{CDF4E52D-41FD-4685-92CE-5FF5763318A4}" destId="{68A82D34-C686-4923-BD27-DF69C118865F}" srcOrd="0" destOrd="0" presId="urn:microsoft.com/office/officeart/2005/8/layout/orgChart1#26"/>
    <dgm:cxn modelId="{BFF4476F-D63C-4612-A126-71D27BE44755}" srcId="{80A2F824-D33F-4B41-9545-59A5B6A6575F}" destId="{7AED75BB-15CE-4F39-B085-1BD25524871B}" srcOrd="1" destOrd="0" parTransId="{306DA948-E35F-4BA0-9613-B97A0F655190}" sibTransId="{02257275-3AB3-462A-B6B9-C4E01488DC56}"/>
    <dgm:cxn modelId="{EB923CD4-BB38-47DB-9677-43C3A8FE4528}" type="presOf" srcId="{CDF4E52D-41FD-4685-92CE-5FF5763318A4}" destId="{5F92FE05-2D33-4172-97E7-B67B3B64C3FF}" srcOrd="1" destOrd="0" presId="urn:microsoft.com/office/officeart/2005/8/layout/orgChart1#26"/>
    <dgm:cxn modelId="{AFDC8486-165C-4802-A298-7D7E1D626BCB}" type="presOf" srcId="{7AED75BB-15CE-4F39-B085-1BD25524871B}" destId="{DBA108E7-B2B6-4EDD-805A-D6957AEB5DC7}" srcOrd="0" destOrd="0" presId="urn:microsoft.com/office/officeart/2005/8/layout/orgChart1#26"/>
    <dgm:cxn modelId="{59523E82-7BE7-45A6-889F-D2746E1B42A1}" type="presOf" srcId="{D67E09AB-D8D0-4AEC-AACD-3CE2AC60BFE1}" destId="{599027E9-05C5-48DC-BFB1-E9B5BC1F8ECE}" srcOrd="0" destOrd="0" presId="urn:microsoft.com/office/officeart/2005/8/layout/orgChart1#26"/>
    <dgm:cxn modelId="{26AF6339-FAEC-4AEB-B522-E8D14BD90300}" type="presOf" srcId="{D58D97B9-748D-4D02-96AD-11C39C072CDE}" destId="{046D1FE3-185F-491B-B565-B0878DD9BCEA}" srcOrd="1" destOrd="0" presId="urn:microsoft.com/office/officeart/2005/8/layout/orgChart1#26"/>
    <dgm:cxn modelId="{EE005060-56C0-44D5-ADBB-F545046E7691}" type="presOf" srcId="{D58D97B9-748D-4D02-96AD-11C39C072CDE}" destId="{4DAC14E3-3603-46C1-9911-03A3696CF590}" srcOrd="0" destOrd="0" presId="urn:microsoft.com/office/officeart/2005/8/layout/orgChart1#26"/>
    <dgm:cxn modelId="{F96B1161-E0CB-479A-BD0C-AF32147AE3E9}" type="presOf" srcId="{5D5097D7-3E68-4859-8EF5-7F49EEA5F2B7}" destId="{AB7CD845-9A27-49F9-8751-F6E3275F2263}" srcOrd="0" destOrd="0" presId="urn:microsoft.com/office/officeart/2005/8/layout/orgChart1#26"/>
    <dgm:cxn modelId="{A9D362C4-5BD8-478F-97CE-C4CD7BB711DE}" srcId="{1E3AB196-5874-472B-A1F4-B79D253DA4C4}" destId="{80A2F824-D33F-4B41-9545-59A5B6A6575F}" srcOrd="0" destOrd="0" parTransId="{BFF48972-4011-49DB-BD56-7DC597D92E28}" sibTransId="{DE672DFC-F2DB-4507-AB83-952F67156792}"/>
    <dgm:cxn modelId="{D18CFC55-A955-4504-B786-04090E2E8616}" srcId="{C7F19D77-20BC-493D-A0DD-9125D09F0C70}" destId="{D67E09AB-D8D0-4AEC-AACD-3CE2AC60BFE1}" srcOrd="2" destOrd="0" parTransId="{1011AE9D-B55B-4B07-B9A0-F72AA1532D37}" sibTransId="{ECEFE561-CE9F-47D4-A38D-2C177494B409}"/>
    <dgm:cxn modelId="{47F25B44-2C37-4A32-9FA9-F59A5001D083}" srcId="{1E3AB196-5874-472B-A1F4-B79D253DA4C4}" destId="{C7F19D77-20BC-493D-A0DD-9125D09F0C70}" srcOrd="1" destOrd="0" parTransId="{949C7311-6963-4128-989D-B63BAA733506}" sibTransId="{A1B8F889-7CBD-4953-9543-BAD13B35D2B8}"/>
    <dgm:cxn modelId="{97021633-35D3-4D1D-8FC0-A59DD3F9A787}" type="presOf" srcId="{FB6369DC-3938-46D5-A76F-9EC0E2BB0E33}" destId="{76C245CA-4F19-424D-A722-E8945FD97373}" srcOrd="0" destOrd="0" presId="urn:microsoft.com/office/officeart/2005/8/layout/orgChart1#26"/>
    <dgm:cxn modelId="{BA1D156A-CBA5-4859-831F-C3F8040941AA}" type="presOf" srcId="{441C6099-740B-46B8-B7A3-A10034E875D9}" destId="{47CBA085-D580-4DA5-B089-EFA4B3F678C6}" srcOrd="0" destOrd="0" presId="urn:microsoft.com/office/officeart/2005/8/layout/orgChart1#26"/>
    <dgm:cxn modelId="{7444231E-7294-458A-ABA7-8C5B2DF00D48}" type="presOf" srcId="{E3428BB2-9028-4BDF-9272-B9024B86C71E}" destId="{37225E53-B5F2-40EB-99F3-13ACF937F39E}" srcOrd="1" destOrd="0" presId="urn:microsoft.com/office/officeart/2005/8/layout/orgChart1#26"/>
    <dgm:cxn modelId="{76C7AC34-D2AA-45A9-A5D3-AB55419F5DDA}" srcId="{A1696FF6-218D-43DD-8E25-382D15817769}" destId="{1B1FEC5A-ACA0-4804-AFA0-8C23EB7FD958}" srcOrd="2" destOrd="0" parTransId="{69EDA079-C0BD-460E-A503-EAC9605D80DC}" sibTransId="{06BCDB75-E5F0-4E04-BA43-05FFD6973EE8}"/>
    <dgm:cxn modelId="{F5263A89-9F8B-486C-900D-43CA1094F35D}" type="presOf" srcId="{306DA948-E35F-4BA0-9613-B97A0F655190}" destId="{028EAF37-9EE2-4E63-849D-77DE6A3CCC39}" srcOrd="0" destOrd="0" presId="urn:microsoft.com/office/officeart/2005/8/layout/orgChart1#26"/>
    <dgm:cxn modelId="{806A919D-D205-4C40-BC87-5F70E0EF3568}" type="presOf" srcId="{5D5097D7-3E68-4859-8EF5-7F49EEA5F2B7}" destId="{CE351FCA-1029-4F81-BA29-F9EEC0260242}" srcOrd="1" destOrd="0" presId="urn:microsoft.com/office/officeart/2005/8/layout/orgChart1#26"/>
    <dgm:cxn modelId="{15F6DC87-D074-4ED8-B3AD-7D8352FFBA38}" type="presOf" srcId="{FB1541B3-9DC2-4422-9B95-29CD2F898962}" destId="{A63FA97B-4AE7-4C68-A1F5-F46685C2BFB1}" srcOrd="0" destOrd="0" presId="urn:microsoft.com/office/officeart/2005/8/layout/orgChart1#26"/>
    <dgm:cxn modelId="{883E34A9-45AD-4651-AABE-07453D3CA431}" type="presOf" srcId="{1011AE9D-B55B-4B07-B9A0-F72AA1532D37}" destId="{8078CA56-AB35-4643-9C72-349D14B89979}" srcOrd="0" destOrd="0" presId="urn:microsoft.com/office/officeart/2005/8/layout/orgChart1#26"/>
    <dgm:cxn modelId="{10DDDE3A-BAFE-4A24-8E20-E25A9B149475}" srcId="{40069488-3DFC-4DEC-B4AD-4AE38A21209A}" destId="{1E3AB196-5874-472B-A1F4-B79D253DA4C4}" srcOrd="0" destOrd="0" parTransId="{864A9761-268F-4327-BFD5-E2557ABDA55C}" sibTransId="{0FE53B1B-F552-49D7-9C38-C2429BF53609}"/>
    <dgm:cxn modelId="{3856E960-BA6A-47D9-8DCD-37F1F82255D9}" type="presOf" srcId="{4468BB26-B4AF-4109-8608-682B280DB9A5}" destId="{EEC02ABA-67BB-4B5F-8E96-462B1277135E}" srcOrd="0" destOrd="0" presId="urn:microsoft.com/office/officeart/2005/8/layout/orgChart1#26"/>
    <dgm:cxn modelId="{7ACF26B6-2645-472A-A737-64DFE7C5AC68}" type="presOf" srcId="{95090B26-0E46-4535-A141-20E967BC705F}" destId="{D889C7B8-7143-436A-B946-36684F0B38EB}" srcOrd="1" destOrd="0" presId="urn:microsoft.com/office/officeart/2005/8/layout/orgChart1#26"/>
    <dgm:cxn modelId="{3C488D0E-6B6E-4B30-B36E-C51B90033259}" srcId="{1E3AB196-5874-472B-A1F4-B79D253DA4C4}" destId="{9F7F12D1-7E4E-4CE4-90D8-35A7A17C57F6}" srcOrd="2" destOrd="0" parTransId="{4E60766E-B99F-4FB6-8807-AA99E796C43B}" sibTransId="{09939F0E-2420-4170-A20F-B4CB936B6C80}"/>
    <dgm:cxn modelId="{08D9583B-C1A7-4A2C-95E7-5706B0F9D9E1}" type="presOf" srcId="{9F7F12D1-7E4E-4CE4-90D8-35A7A17C57F6}" destId="{AA126985-94AC-4D8F-A19F-C6F5CAAED5FA}" srcOrd="1" destOrd="0" presId="urn:microsoft.com/office/officeart/2005/8/layout/orgChart1#26"/>
    <dgm:cxn modelId="{52E61921-D618-44F6-A6A7-6A0B4293AC91}" type="presOf" srcId="{D09E8F89-23BD-4E59-8EA1-3BDA369CDC3B}" destId="{F6042260-5597-46C8-8F65-80F441EEA155}" srcOrd="0" destOrd="0" presId="urn:microsoft.com/office/officeart/2005/8/layout/orgChart1#26"/>
    <dgm:cxn modelId="{13FFEE30-B7E5-434C-9CBC-F8F3FCF46112}" type="presOf" srcId="{DB60EC51-B5F3-449B-B937-EDA3B34F0125}" destId="{6F4DDA84-5BFD-4A97-AE9E-340AF564F914}" srcOrd="0" destOrd="0" presId="urn:microsoft.com/office/officeart/2005/8/layout/orgChart1#26"/>
    <dgm:cxn modelId="{3AD9A6B1-4DB9-49E5-9D63-8D151177F767}" type="presOf" srcId="{A1696FF6-218D-43DD-8E25-382D15817769}" destId="{A5FF2307-D214-4C9F-A90B-505CC91A8E1A}" srcOrd="1" destOrd="0" presId="urn:microsoft.com/office/officeart/2005/8/layout/orgChart1#26"/>
    <dgm:cxn modelId="{88BB8EC6-1802-4069-9660-B68F53B51620}" srcId="{80A2F824-D33F-4B41-9545-59A5B6A6575F}" destId="{EF6A08ED-71AA-4FDA-8F67-131A38FB2FDB}" srcOrd="2" destOrd="0" parTransId="{FB6369DC-3938-46D5-A76F-9EC0E2BB0E33}" sibTransId="{BCC525AB-A3A6-4542-AD03-5379873765E9}"/>
    <dgm:cxn modelId="{BB5B22B6-7D31-4D1F-ADC2-ABFA4C5ADF23}" type="presOf" srcId="{69EDA079-C0BD-460E-A503-EAC9605D80DC}" destId="{2EAB7F2C-02E0-49F5-B6AD-802A23550854}" srcOrd="0" destOrd="0" presId="urn:microsoft.com/office/officeart/2005/8/layout/orgChart1#26"/>
    <dgm:cxn modelId="{4A13EEAE-FE01-4FB6-8E32-F8965BFEE59C}" type="presOf" srcId="{949C7311-6963-4128-989D-B63BAA733506}" destId="{094B00E9-2492-466A-9D61-08B133C57CA5}" srcOrd="0" destOrd="0" presId="urn:microsoft.com/office/officeart/2005/8/layout/orgChart1#26"/>
    <dgm:cxn modelId="{F0C5AD5F-DE71-4F16-9340-62AE9DCAE0B1}" type="presOf" srcId="{C97B3785-F211-4672-8A5B-C77B910DF1E2}" destId="{F4957672-FDE8-4C75-978D-594983CED2FA}" srcOrd="1" destOrd="0" presId="urn:microsoft.com/office/officeart/2005/8/layout/orgChart1#26"/>
    <dgm:cxn modelId="{578205BD-8007-4F03-9A36-DFA5D18002F4}" srcId="{C7F19D77-20BC-493D-A0DD-9125D09F0C70}" destId="{D58D97B9-748D-4D02-96AD-11C39C072CDE}" srcOrd="4" destOrd="0" parTransId="{D09E8F89-23BD-4E59-8EA1-3BDA369CDC3B}" sibTransId="{88E47520-383A-415B-B7B7-86EF1160CF4F}"/>
    <dgm:cxn modelId="{9C6DD664-A604-49E1-B288-2C3606D46070}" type="presOf" srcId="{22C450B6-B3CE-4F3C-862F-BFB29EBBB27A}" destId="{74B895AA-86FA-4592-9514-4FF835A208DF}" srcOrd="0" destOrd="0" presId="urn:microsoft.com/office/officeart/2005/8/layout/orgChart1#26"/>
    <dgm:cxn modelId="{443CEB43-FAFC-4FAE-82C9-6A2D38AE675E}" type="presOf" srcId="{3CC0F11D-43F7-4E14-B500-061437B0B1E9}" destId="{F9CC969B-C001-4A8A-977F-DFC61ABC99C2}" srcOrd="1" destOrd="0" presId="urn:microsoft.com/office/officeart/2005/8/layout/orgChart1#26"/>
    <dgm:cxn modelId="{674D32A6-8BC6-4F2F-8638-2ABE448B7981}" type="presOf" srcId="{4E60766E-B99F-4FB6-8807-AA99E796C43B}" destId="{035E9528-C05B-4CAB-B186-D0803266699A}" srcOrd="0" destOrd="0" presId="urn:microsoft.com/office/officeart/2005/8/layout/orgChart1#26"/>
    <dgm:cxn modelId="{47088055-DA5C-45D3-82B9-5BD64C4573CF}" type="presOf" srcId="{A1696FF6-218D-43DD-8E25-382D15817769}" destId="{0B2E6BBB-27DB-4110-867D-F85BFC3DC33B}" srcOrd="0" destOrd="0" presId="urn:microsoft.com/office/officeart/2005/8/layout/orgChart1#26"/>
    <dgm:cxn modelId="{C0AB0F32-F64F-42C2-AA11-C8C4863B73A3}" srcId="{C7F19D77-20BC-493D-A0DD-9125D09F0C70}" destId="{E3428BB2-9028-4BDF-9272-B9024B86C71E}" srcOrd="0" destOrd="0" parTransId="{441C6099-740B-46B8-B7A3-A10034E875D9}" sibTransId="{4DF0EB63-D084-4B99-97F1-04415E680F3B}"/>
    <dgm:cxn modelId="{2723C537-6C99-45A7-94A0-BDD7ABB3F9A3}" type="presOf" srcId="{BFF48972-4011-49DB-BD56-7DC597D92E28}" destId="{77CB74DB-0242-4839-82A1-DCED10159652}" srcOrd="0" destOrd="0" presId="urn:microsoft.com/office/officeart/2005/8/layout/orgChart1#26"/>
    <dgm:cxn modelId="{A1E289E1-1323-458F-A985-47688E45FDC7}" type="presOf" srcId="{EF6A08ED-71AA-4FDA-8F67-131A38FB2FDB}" destId="{E5B2A46E-3C46-42CD-8B22-4D9644F81BF1}" srcOrd="1" destOrd="0" presId="urn:microsoft.com/office/officeart/2005/8/layout/orgChart1#26"/>
    <dgm:cxn modelId="{D4F8CBF5-DDFD-4B9F-B411-2012205BB367}" type="presOf" srcId="{C7F19D77-20BC-493D-A0DD-9125D09F0C70}" destId="{1960646A-E297-47D3-90E0-4B027B237489}" srcOrd="1" destOrd="0" presId="urn:microsoft.com/office/officeart/2005/8/layout/orgChart1#26"/>
    <dgm:cxn modelId="{1DBB4B4F-A036-4802-B68C-64C49FBD7053}" type="presOf" srcId="{1AFC4DD5-5F2F-4E2A-8523-7E08A80A8C00}" destId="{92F457D9-D1D8-4377-A1BB-ABD039DF7047}" srcOrd="0" destOrd="0" presId="urn:microsoft.com/office/officeart/2005/8/layout/orgChart1#26"/>
    <dgm:cxn modelId="{A05A9744-43F5-448A-904C-AA81A8F7ADD5}" type="presOf" srcId="{6919E998-254E-487F-8959-2BFC755D180D}" destId="{1F288BAF-92A1-4D08-B3D4-2608724C73D2}" srcOrd="0" destOrd="0" presId="urn:microsoft.com/office/officeart/2005/8/layout/orgChart1#26"/>
    <dgm:cxn modelId="{096CF9E0-CE1E-43AA-AC6E-E5199453EAF5}" type="presOf" srcId="{218AE0BE-A8B5-4B4F-B344-9462E07E86C3}" destId="{1D41373B-F60E-4565-8BCB-F65F762DC954}" srcOrd="0" destOrd="0" presId="urn:microsoft.com/office/officeart/2005/8/layout/orgChart1#26"/>
    <dgm:cxn modelId="{0800B310-90B0-411E-A7AA-FD95D8660DBA}" type="presOf" srcId="{1E3AB196-5874-472B-A1F4-B79D253DA4C4}" destId="{C219980B-5F33-467A-90E4-556FB8BAA5F1}" srcOrd="0" destOrd="0" presId="urn:microsoft.com/office/officeart/2005/8/layout/orgChart1#26"/>
    <dgm:cxn modelId="{5F508DC8-87CB-476A-8741-947D92833C4A}" type="presOf" srcId="{40069488-3DFC-4DEC-B4AD-4AE38A21209A}" destId="{A00F33E9-3C9B-4B27-8394-F951908E09BC}" srcOrd="0" destOrd="0" presId="urn:microsoft.com/office/officeart/2005/8/layout/orgChart1#26"/>
    <dgm:cxn modelId="{547F04E0-57F7-4501-A98F-AE975A261259}" type="presOf" srcId="{C97B3785-F211-4672-8A5B-C77B910DF1E2}" destId="{AA46B281-56F5-43B8-AF73-7BB908E53DA8}" srcOrd="0" destOrd="0" presId="urn:microsoft.com/office/officeart/2005/8/layout/orgChart1#26"/>
    <dgm:cxn modelId="{52B2048F-4DDF-4DCB-903A-59002C4D71A0}" srcId="{80A2F824-D33F-4B41-9545-59A5B6A6575F}" destId="{5D5097D7-3E68-4859-8EF5-7F49EEA5F2B7}" srcOrd="0" destOrd="0" parTransId="{FB1541B3-9DC2-4422-9B95-29CD2F898962}" sibTransId="{CF8489BE-6C00-475A-9923-BF01C1F14BE2}"/>
    <dgm:cxn modelId="{0F58A86A-1071-4E1E-B369-3A9DD8B56746}" srcId="{A1696FF6-218D-43DD-8E25-382D15817769}" destId="{3CC0F11D-43F7-4E14-B500-061437B0B1E9}" srcOrd="1" destOrd="0" parTransId="{1926A3CC-85D6-4F5A-B38E-A21BE23FA4AF}" sibTransId="{E9B0D9F1-2ABC-42A2-87B9-4D06F4865A94}"/>
    <dgm:cxn modelId="{92B758E3-2A83-4A5A-A447-CB78D701AEC4}" type="presOf" srcId="{3CC0F11D-43F7-4E14-B500-061437B0B1E9}" destId="{DDFA0229-529F-43E0-BE74-D9AB8DF5E855}" srcOrd="0" destOrd="0" presId="urn:microsoft.com/office/officeart/2005/8/layout/orgChart1#26"/>
    <dgm:cxn modelId="{85FE26ED-0629-4968-9090-AF90F22D96CD}" type="presOf" srcId="{80A2F824-D33F-4B41-9545-59A5B6A6575F}" destId="{145A31DB-3695-40C3-98DA-266C3B7EDB51}" srcOrd="1" destOrd="0" presId="urn:microsoft.com/office/officeart/2005/8/layout/orgChart1#26"/>
    <dgm:cxn modelId="{9B353EC2-2834-436B-80C1-58AE8F196AD2}" type="presOf" srcId="{C7F19D77-20BC-493D-A0DD-9125D09F0C70}" destId="{34CB506A-510C-41E9-83F3-6BB4D5D7C9E1}" srcOrd="0" destOrd="0" presId="urn:microsoft.com/office/officeart/2005/8/layout/orgChart1#26"/>
    <dgm:cxn modelId="{1A5AC41F-A477-4994-AB03-754A72039C19}" srcId="{C7F19D77-20BC-493D-A0DD-9125D09F0C70}" destId="{CDF4E52D-41FD-4685-92CE-5FF5763318A4}" srcOrd="1" destOrd="0" parTransId="{4468BB26-B4AF-4109-8608-682B280DB9A5}" sibTransId="{C53D932E-3D0C-4EB9-A6A5-181988FE0010}"/>
    <dgm:cxn modelId="{2048E6F6-E1B0-4DC7-B192-7962BEC95E31}" type="presOf" srcId="{D67E09AB-D8D0-4AEC-AACD-3CE2AC60BFE1}" destId="{84819CAA-A2F7-4104-B2F2-E1210594967A}" srcOrd="1" destOrd="0" presId="urn:microsoft.com/office/officeart/2005/8/layout/orgChart1#26"/>
    <dgm:cxn modelId="{C0859222-874F-4B4F-B42E-A7058A476E6B}" type="presOf" srcId="{80A2F824-D33F-4B41-9545-59A5B6A6575F}" destId="{176EEA0D-84AC-4CAD-A6EF-27F199D8E4AE}" srcOrd="0" destOrd="0" presId="urn:microsoft.com/office/officeart/2005/8/layout/orgChart1#26"/>
    <dgm:cxn modelId="{96FA8632-C66D-48B9-B247-13B1CFFC784F}" type="presOf" srcId="{95090B26-0E46-4535-A141-20E967BC705F}" destId="{8C719717-4300-427E-9C16-C6A823E72CB5}" srcOrd="0" destOrd="0" presId="urn:microsoft.com/office/officeart/2005/8/layout/orgChart1#26"/>
    <dgm:cxn modelId="{D257C87B-3DAD-4168-8890-1101D04788BD}" type="presOf" srcId="{1B1FEC5A-ACA0-4804-AFA0-8C23EB7FD958}" destId="{3BD40F07-73B0-4817-9A17-D650E40CF98C}" srcOrd="1" destOrd="0" presId="urn:microsoft.com/office/officeart/2005/8/layout/orgChart1#26"/>
    <dgm:cxn modelId="{AD749E91-2F72-4322-99A5-C46321B83339}" type="presOf" srcId="{96541BA9-4EEA-4C2F-B470-67D662199BEB}" destId="{732F420E-302E-4714-92C3-5D4D6421EE90}" srcOrd="0" destOrd="0" presId="urn:microsoft.com/office/officeart/2005/8/layout/orgChart1#26"/>
    <dgm:cxn modelId="{C67E299D-E631-4FBE-802E-903509AA3DFA}" srcId="{1E3AB196-5874-472B-A1F4-B79D253DA4C4}" destId="{A1696FF6-218D-43DD-8E25-382D15817769}" srcOrd="3" destOrd="0" parTransId="{218AE0BE-A8B5-4B4F-B344-9462E07E86C3}" sibTransId="{CA090D3A-09DB-445D-877D-4F2B940F4AB2}"/>
    <dgm:cxn modelId="{4365A1E2-3112-49B1-853F-670E25882DB0}" type="presOf" srcId="{1B1FEC5A-ACA0-4804-AFA0-8C23EB7FD958}" destId="{72798C04-A9B2-47B3-B99A-F310D9998983}" srcOrd="0" destOrd="0" presId="urn:microsoft.com/office/officeart/2005/8/layout/orgChart1#26"/>
    <dgm:cxn modelId="{BB220C39-228F-4DBC-957A-79B4D2AA17F7}" srcId="{C7F19D77-20BC-493D-A0DD-9125D09F0C70}" destId="{C97B3785-F211-4672-8A5B-C77B910DF1E2}" srcOrd="3" destOrd="0" parTransId="{6919E998-254E-487F-8959-2BFC755D180D}" sibTransId="{DED4303C-B251-4A43-82E7-E4F29FDD6FF5}"/>
    <dgm:cxn modelId="{161D22D4-1DD8-4940-A4CC-60D7066368BE}" type="presOf" srcId="{E3428BB2-9028-4BDF-9272-B9024B86C71E}" destId="{0EFF19B7-049F-46FD-A1DC-34B088EA2F1A}" srcOrd="0" destOrd="0" presId="urn:microsoft.com/office/officeart/2005/8/layout/orgChart1#26"/>
    <dgm:cxn modelId="{948243AE-6950-4BDF-A24B-BDFAB064B5EA}" srcId="{A1696FF6-218D-43DD-8E25-382D15817769}" destId="{1AFC4DD5-5F2F-4E2A-8523-7E08A80A8C00}" srcOrd="0" destOrd="0" parTransId="{DB60EC51-B5F3-449B-B937-EDA3B34F0125}" sibTransId="{C91516CC-11CB-47DE-B5E1-2E9A2F256E24}"/>
    <dgm:cxn modelId="{EC99F9D0-346E-4864-AB5E-79315914A22E}" srcId="{9F7F12D1-7E4E-4CE4-90D8-35A7A17C57F6}" destId="{95090B26-0E46-4535-A141-20E967BC705F}" srcOrd="0" destOrd="0" parTransId="{96541BA9-4EEA-4C2F-B470-67D662199BEB}" sibTransId="{9F48C8FE-161D-4B72-B735-AE0E9B2DC865}"/>
    <dgm:cxn modelId="{F1A57808-AB52-4491-B3FE-12CE8F0AE654}" type="presOf" srcId="{EF6A08ED-71AA-4FDA-8F67-131A38FB2FDB}" destId="{BB8FE11E-6DAF-44CF-93F8-590E81F146A6}" srcOrd="0" destOrd="0" presId="urn:microsoft.com/office/officeart/2005/8/layout/orgChart1#26"/>
    <dgm:cxn modelId="{40CF8723-6851-4062-8611-07EAC5B75DCD}" type="presOf" srcId="{949D2C48-3511-41B2-A220-28939924B5AC}" destId="{1F1C916E-7F4E-46C2-9E77-8AF5EC4B1B38}" srcOrd="1" destOrd="0" presId="urn:microsoft.com/office/officeart/2005/8/layout/orgChart1#26"/>
    <dgm:cxn modelId="{ECB764F0-8506-4B9A-A26C-A32525ADC029}" srcId="{9F7F12D1-7E4E-4CE4-90D8-35A7A17C57F6}" destId="{949D2C48-3511-41B2-A220-28939924B5AC}" srcOrd="2" destOrd="0" parTransId="{22C450B6-B3CE-4F3C-862F-BFB29EBBB27A}" sibTransId="{149C71CD-EA6F-41BE-95AE-67C1A939F774}"/>
    <dgm:cxn modelId="{AD485C6E-59E7-4F4C-8A08-77DF4C74DA2B}" type="presOf" srcId="{1AFC4DD5-5F2F-4E2A-8523-7E08A80A8C00}" destId="{51751E75-7A9D-42A8-8EC5-86C53AFEFAD0}" srcOrd="1" destOrd="0" presId="urn:microsoft.com/office/officeart/2005/8/layout/orgChart1#26"/>
    <dgm:cxn modelId="{CD145352-D920-4D82-B877-857B75F647D7}" type="presOf" srcId="{D475A654-D8CF-40E5-B70D-FD7FEEE167D3}" destId="{94E2CAE4-6090-4009-A90A-6DAC1CDB91E1}" srcOrd="1" destOrd="0" presId="urn:microsoft.com/office/officeart/2005/8/layout/orgChart1#26"/>
    <dgm:cxn modelId="{111BF439-4043-4A09-827C-391E7EFEFF55}" type="presOf" srcId="{D475A654-D8CF-40E5-B70D-FD7FEEE167D3}" destId="{86212BF7-00E1-42A0-BD3C-C5C425F12FED}" srcOrd="0" destOrd="0" presId="urn:microsoft.com/office/officeart/2005/8/layout/orgChart1#26"/>
    <dgm:cxn modelId="{237C966A-5373-491B-9555-F5C5B1726263}" type="presOf" srcId="{9F7F12D1-7E4E-4CE4-90D8-35A7A17C57F6}" destId="{2AD6B935-B19B-406F-B83C-0B40F615846E}" srcOrd="0" destOrd="0" presId="urn:microsoft.com/office/officeart/2005/8/layout/orgChart1#26"/>
    <dgm:cxn modelId="{05F0D577-8F8C-4FE1-9AD3-CB325E31B0C3}" type="presOf" srcId="{1E3AB196-5874-472B-A1F4-B79D253DA4C4}" destId="{06C2190E-D046-4CC7-A45F-CE2CC7BED30C}" srcOrd="1" destOrd="0" presId="urn:microsoft.com/office/officeart/2005/8/layout/orgChart1#26"/>
    <dgm:cxn modelId="{BD31AD31-AC97-4FA6-8005-EF7E91C1FB01}" type="presOf" srcId="{949D2C48-3511-41B2-A220-28939924B5AC}" destId="{4510A118-79FE-4407-B7DC-CDA4BB0A546B}" srcOrd="0" destOrd="0" presId="urn:microsoft.com/office/officeart/2005/8/layout/orgChart1#26"/>
    <dgm:cxn modelId="{D2AFFDFC-C7A7-4048-86E0-AA5F08E7A8AD}" type="presOf" srcId="{A5BD0141-46D4-46B2-B0A6-6A76058973BA}" destId="{2CC26256-ABFF-485C-8C35-95DEE4B8D44A}" srcOrd="0" destOrd="0" presId="urn:microsoft.com/office/officeart/2005/8/layout/orgChart1#26"/>
    <dgm:cxn modelId="{23F8A699-4074-44F4-8F3C-202536968AF5}" srcId="{9F7F12D1-7E4E-4CE4-90D8-35A7A17C57F6}" destId="{D475A654-D8CF-40E5-B70D-FD7FEEE167D3}" srcOrd="1" destOrd="0" parTransId="{A5BD0141-46D4-46B2-B0A6-6A76058973BA}" sibTransId="{030DB77F-27AB-46FA-A6AB-696E52F540AB}"/>
    <dgm:cxn modelId="{F024E280-7D93-48C5-BDDA-04D43150A68B}" type="presParOf" srcId="{A00F33E9-3C9B-4B27-8394-F951908E09BC}" destId="{A54C95BB-82F9-4A8A-B81F-F8E64A34B40D}" srcOrd="0" destOrd="0" presId="urn:microsoft.com/office/officeart/2005/8/layout/orgChart1#26"/>
    <dgm:cxn modelId="{B0E372AD-0256-485E-8C79-FBA16AD2E3AB}" type="presParOf" srcId="{A54C95BB-82F9-4A8A-B81F-F8E64A34B40D}" destId="{AFC6EEA9-2695-4AC1-A4B4-8FCC877800C3}" srcOrd="0" destOrd="0" presId="urn:microsoft.com/office/officeart/2005/8/layout/orgChart1#26"/>
    <dgm:cxn modelId="{50570A1E-A23E-4198-947A-113219EA41C5}" type="presParOf" srcId="{AFC6EEA9-2695-4AC1-A4B4-8FCC877800C3}" destId="{C219980B-5F33-467A-90E4-556FB8BAA5F1}" srcOrd="0" destOrd="0" presId="urn:microsoft.com/office/officeart/2005/8/layout/orgChart1#26"/>
    <dgm:cxn modelId="{68B2E852-2ADE-4E7D-B50B-7A06291DFB59}" type="presParOf" srcId="{AFC6EEA9-2695-4AC1-A4B4-8FCC877800C3}" destId="{06C2190E-D046-4CC7-A45F-CE2CC7BED30C}" srcOrd="1" destOrd="0" presId="urn:microsoft.com/office/officeart/2005/8/layout/orgChart1#26"/>
    <dgm:cxn modelId="{548F6396-1473-4914-965C-FDE98B3CD486}" type="presParOf" srcId="{A54C95BB-82F9-4A8A-B81F-F8E64A34B40D}" destId="{960BFD14-7DD4-46BC-A7F9-6E47B361541A}" srcOrd="1" destOrd="0" presId="urn:microsoft.com/office/officeart/2005/8/layout/orgChart1#26"/>
    <dgm:cxn modelId="{9A2F759F-0033-40B4-93E8-7954BD509FFA}" type="presParOf" srcId="{960BFD14-7DD4-46BC-A7F9-6E47B361541A}" destId="{77CB74DB-0242-4839-82A1-DCED10159652}" srcOrd="0" destOrd="0" presId="urn:microsoft.com/office/officeart/2005/8/layout/orgChart1#26"/>
    <dgm:cxn modelId="{6951F9C7-6F85-4DFA-84BB-382DAC335998}" type="presParOf" srcId="{960BFD14-7DD4-46BC-A7F9-6E47B361541A}" destId="{936DDC6D-2BE5-4001-9B7F-E6CDC57868EA}" srcOrd="1" destOrd="0" presId="urn:microsoft.com/office/officeart/2005/8/layout/orgChart1#26"/>
    <dgm:cxn modelId="{097DBF8F-FDAA-4C16-9445-645790E31F68}" type="presParOf" srcId="{936DDC6D-2BE5-4001-9B7F-E6CDC57868EA}" destId="{83CF0411-842D-4232-A404-CB7DA58AD6A6}" srcOrd="0" destOrd="0" presId="urn:microsoft.com/office/officeart/2005/8/layout/orgChart1#26"/>
    <dgm:cxn modelId="{4D97C02E-3140-4D85-9A5F-0F46796764F2}" type="presParOf" srcId="{83CF0411-842D-4232-A404-CB7DA58AD6A6}" destId="{176EEA0D-84AC-4CAD-A6EF-27F199D8E4AE}" srcOrd="0" destOrd="0" presId="urn:microsoft.com/office/officeart/2005/8/layout/orgChart1#26"/>
    <dgm:cxn modelId="{8C75F0A8-38F6-45A8-ABF2-8830EF7C313D}" type="presParOf" srcId="{83CF0411-842D-4232-A404-CB7DA58AD6A6}" destId="{145A31DB-3695-40C3-98DA-266C3B7EDB51}" srcOrd="1" destOrd="0" presId="urn:microsoft.com/office/officeart/2005/8/layout/orgChart1#26"/>
    <dgm:cxn modelId="{6E7E5673-0E16-447F-95BC-DB963024C46D}" type="presParOf" srcId="{936DDC6D-2BE5-4001-9B7F-E6CDC57868EA}" destId="{11123A16-BB1E-4BFE-9ECA-E2D132067894}" srcOrd="1" destOrd="0" presId="urn:microsoft.com/office/officeart/2005/8/layout/orgChart1#26"/>
    <dgm:cxn modelId="{5BF45593-E8F6-44CC-A382-A917919E1462}" type="presParOf" srcId="{11123A16-BB1E-4BFE-9ECA-E2D132067894}" destId="{A63FA97B-4AE7-4C68-A1F5-F46685C2BFB1}" srcOrd="0" destOrd="0" presId="urn:microsoft.com/office/officeart/2005/8/layout/orgChart1#26"/>
    <dgm:cxn modelId="{012D645D-72AC-4601-9E16-5D7C3EF309B4}" type="presParOf" srcId="{11123A16-BB1E-4BFE-9ECA-E2D132067894}" destId="{8C2B2697-359C-49CB-B15E-DC9A9FAA5004}" srcOrd="1" destOrd="0" presId="urn:microsoft.com/office/officeart/2005/8/layout/orgChart1#26"/>
    <dgm:cxn modelId="{5DD8F23C-E960-4F48-93DE-D8BF1448B20B}" type="presParOf" srcId="{8C2B2697-359C-49CB-B15E-DC9A9FAA5004}" destId="{E1391E44-12CD-49DF-ADD5-E4AB2D226326}" srcOrd="0" destOrd="0" presId="urn:microsoft.com/office/officeart/2005/8/layout/orgChart1#26"/>
    <dgm:cxn modelId="{0C8F4CAC-F834-4469-868D-A7BF9CC45066}" type="presParOf" srcId="{E1391E44-12CD-49DF-ADD5-E4AB2D226326}" destId="{AB7CD845-9A27-49F9-8751-F6E3275F2263}" srcOrd="0" destOrd="0" presId="urn:microsoft.com/office/officeart/2005/8/layout/orgChart1#26"/>
    <dgm:cxn modelId="{97C0336C-4457-4916-8909-98DD1837F7E4}" type="presParOf" srcId="{E1391E44-12CD-49DF-ADD5-E4AB2D226326}" destId="{CE351FCA-1029-4F81-BA29-F9EEC0260242}" srcOrd="1" destOrd="0" presId="urn:microsoft.com/office/officeart/2005/8/layout/orgChart1#26"/>
    <dgm:cxn modelId="{B3ED051B-874F-4901-85EF-9F8189B9B23A}" type="presParOf" srcId="{8C2B2697-359C-49CB-B15E-DC9A9FAA5004}" destId="{AEAE302B-53BA-4426-858E-4180AD144A18}" srcOrd="1" destOrd="0" presId="urn:microsoft.com/office/officeart/2005/8/layout/orgChart1#26"/>
    <dgm:cxn modelId="{01E09CA4-920A-4DD3-91FB-B042E5F4F67E}" type="presParOf" srcId="{8C2B2697-359C-49CB-B15E-DC9A9FAA5004}" destId="{F5F04162-689F-42F1-8E3A-AA973E1839E7}" srcOrd="2" destOrd="0" presId="urn:microsoft.com/office/officeart/2005/8/layout/orgChart1#26"/>
    <dgm:cxn modelId="{218863B3-61B0-4837-9255-842D6FF0F2AE}" type="presParOf" srcId="{11123A16-BB1E-4BFE-9ECA-E2D132067894}" destId="{028EAF37-9EE2-4E63-849D-77DE6A3CCC39}" srcOrd="2" destOrd="0" presId="urn:microsoft.com/office/officeart/2005/8/layout/orgChart1#26"/>
    <dgm:cxn modelId="{3A1BAC4E-33F4-42E5-8BBC-CC7329ED05F7}" type="presParOf" srcId="{11123A16-BB1E-4BFE-9ECA-E2D132067894}" destId="{E014368C-E9E1-4E5F-BC57-BFD3580952AC}" srcOrd="3" destOrd="0" presId="urn:microsoft.com/office/officeart/2005/8/layout/orgChart1#26"/>
    <dgm:cxn modelId="{82B43071-C664-4846-BFBD-575DF1F0151C}" type="presParOf" srcId="{E014368C-E9E1-4E5F-BC57-BFD3580952AC}" destId="{1036D541-7938-4CB8-B7DB-4BDC62EF8955}" srcOrd="0" destOrd="0" presId="urn:microsoft.com/office/officeart/2005/8/layout/orgChart1#26"/>
    <dgm:cxn modelId="{6CFA304E-39A2-4220-9F94-2E3D0537D216}" type="presParOf" srcId="{1036D541-7938-4CB8-B7DB-4BDC62EF8955}" destId="{DBA108E7-B2B6-4EDD-805A-D6957AEB5DC7}" srcOrd="0" destOrd="0" presId="urn:microsoft.com/office/officeart/2005/8/layout/orgChart1#26"/>
    <dgm:cxn modelId="{F69F77AF-E192-44E7-BD69-EAD5A9DA701C}" type="presParOf" srcId="{1036D541-7938-4CB8-B7DB-4BDC62EF8955}" destId="{3B040831-5583-4E42-82C1-6D78D7455170}" srcOrd="1" destOrd="0" presId="urn:microsoft.com/office/officeart/2005/8/layout/orgChart1#26"/>
    <dgm:cxn modelId="{F3102871-5BF9-4F95-ACE4-41BCBA7C2B61}" type="presParOf" srcId="{E014368C-E9E1-4E5F-BC57-BFD3580952AC}" destId="{B5CFF717-526C-460B-A480-45BBFB7F79A4}" srcOrd="1" destOrd="0" presId="urn:microsoft.com/office/officeart/2005/8/layout/orgChart1#26"/>
    <dgm:cxn modelId="{C5E6015E-D3CF-4094-A4DF-E89F5EEA60FB}" type="presParOf" srcId="{E014368C-E9E1-4E5F-BC57-BFD3580952AC}" destId="{7ECEF389-E6E8-477E-BB5A-2AF78C1AB6A7}" srcOrd="2" destOrd="0" presId="urn:microsoft.com/office/officeart/2005/8/layout/orgChart1#26"/>
    <dgm:cxn modelId="{F0303233-5EEF-4781-9548-260FCA2D90F3}" type="presParOf" srcId="{11123A16-BB1E-4BFE-9ECA-E2D132067894}" destId="{76C245CA-4F19-424D-A722-E8945FD97373}" srcOrd="4" destOrd="0" presId="urn:microsoft.com/office/officeart/2005/8/layout/orgChart1#26"/>
    <dgm:cxn modelId="{83BBFAEA-43C0-4BF2-8CE6-729773C8DB32}" type="presParOf" srcId="{11123A16-BB1E-4BFE-9ECA-E2D132067894}" destId="{2A667E52-238A-43C4-BC5F-E5AD854464B2}" srcOrd="5" destOrd="0" presId="urn:microsoft.com/office/officeart/2005/8/layout/orgChart1#26"/>
    <dgm:cxn modelId="{DE8D3660-50AF-432E-A505-10176681D52B}" type="presParOf" srcId="{2A667E52-238A-43C4-BC5F-E5AD854464B2}" destId="{94170E3A-FD80-41B3-83DA-57CD1C9D3882}" srcOrd="0" destOrd="0" presId="urn:microsoft.com/office/officeart/2005/8/layout/orgChart1#26"/>
    <dgm:cxn modelId="{71F2B919-9B9B-43B6-B4E5-5CD7F944E9DD}" type="presParOf" srcId="{94170E3A-FD80-41B3-83DA-57CD1C9D3882}" destId="{BB8FE11E-6DAF-44CF-93F8-590E81F146A6}" srcOrd="0" destOrd="0" presId="urn:microsoft.com/office/officeart/2005/8/layout/orgChart1#26"/>
    <dgm:cxn modelId="{BD5F70DB-CC80-4211-B108-2E9D58FEEFFF}" type="presParOf" srcId="{94170E3A-FD80-41B3-83DA-57CD1C9D3882}" destId="{E5B2A46E-3C46-42CD-8B22-4D9644F81BF1}" srcOrd="1" destOrd="0" presId="urn:microsoft.com/office/officeart/2005/8/layout/orgChart1#26"/>
    <dgm:cxn modelId="{14019EE5-9169-44BA-99C4-F1DEEA7D51FA}" type="presParOf" srcId="{2A667E52-238A-43C4-BC5F-E5AD854464B2}" destId="{292FD1B0-7E37-4FCF-B247-85E32B65CFFE}" srcOrd="1" destOrd="0" presId="urn:microsoft.com/office/officeart/2005/8/layout/orgChart1#26"/>
    <dgm:cxn modelId="{9C06CF91-98DB-4AC5-9A28-7907C7D84348}" type="presParOf" srcId="{2A667E52-238A-43C4-BC5F-E5AD854464B2}" destId="{9644A6C3-BBDE-44D9-B3F4-E922591D2231}" srcOrd="2" destOrd="0" presId="urn:microsoft.com/office/officeart/2005/8/layout/orgChart1#26"/>
    <dgm:cxn modelId="{7CA6F1C2-ED6C-4DA2-9838-B21AE604E86A}" type="presParOf" srcId="{936DDC6D-2BE5-4001-9B7F-E6CDC57868EA}" destId="{A83F432D-C515-482C-8B37-2BCF93FAEE47}" srcOrd="2" destOrd="0" presId="urn:microsoft.com/office/officeart/2005/8/layout/orgChart1#26"/>
    <dgm:cxn modelId="{2F68FC64-A4F9-43EE-ABEA-45C4375F90C2}" type="presParOf" srcId="{960BFD14-7DD4-46BC-A7F9-6E47B361541A}" destId="{094B00E9-2492-466A-9D61-08B133C57CA5}" srcOrd="2" destOrd="0" presId="urn:microsoft.com/office/officeart/2005/8/layout/orgChart1#26"/>
    <dgm:cxn modelId="{A224FBFD-7477-496C-B819-B8D613C2C8D4}" type="presParOf" srcId="{960BFD14-7DD4-46BC-A7F9-6E47B361541A}" destId="{4EB60EEB-450A-4EDB-9C2A-BB866C52D690}" srcOrd="3" destOrd="0" presId="urn:microsoft.com/office/officeart/2005/8/layout/orgChart1#26"/>
    <dgm:cxn modelId="{C813F563-37BA-4117-863A-D5B06964B61D}" type="presParOf" srcId="{4EB60EEB-450A-4EDB-9C2A-BB866C52D690}" destId="{AB0F2D09-2ED4-47FD-9A4C-FD10AD3E0676}" srcOrd="0" destOrd="0" presId="urn:microsoft.com/office/officeart/2005/8/layout/orgChart1#26"/>
    <dgm:cxn modelId="{5657A877-23F5-4DAF-AACC-88D5B92C5D60}" type="presParOf" srcId="{AB0F2D09-2ED4-47FD-9A4C-FD10AD3E0676}" destId="{34CB506A-510C-41E9-83F3-6BB4D5D7C9E1}" srcOrd="0" destOrd="0" presId="urn:microsoft.com/office/officeart/2005/8/layout/orgChart1#26"/>
    <dgm:cxn modelId="{C9ACE6EA-E488-4E71-9866-195DF5881758}" type="presParOf" srcId="{AB0F2D09-2ED4-47FD-9A4C-FD10AD3E0676}" destId="{1960646A-E297-47D3-90E0-4B027B237489}" srcOrd="1" destOrd="0" presId="urn:microsoft.com/office/officeart/2005/8/layout/orgChart1#26"/>
    <dgm:cxn modelId="{8D256B2D-82A4-4083-95B9-8AF5ECA12B2B}" type="presParOf" srcId="{4EB60EEB-450A-4EDB-9C2A-BB866C52D690}" destId="{63789278-CBC0-4047-95C6-83CE00196034}" srcOrd="1" destOrd="0" presId="urn:microsoft.com/office/officeart/2005/8/layout/orgChart1#26"/>
    <dgm:cxn modelId="{F21CC368-9F66-4EA4-810B-EDEEC483EB0C}" type="presParOf" srcId="{63789278-CBC0-4047-95C6-83CE00196034}" destId="{47CBA085-D580-4DA5-B089-EFA4B3F678C6}" srcOrd="0" destOrd="0" presId="urn:microsoft.com/office/officeart/2005/8/layout/orgChart1#26"/>
    <dgm:cxn modelId="{DDBBFEE2-C4F3-4744-8FBE-43C3F4D8CFB0}" type="presParOf" srcId="{63789278-CBC0-4047-95C6-83CE00196034}" destId="{F721B25D-08DA-4249-9E3F-FDC8FDCD7BB7}" srcOrd="1" destOrd="0" presId="urn:microsoft.com/office/officeart/2005/8/layout/orgChart1#26"/>
    <dgm:cxn modelId="{EA2FC962-47BC-4230-AC3F-62868E399F16}" type="presParOf" srcId="{F721B25D-08DA-4249-9E3F-FDC8FDCD7BB7}" destId="{7CFFDEF2-1F4C-4B84-8E98-5E895DC4AAB1}" srcOrd="0" destOrd="0" presId="urn:microsoft.com/office/officeart/2005/8/layout/orgChart1#26"/>
    <dgm:cxn modelId="{DF5AD031-8DA0-4697-B9BE-E93F889C7EF1}" type="presParOf" srcId="{7CFFDEF2-1F4C-4B84-8E98-5E895DC4AAB1}" destId="{0EFF19B7-049F-46FD-A1DC-34B088EA2F1A}" srcOrd="0" destOrd="0" presId="urn:microsoft.com/office/officeart/2005/8/layout/orgChart1#26"/>
    <dgm:cxn modelId="{9C63C34E-1329-473D-81E9-8C917C1F2EA7}" type="presParOf" srcId="{7CFFDEF2-1F4C-4B84-8E98-5E895DC4AAB1}" destId="{37225E53-B5F2-40EB-99F3-13ACF937F39E}" srcOrd="1" destOrd="0" presId="urn:microsoft.com/office/officeart/2005/8/layout/orgChart1#26"/>
    <dgm:cxn modelId="{D19F98C3-EE1E-4F7A-A6D9-347EE3A5D030}" type="presParOf" srcId="{F721B25D-08DA-4249-9E3F-FDC8FDCD7BB7}" destId="{F12D5967-BED1-45C3-BDD5-0B966E252E32}" srcOrd="1" destOrd="0" presId="urn:microsoft.com/office/officeart/2005/8/layout/orgChart1#26"/>
    <dgm:cxn modelId="{5780D2A2-CC4B-4FBD-9AF5-AAB3D1FAE86B}" type="presParOf" srcId="{F721B25D-08DA-4249-9E3F-FDC8FDCD7BB7}" destId="{483D70E1-C9FE-4EB9-991E-7902B4B1A6DA}" srcOrd="2" destOrd="0" presId="urn:microsoft.com/office/officeart/2005/8/layout/orgChart1#26"/>
    <dgm:cxn modelId="{B4B81B11-66C1-4E9C-9F90-B8F1AE8A26E1}" type="presParOf" srcId="{63789278-CBC0-4047-95C6-83CE00196034}" destId="{EEC02ABA-67BB-4B5F-8E96-462B1277135E}" srcOrd="2" destOrd="0" presId="urn:microsoft.com/office/officeart/2005/8/layout/orgChart1#26"/>
    <dgm:cxn modelId="{8F74F9C7-F951-455A-A253-87D866CB053C}" type="presParOf" srcId="{63789278-CBC0-4047-95C6-83CE00196034}" destId="{FE11B212-E1F3-4026-B04A-F4C6864AFBB2}" srcOrd="3" destOrd="0" presId="urn:microsoft.com/office/officeart/2005/8/layout/orgChart1#26"/>
    <dgm:cxn modelId="{F63F28E1-8606-43FA-9563-9852492DC970}" type="presParOf" srcId="{FE11B212-E1F3-4026-B04A-F4C6864AFBB2}" destId="{BA126335-26D2-45CF-85EE-258829115B66}" srcOrd="0" destOrd="0" presId="urn:microsoft.com/office/officeart/2005/8/layout/orgChart1#26"/>
    <dgm:cxn modelId="{DA19E7E7-B974-458E-BB9C-AE9589FA1AD2}" type="presParOf" srcId="{BA126335-26D2-45CF-85EE-258829115B66}" destId="{68A82D34-C686-4923-BD27-DF69C118865F}" srcOrd="0" destOrd="0" presId="urn:microsoft.com/office/officeart/2005/8/layout/orgChart1#26"/>
    <dgm:cxn modelId="{01701A5F-3BE1-4955-B665-CB88A7AC73D8}" type="presParOf" srcId="{BA126335-26D2-45CF-85EE-258829115B66}" destId="{5F92FE05-2D33-4172-97E7-B67B3B64C3FF}" srcOrd="1" destOrd="0" presId="urn:microsoft.com/office/officeart/2005/8/layout/orgChart1#26"/>
    <dgm:cxn modelId="{43652E93-8F22-451D-9573-8638F5024412}" type="presParOf" srcId="{FE11B212-E1F3-4026-B04A-F4C6864AFBB2}" destId="{5104BBFC-A43C-48D8-9924-2B1A958A44BA}" srcOrd="1" destOrd="0" presId="urn:microsoft.com/office/officeart/2005/8/layout/orgChart1#26"/>
    <dgm:cxn modelId="{8C9A29D8-F2D4-4E96-9E8A-EAD91ACCE10A}" type="presParOf" srcId="{FE11B212-E1F3-4026-B04A-F4C6864AFBB2}" destId="{9D2F9B3F-DE31-4A49-B854-D86A086BF279}" srcOrd="2" destOrd="0" presId="urn:microsoft.com/office/officeart/2005/8/layout/orgChart1#26"/>
    <dgm:cxn modelId="{9DBA93EB-AF9A-4BC6-AF98-E7ADBC646167}" type="presParOf" srcId="{63789278-CBC0-4047-95C6-83CE00196034}" destId="{8078CA56-AB35-4643-9C72-349D14B89979}" srcOrd="4" destOrd="0" presId="urn:microsoft.com/office/officeart/2005/8/layout/orgChart1#26"/>
    <dgm:cxn modelId="{C260A5FB-C8BA-4622-ABED-215C5D056C11}" type="presParOf" srcId="{63789278-CBC0-4047-95C6-83CE00196034}" destId="{CCB09649-B8C2-4E6E-BF3B-06E80C74A0A5}" srcOrd="5" destOrd="0" presId="urn:microsoft.com/office/officeart/2005/8/layout/orgChart1#26"/>
    <dgm:cxn modelId="{3FE307FA-8D48-48E4-B872-D9C59BBC91E3}" type="presParOf" srcId="{CCB09649-B8C2-4E6E-BF3B-06E80C74A0A5}" destId="{ADFD5619-BA8D-4F97-86AE-54A6A5694AA3}" srcOrd="0" destOrd="0" presId="urn:microsoft.com/office/officeart/2005/8/layout/orgChart1#26"/>
    <dgm:cxn modelId="{A9FAC72F-08F4-4399-8D30-F7A91E2FBFA9}" type="presParOf" srcId="{ADFD5619-BA8D-4F97-86AE-54A6A5694AA3}" destId="{599027E9-05C5-48DC-BFB1-E9B5BC1F8ECE}" srcOrd="0" destOrd="0" presId="urn:microsoft.com/office/officeart/2005/8/layout/orgChart1#26"/>
    <dgm:cxn modelId="{F281C8FB-232A-4C4B-9651-4501E929A784}" type="presParOf" srcId="{ADFD5619-BA8D-4F97-86AE-54A6A5694AA3}" destId="{84819CAA-A2F7-4104-B2F2-E1210594967A}" srcOrd="1" destOrd="0" presId="urn:microsoft.com/office/officeart/2005/8/layout/orgChart1#26"/>
    <dgm:cxn modelId="{C01570F5-549D-4412-BB02-2627D75397FB}" type="presParOf" srcId="{CCB09649-B8C2-4E6E-BF3B-06E80C74A0A5}" destId="{D94EA198-68A8-4D73-876A-919E4400557A}" srcOrd="1" destOrd="0" presId="urn:microsoft.com/office/officeart/2005/8/layout/orgChart1#26"/>
    <dgm:cxn modelId="{936CC504-EFB1-4A26-9D06-171BF6E93AA8}" type="presParOf" srcId="{CCB09649-B8C2-4E6E-BF3B-06E80C74A0A5}" destId="{B0B04DEF-B281-4079-8601-6EF7E4D14A70}" srcOrd="2" destOrd="0" presId="urn:microsoft.com/office/officeart/2005/8/layout/orgChart1#26"/>
    <dgm:cxn modelId="{FA40409D-10BB-48AD-8543-239CF05123D5}" type="presParOf" srcId="{63789278-CBC0-4047-95C6-83CE00196034}" destId="{1F288BAF-92A1-4D08-B3D4-2608724C73D2}" srcOrd="6" destOrd="0" presId="urn:microsoft.com/office/officeart/2005/8/layout/orgChart1#26"/>
    <dgm:cxn modelId="{EC804711-F898-4B34-B7AA-8FA8DCCAA7D0}" type="presParOf" srcId="{63789278-CBC0-4047-95C6-83CE00196034}" destId="{ABDD0DED-7C26-43A1-9EE0-1CD1FBC5EC07}" srcOrd="7" destOrd="0" presId="urn:microsoft.com/office/officeart/2005/8/layout/orgChart1#26"/>
    <dgm:cxn modelId="{D6A554BB-6274-46D1-8F96-A00FF7BDC127}" type="presParOf" srcId="{ABDD0DED-7C26-43A1-9EE0-1CD1FBC5EC07}" destId="{AE0B5099-4DC1-494D-9020-C175CBDD770F}" srcOrd="0" destOrd="0" presId="urn:microsoft.com/office/officeart/2005/8/layout/orgChart1#26"/>
    <dgm:cxn modelId="{90FED3EE-7AA3-4550-9565-142C44644E29}" type="presParOf" srcId="{AE0B5099-4DC1-494D-9020-C175CBDD770F}" destId="{AA46B281-56F5-43B8-AF73-7BB908E53DA8}" srcOrd="0" destOrd="0" presId="urn:microsoft.com/office/officeart/2005/8/layout/orgChart1#26"/>
    <dgm:cxn modelId="{07B26EB0-CFB6-45A5-A856-5538322523F4}" type="presParOf" srcId="{AE0B5099-4DC1-494D-9020-C175CBDD770F}" destId="{F4957672-FDE8-4C75-978D-594983CED2FA}" srcOrd="1" destOrd="0" presId="urn:microsoft.com/office/officeart/2005/8/layout/orgChart1#26"/>
    <dgm:cxn modelId="{93FC8FA1-CF19-4906-BC03-C26832A10FE6}" type="presParOf" srcId="{ABDD0DED-7C26-43A1-9EE0-1CD1FBC5EC07}" destId="{EF02CA0B-D4BE-4870-9AE9-7E774450C5F2}" srcOrd="1" destOrd="0" presId="urn:microsoft.com/office/officeart/2005/8/layout/orgChart1#26"/>
    <dgm:cxn modelId="{462134EF-3E84-4165-ACFE-BE1B63FFF988}" type="presParOf" srcId="{ABDD0DED-7C26-43A1-9EE0-1CD1FBC5EC07}" destId="{0965E024-7288-48D5-97C8-1455C716356B}" srcOrd="2" destOrd="0" presId="urn:microsoft.com/office/officeart/2005/8/layout/orgChart1#26"/>
    <dgm:cxn modelId="{76A79925-B45B-4911-B8F3-43D8130D452C}" type="presParOf" srcId="{63789278-CBC0-4047-95C6-83CE00196034}" destId="{F6042260-5597-46C8-8F65-80F441EEA155}" srcOrd="8" destOrd="0" presId="urn:microsoft.com/office/officeart/2005/8/layout/orgChart1#26"/>
    <dgm:cxn modelId="{7CC0F674-2CB4-478F-BA10-6F202F62A362}" type="presParOf" srcId="{63789278-CBC0-4047-95C6-83CE00196034}" destId="{BFCC5EB3-336B-4614-8F10-485F66DF4B6E}" srcOrd="9" destOrd="0" presId="urn:microsoft.com/office/officeart/2005/8/layout/orgChart1#26"/>
    <dgm:cxn modelId="{C5F88BD2-29F7-4EE9-A129-0DDA692A0950}" type="presParOf" srcId="{BFCC5EB3-336B-4614-8F10-485F66DF4B6E}" destId="{D1C422EE-D027-4F60-A826-5FD3ABA02494}" srcOrd="0" destOrd="0" presId="urn:microsoft.com/office/officeart/2005/8/layout/orgChart1#26"/>
    <dgm:cxn modelId="{A9C554F8-6B0A-4CC6-B867-C63C34B78A66}" type="presParOf" srcId="{D1C422EE-D027-4F60-A826-5FD3ABA02494}" destId="{4DAC14E3-3603-46C1-9911-03A3696CF590}" srcOrd="0" destOrd="0" presId="urn:microsoft.com/office/officeart/2005/8/layout/orgChart1#26"/>
    <dgm:cxn modelId="{5125889E-1B58-47CB-A790-EDD7093133D1}" type="presParOf" srcId="{D1C422EE-D027-4F60-A826-5FD3ABA02494}" destId="{046D1FE3-185F-491B-B565-B0878DD9BCEA}" srcOrd="1" destOrd="0" presId="urn:microsoft.com/office/officeart/2005/8/layout/orgChart1#26"/>
    <dgm:cxn modelId="{D93778FB-E9A5-4C1F-92A0-8A030662D493}" type="presParOf" srcId="{BFCC5EB3-336B-4614-8F10-485F66DF4B6E}" destId="{75A538A4-7CF2-4A8E-92B2-649CC2BFF078}" srcOrd="1" destOrd="0" presId="urn:microsoft.com/office/officeart/2005/8/layout/orgChart1#26"/>
    <dgm:cxn modelId="{22D7AEF9-A495-4E0D-B454-2C2C827A5005}" type="presParOf" srcId="{BFCC5EB3-336B-4614-8F10-485F66DF4B6E}" destId="{8E3D9D94-4265-4BA7-B443-D7D63CFCA85F}" srcOrd="2" destOrd="0" presId="urn:microsoft.com/office/officeart/2005/8/layout/orgChart1#26"/>
    <dgm:cxn modelId="{A7572D2E-FBCF-4EA9-BAE8-3C98AFF1DD4F}" type="presParOf" srcId="{4EB60EEB-450A-4EDB-9C2A-BB866C52D690}" destId="{DDDC1E76-DE50-43CA-80B3-4DC12F075BD9}" srcOrd="2" destOrd="0" presId="urn:microsoft.com/office/officeart/2005/8/layout/orgChart1#26"/>
    <dgm:cxn modelId="{C119AEFF-847A-4882-9691-5891005B4B51}" type="presParOf" srcId="{960BFD14-7DD4-46BC-A7F9-6E47B361541A}" destId="{035E9528-C05B-4CAB-B186-D0803266699A}" srcOrd="4" destOrd="0" presId="urn:microsoft.com/office/officeart/2005/8/layout/orgChart1#26"/>
    <dgm:cxn modelId="{085D86D3-0378-4C3A-AC3B-925E2D7F2701}" type="presParOf" srcId="{960BFD14-7DD4-46BC-A7F9-6E47B361541A}" destId="{E14346C6-C669-4203-8B6B-62ECA6426D32}" srcOrd="5" destOrd="0" presId="urn:microsoft.com/office/officeart/2005/8/layout/orgChart1#26"/>
    <dgm:cxn modelId="{4975DFAA-FEBE-427C-899C-C212E7C142EB}" type="presParOf" srcId="{E14346C6-C669-4203-8B6B-62ECA6426D32}" destId="{51CAB233-E04C-4FE2-A003-39401A9448A2}" srcOrd="0" destOrd="0" presId="urn:microsoft.com/office/officeart/2005/8/layout/orgChart1#26"/>
    <dgm:cxn modelId="{61F5966E-B7E1-417D-8ACE-5D3446F24E03}" type="presParOf" srcId="{51CAB233-E04C-4FE2-A003-39401A9448A2}" destId="{2AD6B935-B19B-406F-B83C-0B40F615846E}" srcOrd="0" destOrd="0" presId="urn:microsoft.com/office/officeart/2005/8/layout/orgChart1#26"/>
    <dgm:cxn modelId="{B4CE14FE-BA02-4A61-BE1B-07CCF6E549FB}" type="presParOf" srcId="{51CAB233-E04C-4FE2-A003-39401A9448A2}" destId="{AA126985-94AC-4D8F-A19F-C6F5CAAED5FA}" srcOrd="1" destOrd="0" presId="urn:microsoft.com/office/officeart/2005/8/layout/orgChart1#26"/>
    <dgm:cxn modelId="{6E317255-E930-4247-95A1-FEF749D6D08A}" type="presParOf" srcId="{E14346C6-C669-4203-8B6B-62ECA6426D32}" destId="{3444BCD9-CB95-4F2B-92A2-9ABE172FF84A}" srcOrd="1" destOrd="0" presId="urn:microsoft.com/office/officeart/2005/8/layout/orgChart1#26"/>
    <dgm:cxn modelId="{3D2CF283-9A67-49B6-A3E5-17784B1C0E55}" type="presParOf" srcId="{3444BCD9-CB95-4F2B-92A2-9ABE172FF84A}" destId="{732F420E-302E-4714-92C3-5D4D6421EE90}" srcOrd="0" destOrd="0" presId="urn:microsoft.com/office/officeart/2005/8/layout/orgChart1#26"/>
    <dgm:cxn modelId="{87195218-34B5-4ABA-8F02-EE07743D5A30}" type="presParOf" srcId="{3444BCD9-CB95-4F2B-92A2-9ABE172FF84A}" destId="{7FCD25E1-0243-47BA-A52B-DDEA66457AC0}" srcOrd="1" destOrd="0" presId="urn:microsoft.com/office/officeart/2005/8/layout/orgChart1#26"/>
    <dgm:cxn modelId="{5ABD2D3D-7CB3-4FC6-907B-EA128A79A018}" type="presParOf" srcId="{7FCD25E1-0243-47BA-A52B-DDEA66457AC0}" destId="{20AE54BB-33B0-453F-9EDB-F2E109B8AFEC}" srcOrd="0" destOrd="0" presId="urn:microsoft.com/office/officeart/2005/8/layout/orgChart1#26"/>
    <dgm:cxn modelId="{E0F24EC1-6097-4F91-9262-814A9931CB77}" type="presParOf" srcId="{20AE54BB-33B0-453F-9EDB-F2E109B8AFEC}" destId="{8C719717-4300-427E-9C16-C6A823E72CB5}" srcOrd="0" destOrd="0" presId="urn:microsoft.com/office/officeart/2005/8/layout/orgChart1#26"/>
    <dgm:cxn modelId="{0EE49F8B-402E-487A-8856-4229B298A189}" type="presParOf" srcId="{20AE54BB-33B0-453F-9EDB-F2E109B8AFEC}" destId="{D889C7B8-7143-436A-B946-36684F0B38EB}" srcOrd="1" destOrd="0" presId="urn:microsoft.com/office/officeart/2005/8/layout/orgChart1#26"/>
    <dgm:cxn modelId="{39848E62-2B78-4AE7-9A62-59BDDEFA316D}" type="presParOf" srcId="{7FCD25E1-0243-47BA-A52B-DDEA66457AC0}" destId="{C8C2CE24-2B31-482B-9874-A2FF00363AC5}" srcOrd="1" destOrd="0" presId="urn:microsoft.com/office/officeart/2005/8/layout/orgChart1#26"/>
    <dgm:cxn modelId="{8587F88E-EB72-4CDD-BFCE-34204E6AE73E}" type="presParOf" srcId="{7FCD25E1-0243-47BA-A52B-DDEA66457AC0}" destId="{AD27F925-A59C-41DA-A038-0FF3D9A305B7}" srcOrd="2" destOrd="0" presId="urn:microsoft.com/office/officeart/2005/8/layout/orgChart1#26"/>
    <dgm:cxn modelId="{1323AFCA-8B39-415D-A6D4-2537009FE68D}" type="presParOf" srcId="{3444BCD9-CB95-4F2B-92A2-9ABE172FF84A}" destId="{2CC26256-ABFF-485C-8C35-95DEE4B8D44A}" srcOrd="2" destOrd="0" presId="urn:microsoft.com/office/officeart/2005/8/layout/orgChart1#26"/>
    <dgm:cxn modelId="{6647A46E-F777-4B6F-AB72-125B2EC05724}" type="presParOf" srcId="{3444BCD9-CB95-4F2B-92A2-9ABE172FF84A}" destId="{8816A372-D6C7-461D-8B78-F39BF0F4EE5E}" srcOrd="3" destOrd="0" presId="urn:microsoft.com/office/officeart/2005/8/layout/orgChart1#26"/>
    <dgm:cxn modelId="{964288A9-1CE2-439E-8471-312C4FFB01CB}" type="presParOf" srcId="{8816A372-D6C7-461D-8B78-F39BF0F4EE5E}" destId="{0805C419-38D8-432B-BEBA-099CC514172D}" srcOrd="0" destOrd="0" presId="urn:microsoft.com/office/officeart/2005/8/layout/orgChart1#26"/>
    <dgm:cxn modelId="{5B374011-9FFF-45FC-84AE-0F24FF108C73}" type="presParOf" srcId="{0805C419-38D8-432B-BEBA-099CC514172D}" destId="{86212BF7-00E1-42A0-BD3C-C5C425F12FED}" srcOrd="0" destOrd="0" presId="urn:microsoft.com/office/officeart/2005/8/layout/orgChart1#26"/>
    <dgm:cxn modelId="{80AF061C-67FC-448B-9F10-1C9D19EBFD2E}" type="presParOf" srcId="{0805C419-38D8-432B-BEBA-099CC514172D}" destId="{94E2CAE4-6090-4009-A90A-6DAC1CDB91E1}" srcOrd="1" destOrd="0" presId="urn:microsoft.com/office/officeart/2005/8/layout/orgChart1#26"/>
    <dgm:cxn modelId="{C9D0E931-6714-447D-BCE6-808BCF2F4183}" type="presParOf" srcId="{8816A372-D6C7-461D-8B78-F39BF0F4EE5E}" destId="{41C0E89D-7CFD-46AF-AA38-192F07B837D3}" srcOrd="1" destOrd="0" presId="urn:microsoft.com/office/officeart/2005/8/layout/orgChart1#26"/>
    <dgm:cxn modelId="{4713C664-9EF8-4F21-AD59-D23188BCC380}" type="presParOf" srcId="{8816A372-D6C7-461D-8B78-F39BF0F4EE5E}" destId="{F7E43AAD-AAA7-4D10-9AC4-4AB3A81DC732}" srcOrd="2" destOrd="0" presId="urn:microsoft.com/office/officeart/2005/8/layout/orgChart1#26"/>
    <dgm:cxn modelId="{1A4C91BC-80C0-46E0-8D5E-F1E5E608F069}" type="presParOf" srcId="{3444BCD9-CB95-4F2B-92A2-9ABE172FF84A}" destId="{74B895AA-86FA-4592-9514-4FF835A208DF}" srcOrd="4" destOrd="0" presId="urn:microsoft.com/office/officeart/2005/8/layout/orgChart1#26"/>
    <dgm:cxn modelId="{DDCCF3DE-479E-415F-9B43-C93CC29541E4}" type="presParOf" srcId="{3444BCD9-CB95-4F2B-92A2-9ABE172FF84A}" destId="{FA2D7DBC-4FF5-4D8F-B2A9-5BAD23442578}" srcOrd="5" destOrd="0" presId="urn:microsoft.com/office/officeart/2005/8/layout/orgChart1#26"/>
    <dgm:cxn modelId="{CA862ACA-3C21-4F3E-AB0B-E747D994A912}" type="presParOf" srcId="{FA2D7DBC-4FF5-4D8F-B2A9-5BAD23442578}" destId="{2EEA6789-0913-4C02-ACCE-44167594A384}" srcOrd="0" destOrd="0" presId="urn:microsoft.com/office/officeart/2005/8/layout/orgChart1#26"/>
    <dgm:cxn modelId="{256BA9E1-70C9-487E-88D4-C65DE91D7119}" type="presParOf" srcId="{2EEA6789-0913-4C02-ACCE-44167594A384}" destId="{4510A118-79FE-4407-B7DC-CDA4BB0A546B}" srcOrd="0" destOrd="0" presId="urn:microsoft.com/office/officeart/2005/8/layout/orgChart1#26"/>
    <dgm:cxn modelId="{25F6CFBC-27B2-448F-BE52-8832D19DEC29}" type="presParOf" srcId="{2EEA6789-0913-4C02-ACCE-44167594A384}" destId="{1F1C916E-7F4E-46C2-9E77-8AF5EC4B1B38}" srcOrd="1" destOrd="0" presId="urn:microsoft.com/office/officeart/2005/8/layout/orgChart1#26"/>
    <dgm:cxn modelId="{0D23C7AE-2799-4C8E-B8EF-D64DDF644828}" type="presParOf" srcId="{FA2D7DBC-4FF5-4D8F-B2A9-5BAD23442578}" destId="{CEE01C16-D9AE-4E6B-9925-3C9276C6576D}" srcOrd="1" destOrd="0" presId="urn:microsoft.com/office/officeart/2005/8/layout/orgChart1#26"/>
    <dgm:cxn modelId="{94F0D475-80F1-4B67-940C-281A7B65BEF5}" type="presParOf" srcId="{FA2D7DBC-4FF5-4D8F-B2A9-5BAD23442578}" destId="{8B40CED3-5EEA-4E7F-9D2F-127DC74E97A2}" srcOrd="2" destOrd="0" presId="urn:microsoft.com/office/officeart/2005/8/layout/orgChart1#26"/>
    <dgm:cxn modelId="{1E24EFC8-1A6C-4864-9EB6-E1491B6573B0}" type="presParOf" srcId="{E14346C6-C669-4203-8B6B-62ECA6426D32}" destId="{B34AFF3A-91F9-472A-BA87-6366E6ADE801}" srcOrd="2" destOrd="0" presId="urn:microsoft.com/office/officeart/2005/8/layout/orgChart1#26"/>
    <dgm:cxn modelId="{8C658CEC-0840-4764-9CC1-EB4A98A7B8F0}" type="presParOf" srcId="{960BFD14-7DD4-46BC-A7F9-6E47B361541A}" destId="{1D41373B-F60E-4565-8BCB-F65F762DC954}" srcOrd="6" destOrd="0" presId="urn:microsoft.com/office/officeart/2005/8/layout/orgChart1#26"/>
    <dgm:cxn modelId="{E6D73375-DED8-4F61-A024-2696133F7658}" type="presParOf" srcId="{960BFD14-7DD4-46BC-A7F9-6E47B361541A}" destId="{048CF901-5EF5-4393-B60F-5E89B8BED88C}" srcOrd="7" destOrd="0" presId="urn:microsoft.com/office/officeart/2005/8/layout/orgChart1#26"/>
    <dgm:cxn modelId="{7643CFA3-9972-49CA-8E77-D0CDD371EA37}" type="presParOf" srcId="{048CF901-5EF5-4393-B60F-5E89B8BED88C}" destId="{C1B2B6B8-1F20-4D60-88A4-8250CADE1421}" srcOrd="0" destOrd="0" presId="urn:microsoft.com/office/officeart/2005/8/layout/orgChart1#26"/>
    <dgm:cxn modelId="{D8A8C79F-9361-4AD6-86D5-49EC1631B987}" type="presParOf" srcId="{C1B2B6B8-1F20-4D60-88A4-8250CADE1421}" destId="{0B2E6BBB-27DB-4110-867D-F85BFC3DC33B}" srcOrd="0" destOrd="0" presId="urn:microsoft.com/office/officeart/2005/8/layout/orgChart1#26"/>
    <dgm:cxn modelId="{666E94B3-40EC-43B6-A368-DBA74EC6129E}" type="presParOf" srcId="{C1B2B6B8-1F20-4D60-88A4-8250CADE1421}" destId="{A5FF2307-D214-4C9F-A90B-505CC91A8E1A}" srcOrd="1" destOrd="0" presId="urn:microsoft.com/office/officeart/2005/8/layout/orgChart1#26"/>
    <dgm:cxn modelId="{B25AAF54-6C94-4D86-AE22-038E2B7E3E1F}" type="presParOf" srcId="{048CF901-5EF5-4393-B60F-5E89B8BED88C}" destId="{675CA14A-D993-44AA-BFC7-62CC4A4A8A34}" srcOrd="1" destOrd="0" presId="urn:microsoft.com/office/officeart/2005/8/layout/orgChart1#26"/>
    <dgm:cxn modelId="{953BE989-7FC9-4956-BD5A-5E13BB4EDD7A}" type="presParOf" srcId="{675CA14A-D993-44AA-BFC7-62CC4A4A8A34}" destId="{6F4DDA84-5BFD-4A97-AE9E-340AF564F914}" srcOrd="0" destOrd="0" presId="urn:microsoft.com/office/officeart/2005/8/layout/orgChart1#26"/>
    <dgm:cxn modelId="{2C142437-4B9B-4E69-A9FB-BB6B79E45609}" type="presParOf" srcId="{675CA14A-D993-44AA-BFC7-62CC4A4A8A34}" destId="{70058576-16C6-4EA9-A339-73A086568DEC}" srcOrd="1" destOrd="0" presId="urn:microsoft.com/office/officeart/2005/8/layout/orgChart1#26"/>
    <dgm:cxn modelId="{758AE637-E16A-4268-91AD-3C3817A0BC18}" type="presParOf" srcId="{70058576-16C6-4EA9-A339-73A086568DEC}" destId="{FCF9E3EB-CA2C-48CC-BF71-E63F13E23016}" srcOrd="0" destOrd="0" presId="urn:microsoft.com/office/officeart/2005/8/layout/orgChart1#26"/>
    <dgm:cxn modelId="{649E7EEC-62F4-42DD-8429-5B5F64C211AE}" type="presParOf" srcId="{FCF9E3EB-CA2C-48CC-BF71-E63F13E23016}" destId="{92F457D9-D1D8-4377-A1BB-ABD039DF7047}" srcOrd="0" destOrd="0" presId="urn:microsoft.com/office/officeart/2005/8/layout/orgChart1#26"/>
    <dgm:cxn modelId="{E139FA38-96FC-4C21-A338-062D36EA7771}" type="presParOf" srcId="{FCF9E3EB-CA2C-48CC-BF71-E63F13E23016}" destId="{51751E75-7A9D-42A8-8EC5-86C53AFEFAD0}" srcOrd="1" destOrd="0" presId="urn:microsoft.com/office/officeart/2005/8/layout/orgChart1#26"/>
    <dgm:cxn modelId="{C792927E-C042-4E2B-B98E-7B101A698191}" type="presParOf" srcId="{70058576-16C6-4EA9-A339-73A086568DEC}" destId="{A572B41A-A35B-4B5C-9F1E-5422DB57456B}" srcOrd="1" destOrd="0" presId="urn:microsoft.com/office/officeart/2005/8/layout/orgChart1#26"/>
    <dgm:cxn modelId="{6FF2BAD8-B64E-4ADD-9BC6-94C489907500}" type="presParOf" srcId="{70058576-16C6-4EA9-A339-73A086568DEC}" destId="{B89718D7-CEA0-4C11-A4FF-F47FA7B36172}" srcOrd="2" destOrd="0" presId="urn:microsoft.com/office/officeart/2005/8/layout/orgChart1#26"/>
    <dgm:cxn modelId="{45E34D46-2FD6-48AA-A8DF-694B5440D7C4}" type="presParOf" srcId="{675CA14A-D993-44AA-BFC7-62CC4A4A8A34}" destId="{3347A500-3242-4ABB-98C1-C05EE0F002C2}" srcOrd="2" destOrd="0" presId="urn:microsoft.com/office/officeart/2005/8/layout/orgChart1#26"/>
    <dgm:cxn modelId="{B7AD889E-E289-44FB-9829-05BC9A2D24D8}" type="presParOf" srcId="{675CA14A-D993-44AA-BFC7-62CC4A4A8A34}" destId="{7CBA26AF-9168-4315-B76D-EB07F925F82E}" srcOrd="3" destOrd="0" presId="urn:microsoft.com/office/officeart/2005/8/layout/orgChart1#26"/>
    <dgm:cxn modelId="{8ED5F96C-39E8-466F-B067-49E79D64E835}" type="presParOf" srcId="{7CBA26AF-9168-4315-B76D-EB07F925F82E}" destId="{3E901429-D2F7-4304-A691-E02199138064}" srcOrd="0" destOrd="0" presId="urn:microsoft.com/office/officeart/2005/8/layout/orgChart1#26"/>
    <dgm:cxn modelId="{8C76F33A-E018-456C-8128-B0AD8D24B526}" type="presParOf" srcId="{3E901429-D2F7-4304-A691-E02199138064}" destId="{DDFA0229-529F-43E0-BE74-D9AB8DF5E855}" srcOrd="0" destOrd="0" presId="urn:microsoft.com/office/officeart/2005/8/layout/orgChart1#26"/>
    <dgm:cxn modelId="{D73B5DB8-B0EE-4683-BCC4-B1C209A67C39}" type="presParOf" srcId="{3E901429-D2F7-4304-A691-E02199138064}" destId="{F9CC969B-C001-4A8A-977F-DFC61ABC99C2}" srcOrd="1" destOrd="0" presId="urn:microsoft.com/office/officeart/2005/8/layout/orgChart1#26"/>
    <dgm:cxn modelId="{520217C0-2ED8-4231-80A3-EC2B68E81E13}" type="presParOf" srcId="{7CBA26AF-9168-4315-B76D-EB07F925F82E}" destId="{52FDAE08-C720-46A5-9619-4D1865BA37F6}" srcOrd="1" destOrd="0" presId="urn:microsoft.com/office/officeart/2005/8/layout/orgChart1#26"/>
    <dgm:cxn modelId="{1224D39C-1299-4C2B-A549-40803E4656FE}" type="presParOf" srcId="{7CBA26AF-9168-4315-B76D-EB07F925F82E}" destId="{CFEB7765-49BF-4FC0-86A8-78E986EB4316}" srcOrd="2" destOrd="0" presId="urn:microsoft.com/office/officeart/2005/8/layout/orgChart1#26"/>
    <dgm:cxn modelId="{06FDDE2F-25E2-46E9-AE57-8A0C82088916}" type="presParOf" srcId="{675CA14A-D993-44AA-BFC7-62CC4A4A8A34}" destId="{2EAB7F2C-02E0-49F5-B6AD-802A23550854}" srcOrd="4" destOrd="0" presId="urn:microsoft.com/office/officeart/2005/8/layout/orgChart1#26"/>
    <dgm:cxn modelId="{62049D20-0128-477F-9BC3-3C56A34B9656}" type="presParOf" srcId="{675CA14A-D993-44AA-BFC7-62CC4A4A8A34}" destId="{99E6FB83-994B-4491-A1EF-4DA1798F822F}" srcOrd="5" destOrd="0" presId="urn:microsoft.com/office/officeart/2005/8/layout/orgChart1#26"/>
    <dgm:cxn modelId="{1BDD7312-4A24-49BE-AD66-9BFA75B482C5}" type="presParOf" srcId="{99E6FB83-994B-4491-A1EF-4DA1798F822F}" destId="{EEC7B663-5145-485D-864C-7FFCB8B4590A}" srcOrd="0" destOrd="0" presId="urn:microsoft.com/office/officeart/2005/8/layout/orgChart1#26"/>
    <dgm:cxn modelId="{B679356A-2264-40E8-A4AD-9B709AFB17D2}" type="presParOf" srcId="{EEC7B663-5145-485D-864C-7FFCB8B4590A}" destId="{72798C04-A9B2-47B3-B99A-F310D9998983}" srcOrd="0" destOrd="0" presId="urn:microsoft.com/office/officeart/2005/8/layout/orgChart1#26"/>
    <dgm:cxn modelId="{EEE28BB2-D623-4A16-A025-F83645D12D37}" type="presParOf" srcId="{EEC7B663-5145-485D-864C-7FFCB8B4590A}" destId="{3BD40F07-73B0-4817-9A17-D650E40CF98C}" srcOrd="1" destOrd="0" presId="urn:microsoft.com/office/officeart/2005/8/layout/orgChart1#26"/>
    <dgm:cxn modelId="{2BC0FC01-2D2C-4AAB-9724-457B6D9C227A}" type="presParOf" srcId="{99E6FB83-994B-4491-A1EF-4DA1798F822F}" destId="{D390A0B8-BC18-40D4-AE41-B0E907130B9B}" srcOrd="1" destOrd="0" presId="urn:microsoft.com/office/officeart/2005/8/layout/orgChart1#26"/>
    <dgm:cxn modelId="{FC958F60-5912-44B2-8EEA-5D130FD0FF52}" type="presParOf" srcId="{99E6FB83-994B-4491-A1EF-4DA1798F822F}" destId="{E14E0A16-4014-4BA7-B01F-4E5CB2F184BA}" srcOrd="2" destOrd="0" presId="urn:microsoft.com/office/officeart/2005/8/layout/orgChart1#26"/>
    <dgm:cxn modelId="{CE19A416-B9BD-444D-9EEE-B66847DC192C}" type="presParOf" srcId="{048CF901-5EF5-4393-B60F-5E89B8BED88C}" destId="{2300D288-6E33-4045-B502-3223305DC697}" srcOrd="2" destOrd="0" presId="urn:microsoft.com/office/officeart/2005/8/layout/orgChart1#26"/>
    <dgm:cxn modelId="{44517AA4-0B59-4F32-BE57-DE45852F3C60}" type="presParOf" srcId="{A54C95BB-82F9-4A8A-B81F-F8E64A34B40D}" destId="{455B012D-4096-4918-9CD7-5FB4D1F27510}" srcOrd="2" destOrd="0" presId="urn:microsoft.com/office/officeart/2005/8/layout/orgChart1#2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7" loCatId="" qsTypeId="urn:microsoft.com/office/officeart/2005/8/quickstyle/simple1#7" qsCatId="simple" csTypeId="urn:microsoft.com/office/officeart/2005/8/colors/accent2_1#7"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solidFill>
          <a:srgbClr val="FF0000"/>
        </a:solid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09D9ADE-1779-C44D-9E37-45F06A1A7820}" srcId="{2B179273-2704-3D43-9593-9A14EA887E16}" destId="{0774BB43-37B4-DC4F-81E4-178EF4A18D34}" srcOrd="1" destOrd="0" parTransId="{0572A4C9-B3DE-A943-A31D-6C390134C0DE}" sibTransId="{BCBC775E-A257-0341-AB0E-3D385C1B89F2}"/>
    <dgm:cxn modelId="{0076C2BA-B789-1146-93A6-0048ACE0CF60}" type="presOf" srcId="{E2775487-DF8A-344F-B8D8-6AC7FD999A3D}" destId="{1F170545-5F3F-A14A-B776-4C6B79BF8AE5}" srcOrd="0" destOrd="0" presId="urn:microsoft.com/office/officeart/2009/3/layout/HorizontalOrganizationChart#7"/>
    <dgm:cxn modelId="{FB03C910-301F-7D4C-A5B3-6C408C5EFA1F}" srcId="{2B179273-2704-3D43-9593-9A14EA887E16}" destId="{E2775487-DF8A-344F-B8D8-6AC7FD999A3D}" srcOrd="0" destOrd="0" parTransId="{60C86F9E-ECD4-F648-A2BA-C82DE325D55B}" sibTransId="{B12D8443-882A-3C40-A196-5434328AD660}"/>
    <dgm:cxn modelId="{55CA137B-5BF9-D443-BD9E-EFF7B0AAB20F}" type="presOf" srcId="{EA8C3C0C-7CD0-5840-B329-C1537917FA6E}" destId="{E5185E33-A69C-A14B-8DB1-4AE618D86EBD}" srcOrd="0" destOrd="0" presId="urn:microsoft.com/office/officeart/2009/3/layout/HorizontalOrganizationChart#7"/>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4CA0924B-13BA-3D46-BAF0-893761F60B17}" type="presOf" srcId="{C56A63DB-2540-B74A-844D-266E8014420E}" destId="{AB1E20DE-926E-D043-913F-F98B1BCE8D50}" srcOrd="0" destOrd="0" presId="urn:microsoft.com/office/officeart/2009/3/layout/HorizontalOrganizationChart#7"/>
    <dgm:cxn modelId="{EDD3D425-EA5B-DD49-828F-7DEBCE870B72}" type="presOf" srcId="{32431CC2-FF1C-1C47-B100-1999122DC494}" destId="{FEB746DA-611D-7546-9EAF-B8163E4EC36D}" srcOrd="0" destOrd="0" presId="urn:microsoft.com/office/officeart/2009/3/layout/HorizontalOrganizationChart#7"/>
    <dgm:cxn modelId="{24DD026A-0980-4146-B4D8-AA94A2329ADE}" type="presOf" srcId="{E9262D6E-5D67-1749-9B3E-98FE22637E0E}" destId="{D01011B3-9247-344D-89EF-A190C3A4E16A}" srcOrd="0" destOrd="0" presId="urn:microsoft.com/office/officeart/2009/3/layout/HorizontalOrganizationChart#7"/>
    <dgm:cxn modelId="{BF0139CB-04AF-D04B-875A-91BD1E36C422}" type="presOf" srcId="{0572A4C9-B3DE-A943-A31D-6C390134C0DE}" destId="{FEA15BB8-BB7F-6240-A649-8E9B8F3FCE92}" srcOrd="0" destOrd="0" presId="urn:microsoft.com/office/officeart/2009/3/layout/HorizontalOrganizationChart#7"/>
    <dgm:cxn modelId="{85AF9DF1-8E01-9248-82C8-48CA38072842}" type="presOf" srcId="{0774BB43-37B4-DC4F-81E4-178EF4A18D34}" destId="{05E3AC22-BCCB-D145-94DE-970DB76ABA3C}" srcOrd="1" destOrd="0" presId="urn:microsoft.com/office/officeart/2009/3/layout/HorizontalOrganizationChart#7"/>
    <dgm:cxn modelId="{18A6A0D6-E18E-044E-9CE7-334BB7EEF6D1}" type="presOf" srcId="{2B179273-2704-3D43-9593-9A14EA887E16}" destId="{0838EECB-55B7-E045-8B8A-C5CC1ABEBE3D}" srcOrd="1" destOrd="0" presId="urn:microsoft.com/office/officeart/2009/3/layout/HorizontalOrganizationChart#7"/>
    <dgm:cxn modelId="{DB7D80CC-0129-1241-A1CB-F3F047D67D9D}" type="presOf" srcId="{0774BB43-37B4-DC4F-81E4-178EF4A18D34}" destId="{759DA5C7-AB80-6547-BEDD-B6A548F15238}" srcOrd="0" destOrd="0" presId="urn:microsoft.com/office/officeart/2009/3/layout/HorizontalOrganizationChart#7"/>
    <dgm:cxn modelId="{A9582D28-D785-1041-942A-A6AAFD67324F}" srcId="{2B179273-2704-3D43-9593-9A14EA887E16}" destId="{C56A63DB-2540-B74A-844D-266E8014420E}" srcOrd="3" destOrd="0" parTransId="{8DF1DB71-48E7-9642-A49B-251B711B1738}" sibTransId="{097887AF-D762-EB4B-A45B-7E6F49C293E7}"/>
    <dgm:cxn modelId="{83218C64-60E6-8B44-9837-58731DCAB39C}" type="presOf" srcId="{2B179273-2704-3D43-9593-9A14EA887E16}" destId="{C66CCFD0-EBC3-7149-A8D4-80E9D63FB304}" srcOrd="0" destOrd="0" presId="urn:microsoft.com/office/officeart/2009/3/layout/HorizontalOrganizationChart#7"/>
    <dgm:cxn modelId="{8A135A2C-93DA-2849-B6CA-C820B06A9012}" type="presOf" srcId="{8DF1DB71-48E7-9642-A49B-251B711B1738}" destId="{592399A9-576A-F948-84DC-39E095494FCC}" srcOrd="0" destOrd="0" presId="urn:microsoft.com/office/officeart/2009/3/layout/HorizontalOrganizationChart#7"/>
    <dgm:cxn modelId="{20841179-8815-B340-9304-D48BCC3D6239}" type="presOf" srcId="{E2775487-DF8A-344F-B8D8-6AC7FD999A3D}" destId="{AA1EC854-01A0-3B42-B2B8-01447225C09A}" srcOrd="1" destOrd="0" presId="urn:microsoft.com/office/officeart/2009/3/layout/HorizontalOrganizationChart#7"/>
    <dgm:cxn modelId="{ED214BA5-E2F3-3B4A-AE97-248E5A49B0A5}" type="presOf" srcId="{C56A63DB-2540-B74A-844D-266E8014420E}" destId="{078E0EB9-8965-3347-A9FE-777BCBAF59A1}" srcOrd="1" destOrd="0" presId="urn:microsoft.com/office/officeart/2009/3/layout/HorizontalOrganizationChart#7"/>
    <dgm:cxn modelId="{75B6BEF5-616C-324E-944F-72F18F011CBF}" type="presOf" srcId="{C3B1E552-4C86-934A-B9AC-6D80E09981FB}" destId="{0BF10FB6-4937-4545-B2B1-3E203BD6DE8A}" srcOrd="1" destOrd="0" presId="urn:microsoft.com/office/officeart/2009/3/layout/HorizontalOrganizationChart#7"/>
    <dgm:cxn modelId="{6C86754F-E30F-A448-9381-2591C3285045}" type="presOf" srcId="{C3B1E552-4C86-934A-B9AC-6D80E09981FB}" destId="{59D41257-D9E9-F943-80BA-3F11804838C7}" srcOrd="0" destOrd="0" presId="urn:microsoft.com/office/officeart/2009/3/layout/HorizontalOrganizationChart#7"/>
    <dgm:cxn modelId="{9FAE415A-2F4D-4E43-A752-B414F734E5DA}" type="presOf" srcId="{60C86F9E-ECD4-F648-A2BA-C82DE325D55B}" destId="{39CC3071-B54C-4946-BADD-878ECE21822F}" srcOrd="0" destOrd="0" presId="urn:microsoft.com/office/officeart/2009/3/layout/HorizontalOrganizationChart#7"/>
    <dgm:cxn modelId="{CDDE672E-074D-1B4D-B3C1-D9C9A54D6486}" type="presOf" srcId="{32431CC2-FF1C-1C47-B100-1999122DC494}" destId="{398E564E-AB0F-984F-8DC0-A6A3ED798886}" srcOrd="1" destOrd="0" presId="urn:microsoft.com/office/officeart/2009/3/layout/HorizontalOrganizationChart#7"/>
    <dgm:cxn modelId="{3D7C98CA-DEB9-8048-BFF3-8A04B3C6445B}" type="presOf" srcId="{60481217-866F-EC4E-9BCA-CCDCA186FDBB}" destId="{D5B41C15-8B97-2E4E-8953-BB8241D11771}" srcOrd="0" destOrd="0" presId="urn:microsoft.com/office/officeart/2009/3/layout/HorizontalOrganizationChart#7"/>
    <dgm:cxn modelId="{1AEEF37F-994C-B143-9846-6536120BFF74}" type="presParOf" srcId="{D01011B3-9247-344D-89EF-A190C3A4E16A}" destId="{522A4F15-5E5B-4343-AC2A-145AD12F5BC8}" srcOrd="0" destOrd="0" presId="urn:microsoft.com/office/officeart/2009/3/layout/HorizontalOrganizationChart#7"/>
    <dgm:cxn modelId="{9938D3CD-FE95-FD48-A3BB-734D7DBA6507}" type="presParOf" srcId="{522A4F15-5E5B-4343-AC2A-145AD12F5BC8}" destId="{F15FC2B3-F7CC-D546-A82F-D26D0E72EEAC}" srcOrd="0" destOrd="0" presId="urn:microsoft.com/office/officeart/2009/3/layout/HorizontalOrganizationChart#7"/>
    <dgm:cxn modelId="{E24949C0-0AB1-6E4B-9DE0-155BC1AEE4FD}" type="presParOf" srcId="{F15FC2B3-F7CC-D546-A82F-D26D0E72EEAC}" destId="{C66CCFD0-EBC3-7149-A8D4-80E9D63FB304}" srcOrd="0" destOrd="0" presId="urn:microsoft.com/office/officeart/2009/3/layout/HorizontalOrganizationChart#7"/>
    <dgm:cxn modelId="{B71D8F90-8655-AE41-8D30-63C2E5FF2E20}" type="presParOf" srcId="{F15FC2B3-F7CC-D546-A82F-D26D0E72EEAC}" destId="{0838EECB-55B7-E045-8B8A-C5CC1ABEBE3D}" srcOrd="1" destOrd="0" presId="urn:microsoft.com/office/officeart/2009/3/layout/HorizontalOrganizationChart#7"/>
    <dgm:cxn modelId="{5CC8BD58-3FF0-1641-A19B-221DAE32FB06}" type="presParOf" srcId="{522A4F15-5E5B-4343-AC2A-145AD12F5BC8}" destId="{27EE6AE5-5A1A-3140-892B-66736C64D091}" srcOrd="1" destOrd="0" presId="urn:microsoft.com/office/officeart/2009/3/layout/HorizontalOrganizationChart#7"/>
    <dgm:cxn modelId="{CC060BB8-ABDE-2D43-8A74-73BFCB3DA21D}" type="presParOf" srcId="{27EE6AE5-5A1A-3140-892B-66736C64D091}" destId="{39CC3071-B54C-4946-BADD-878ECE21822F}" srcOrd="0" destOrd="0" presId="urn:microsoft.com/office/officeart/2009/3/layout/HorizontalOrganizationChart#7"/>
    <dgm:cxn modelId="{BBC1B6BC-023B-0E46-BD62-4253D1C879EC}" type="presParOf" srcId="{27EE6AE5-5A1A-3140-892B-66736C64D091}" destId="{A87CA5F6-E563-254D-8019-8E43BDB9E430}" srcOrd="1" destOrd="0" presId="urn:microsoft.com/office/officeart/2009/3/layout/HorizontalOrganizationChart#7"/>
    <dgm:cxn modelId="{39263A0B-C80B-1D4C-8AA4-D7708584946D}" type="presParOf" srcId="{A87CA5F6-E563-254D-8019-8E43BDB9E430}" destId="{2121AAF9-47A7-D34F-83AA-AD09384DD22B}" srcOrd="0" destOrd="0" presId="urn:microsoft.com/office/officeart/2009/3/layout/HorizontalOrganizationChart#7"/>
    <dgm:cxn modelId="{62DFD730-77CD-7A49-9DE3-8DEB84FA9A86}" type="presParOf" srcId="{2121AAF9-47A7-D34F-83AA-AD09384DD22B}" destId="{1F170545-5F3F-A14A-B776-4C6B79BF8AE5}" srcOrd="0" destOrd="0" presId="urn:microsoft.com/office/officeart/2009/3/layout/HorizontalOrganizationChart#7"/>
    <dgm:cxn modelId="{27203F45-D5BB-3148-B931-BFAE47B18F40}" type="presParOf" srcId="{2121AAF9-47A7-D34F-83AA-AD09384DD22B}" destId="{AA1EC854-01A0-3B42-B2B8-01447225C09A}" srcOrd="1" destOrd="0" presId="urn:microsoft.com/office/officeart/2009/3/layout/HorizontalOrganizationChart#7"/>
    <dgm:cxn modelId="{934E0D27-1250-E848-A58B-2B6A07062891}" type="presParOf" srcId="{A87CA5F6-E563-254D-8019-8E43BDB9E430}" destId="{94FBC40C-5DCB-C24B-BDC8-1CDCFD2977CA}" srcOrd="1" destOrd="0" presId="urn:microsoft.com/office/officeart/2009/3/layout/HorizontalOrganizationChart#7"/>
    <dgm:cxn modelId="{177C8A8B-597F-774D-8D2C-9AE62CF5F39B}" type="presParOf" srcId="{A87CA5F6-E563-254D-8019-8E43BDB9E430}" destId="{924395FB-44C8-1B4E-B957-03E49C5D33DB}" srcOrd="2" destOrd="0" presId="urn:microsoft.com/office/officeart/2009/3/layout/HorizontalOrganizationChart#7"/>
    <dgm:cxn modelId="{176BEFA9-779C-B043-9B3F-00F6D8512A1E}" type="presParOf" srcId="{27EE6AE5-5A1A-3140-892B-66736C64D091}" destId="{FEA15BB8-BB7F-6240-A649-8E9B8F3FCE92}" srcOrd="2" destOrd="0" presId="urn:microsoft.com/office/officeart/2009/3/layout/HorizontalOrganizationChart#7"/>
    <dgm:cxn modelId="{58E621BF-4D06-3E41-9B55-72DAA60C1E56}" type="presParOf" srcId="{27EE6AE5-5A1A-3140-892B-66736C64D091}" destId="{DBD5B863-3310-A146-80BE-76595AEC574F}" srcOrd="3" destOrd="0" presId="urn:microsoft.com/office/officeart/2009/3/layout/HorizontalOrganizationChart#7"/>
    <dgm:cxn modelId="{BC9BE6DE-61D2-E94D-83E2-6925F40CEC17}" type="presParOf" srcId="{DBD5B863-3310-A146-80BE-76595AEC574F}" destId="{8B508A1B-FECB-4A48-86F4-79662C0296D9}" srcOrd="0" destOrd="0" presId="urn:microsoft.com/office/officeart/2009/3/layout/HorizontalOrganizationChart#7"/>
    <dgm:cxn modelId="{5B29E4B1-E86B-2242-BBE4-C03CFE6AD9EE}" type="presParOf" srcId="{8B508A1B-FECB-4A48-86F4-79662C0296D9}" destId="{759DA5C7-AB80-6547-BEDD-B6A548F15238}" srcOrd="0" destOrd="0" presId="urn:microsoft.com/office/officeart/2009/3/layout/HorizontalOrganizationChart#7"/>
    <dgm:cxn modelId="{A35B4CF1-5E7C-D44D-B6F0-D0A681A3B270}" type="presParOf" srcId="{8B508A1B-FECB-4A48-86F4-79662C0296D9}" destId="{05E3AC22-BCCB-D145-94DE-970DB76ABA3C}" srcOrd="1" destOrd="0" presId="urn:microsoft.com/office/officeart/2009/3/layout/HorizontalOrganizationChart#7"/>
    <dgm:cxn modelId="{FD8B9EBF-CC87-0B43-965A-A8F18D935739}" type="presParOf" srcId="{DBD5B863-3310-A146-80BE-76595AEC574F}" destId="{7DFFB080-5E62-D143-A36B-5E78DDF3B740}" srcOrd="1" destOrd="0" presId="urn:microsoft.com/office/officeart/2009/3/layout/HorizontalOrganizationChart#7"/>
    <dgm:cxn modelId="{2CCCD5EF-C54D-1742-BA91-EF426693FE64}" type="presParOf" srcId="{DBD5B863-3310-A146-80BE-76595AEC574F}" destId="{6929E8D5-9FEF-7644-AF7A-52F023AE7FE9}" srcOrd="2" destOrd="0" presId="urn:microsoft.com/office/officeart/2009/3/layout/HorizontalOrganizationChart#7"/>
    <dgm:cxn modelId="{F75189F2-DF80-CA4E-97D4-76ECA53B0C6E}" type="presParOf" srcId="{27EE6AE5-5A1A-3140-892B-66736C64D091}" destId="{E5185E33-A69C-A14B-8DB1-4AE618D86EBD}" srcOrd="4" destOrd="0" presId="urn:microsoft.com/office/officeart/2009/3/layout/HorizontalOrganizationChart#7"/>
    <dgm:cxn modelId="{24F943F8-5418-5345-8BA0-6A47B18FB487}" type="presParOf" srcId="{27EE6AE5-5A1A-3140-892B-66736C64D091}" destId="{9C501E13-1C3D-C34C-9444-38ED53A28DAD}" srcOrd="5" destOrd="0" presId="urn:microsoft.com/office/officeart/2009/3/layout/HorizontalOrganizationChart#7"/>
    <dgm:cxn modelId="{5CAB03E5-7E20-2C4E-80CC-0A1E75723505}" type="presParOf" srcId="{9C501E13-1C3D-C34C-9444-38ED53A28DAD}" destId="{D21B1B66-1004-B846-8462-E980A4497C48}" srcOrd="0" destOrd="0" presId="urn:microsoft.com/office/officeart/2009/3/layout/HorizontalOrganizationChart#7"/>
    <dgm:cxn modelId="{06FD71FA-1129-9D4B-A057-188660A95810}" type="presParOf" srcId="{D21B1B66-1004-B846-8462-E980A4497C48}" destId="{59D41257-D9E9-F943-80BA-3F11804838C7}" srcOrd="0" destOrd="0" presId="urn:microsoft.com/office/officeart/2009/3/layout/HorizontalOrganizationChart#7"/>
    <dgm:cxn modelId="{1ADC23B9-863F-184B-A945-03E7F3A26FB5}" type="presParOf" srcId="{D21B1B66-1004-B846-8462-E980A4497C48}" destId="{0BF10FB6-4937-4545-B2B1-3E203BD6DE8A}" srcOrd="1" destOrd="0" presId="urn:microsoft.com/office/officeart/2009/3/layout/HorizontalOrganizationChart#7"/>
    <dgm:cxn modelId="{B2E6B014-C40A-D849-BDFE-61AA0DD80558}" type="presParOf" srcId="{9C501E13-1C3D-C34C-9444-38ED53A28DAD}" destId="{8F1B0309-21A9-8849-B53A-EA3DFCD4C4F0}" srcOrd="1" destOrd="0" presId="urn:microsoft.com/office/officeart/2009/3/layout/HorizontalOrganizationChart#7"/>
    <dgm:cxn modelId="{95A5A9CA-2CE1-2E41-AD20-08104E140FC5}" type="presParOf" srcId="{9C501E13-1C3D-C34C-9444-38ED53A28DAD}" destId="{22615910-1D52-C34A-95A6-872F0B23C7DF}" srcOrd="2" destOrd="0" presId="urn:microsoft.com/office/officeart/2009/3/layout/HorizontalOrganizationChart#7"/>
    <dgm:cxn modelId="{D1B13151-4361-2145-9493-D79E1532C8FA}" type="presParOf" srcId="{27EE6AE5-5A1A-3140-892B-66736C64D091}" destId="{592399A9-576A-F948-84DC-39E095494FCC}" srcOrd="6" destOrd="0" presId="urn:microsoft.com/office/officeart/2009/3/layout/HorizontalOrganizationChart#7"/>
    <dgm:cxn modelId="{E855AFD8-D15A-A54B-AD64-59322156A2BD}" type="presParOf" srcId="{27EE6AE5-5A1A-3140-892B-66736C64D091}" destId="{CE9AFFBE-26A9-5642-889D-A6AE33D4B085}" srcOrd="7" destOrd="0" presId="urn:microsoft.com/office/officeart/2009/3/layout/HorizontalOrganizationChart#7"/>
    <dgm:cxn modelId="{328C9275-AB59-CB49-8D82-2C792C08D346}" type="presParOf" srcId="{CE9AFFBE-26A9-5642-889D-A6AE33D4B085}" destId="{EA435581-C6D6-5249-99A1-6BA121C879BA}" srcOrd="0" destOrd="0" presId="urn:microsoft.com/office/officeart/2009/3/layout/HorizontalOrganizationChart#7"/>
    <dgm:cxn modelId="{86DCF612-ACAD-0943-9663-EAA04B197051}" type="presParOf" srcId="{EA435581-C6D6-5249-99A1-6BA121C879BA}" destId="{AB1E20DE-926E-D043-913F-F98B1BCE8D50}" srcOrd="0" destOrd="0" presId="urn:microsoft.com/office/officeart/2009/3/layout/HorizontalOrganizationChart#7"/>
    <dgm:cxn modelId="{BEF4637D-89EB-1748-B3E7-9EC02A99D06D}" type="presParOf" srcId="{EA435581-C6D6-5249-99A1-6BA121C879BA}" destId="{078E0EB9-8965-3347-A9FE-777BCBAF59A1}" srcOrd="1" destOrd="0" presId="urn:microsoft.com/office/officeart/2009/3/layout/HorizontalOrganizationChart#7"/>
    <dgm:cxn modelId="{7A0E7D50-3F58-DF44-AAAC-7EED0D787BC2}" type="presParOf" srcId="{CE9AFFBE-26A9-5642-889D-A6AE33D4B085}" destId="{E08B2666-EF99-4348-B311-4C310DA0B24C}" srcOrd="1" destOrd="0" presId="urn:microsoft.com/office/officeart/2009/3/layout/HorizontalOrganizationChart#7"/>
    <dgm:cxn modelId="{0B59E8AA-1F18-2F44-93D5-726EBC5E47E8}" type="presParOf" srcId="{CE9AFFBE-26A9-5642-889D-A6AE33D4B085}" destId="{9E6AFEFB-5257-1246-ABCE-3D448D1E1C41}" srcOrd="2" destOrd="0" presId="urn:microsoft.com/office/officeart/2009/3/layout/HorizontalOrganizationChart#7"/>
    <dgm:cxn modelId="{C9DE4589-CD74-7146-A0CA-15413461F14A}" type="presParOf" srcId="{27EE6AE5-5A1A-3140-892B-66736C64D091}" destId="{D5B41C15-8B97-2E4E-8953-BB8241D11771}" srcOrd="8" destOrd="0" presId="urn:microsoft.com/office/officeart/2009/3/layout/HorizontalOrganizationChart#7"/>
    <dgm:cxn modelId="{B26CB4E9-C79C-E746-B4C1-584AF8F1B8F5}" type="presParOf" srcId="{27EE6AE5-5A1A-3140-892B-66736C64D091}" destId="{DEC1EF73-ECFD-8F42-954E-349A2B317E0B}" srcOrd="9" destOrd="0" presId="urn:microsoft.com/office/officeart/2009/3/layout/HorizontalOrganizationChart#7"/>
    <dgm:cxn modelId="{0CF1CAF5-85D3-184B-AC18-F74253520C1D}" type="presParOf" srcId="{DEC1EF73-ECFD-8F42-954E-349A2B317E0B}" destId="{2848BF66-6C88-1E45-AD2A-F7E2D971DC68}" srcOrd="0" destOrd="0" presId="urn:microsoft.com/office/officeart/2009/3/layout/HorizontalOrganizationChart#7"/>
    <dgm:cxn modelId="{0279C6E8-C0BC-9845-A846-4DBD47D80434}" type="presParOf" srcId="{2848BF66-6C88-1E45-AD2A-F7E2D971DC68}" destId="{FEB746DA-611D-7546-9EAF-B8163E4EC36D}" srcOrd="0" destOrd="0" presId="urn:microsoft.com/office/officeart/2009/3/layout/HorizontalOrganizationChart#7"/>
    <dgm:cxn modelId="{9429D035-FD8B-4641-A1BE-DEA35066303B}" type="presParOf" srcId="{2848BF66-6C88-1E45-AD2A-F7E2D971DC68}" destId="{398E564E-AB0F-984F-8DC0-A6A3ED798886}" srcOrd="1" destOrd="0" presId="urn:microsoft.com/office/officeart/2009/3/layout/HorizontalOrganizationChart#7"/>
    <dgm:cxn modelId="{66FA3E01-DBC3-A142-8EF6-2D82CE18617E}" type="presParOf" srcId="{DEC1EF73-ECFD-8F42-954E-349A2B317E0B}" destId="{92413F5C-5079-B445-AFDC-455212E9B5DD}" srcOrd="1" destOrd="0" presId="urn:microsoft.com/office/officeart/2009/3/layout/HorizontalOrganizationChart#7"/>
    <dgm:cxn modelId="{58EC15A1-A75A-664D-BDC4-D626E5C3F28C}" type="presParOf" srcId="{DEC1EF73-ECFD-8F42-954E-349A2B317E0B}" destId="{AEE40536-DA15-B94E-A7DF-407DB9094E8F}" srcOrd="2" destOrd="0" presId="urn:microsoft.com/office/officeart/2009/3/layout/HorizontalOrganizationChart#7"/>
    <dgm:cxn modelId="{D0137F35-DBA0-474D-B465-FD5A08E1B8D0}" type="presParOf" srcId="{522A4F15-5E5B-4343-AC2A-145AD12F5BC8}" destId="{C67A4154-AA7D-8744-A523-45364D3CDCAE}" srcOrd="2" destOrd="0" presId="urn:microsoft.com/office/officeart/2009/3/layout/HorizontalOrganizationChart#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0.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9B32D984-9319-4C4B-A878-520AD7B13672}" type="presOf" srcId="{60C86F9E-ECD4-F648-A2BA-C82DE325D55B}" destId="{39CC3071-B54C-4946-BADD-878ECE21822F}" srcOrd="0" destOrd="0" presId="urn:microsoft.com/office/officeart/2009/3/layout/HorizontalOrganizationChart#25"/>
    <dgm:cxn modelId="{BCEDEDCF-CE66-4668-8F15-FDD497E12B37}" type="presOf" srcId="{0572A4C9-B3DE-A943-A31D-6C390134C0DE}" destId="{FEA15BB8-BB7F-6240-A649-8E9B8F3FCE92}" srcOrd="0" destOrd="0" presId="urn:microsoft.com/office/officeart/2009/3/layout/HorizontalOrganizationChart#25"/>
    <dgm:cxn modelId="{916D8AAC-764D-43CE-82A3-E220F29A6DE1}" type="presOf" srcId="{C56A63DB-2540-B74A-844D-266E8014420E}" destId="{078E0EB9-8965-3347-A9FE-777BCBAF59A1}" srcOrd="1"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07A2F937-5891-4705-857C-BDBE9A6FCBCC}" type="presOf" srcId="{2B179273-2704-3D43-9593-9A14EA887E16}" destId="{0838EECB-55B7-E045-8B8A-C5CC1ABEBE3D}" srcOrd="1" destOrd="0" presId="urn:microsoft.com/office/officeart/2009/3/layout/HorizontalOrganizationChart#25"/>
    <dgm:cxn modelId="{42BB8EAC-0E47-4F28-8516-EDF3122C4293}" type="presOf" srcId="{E2775487-DF8A-344F-B8D8-6AC7FD999A3D}" destId="{AA1EC854-01A0-3B42-B2B8-01447225C09A}" srcOrd="1" destOrd="0" presId="urn:microsoft.com/office/officeart/2009/3/layout/HorizontalOrganizationChart#25"/>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1734706C-361F-4122-A653-7FAC121F9983}" type="presOf" srcId="{0774BB43-37B4-DC4F-81E4-178EF4A18D34}" destId="{759DA5C7-AB80-6547-BEDD-B6A548F15238}" srcOrd="0" destOrd="0" presId="urn:microsoft.com/office/officeart/2009/3/layout/HorizontalOrganizationChart#25"/>
    <dgm:cxn modelId="{1D67CD54-243A-41F6-947F-379D0C582412}" type="presOf" srcId="{32431CC2-FF1C-1C47-B100-1999122DC494}" destId="{398E564E-AB0F-984F-8DC0-A6A3ED798886}" srcOrd="1" destOrd="0" presId="urn:microsoft.com/office/officeart/2009/3/layout/HorizontalOrganizationChart#25"/>
    <dgm:cxn modelId="{B81B5521-B9FF-497A-BA8D-5B7CC1B507AB}" type="presOf" srcId="{60481217-866F-EC4E-9BCA-CCDCA186FDBB}" destId="{D5B41C15-8B97-2E4E-8953-BB8241D11771}" srcOrd="0" destOrd="0" presId="urn:microsoft.com/office/officeart/2009/3/layout/HorizontalOrganizationChart#25"/>
    <dgm:cxn modelId="{7082D32C-E5FA-4B75-A1A2-F65552EE87BF}" type="presOf" srcId="{2B179273-2704-3D43-9593-9A14EA887E16}" destId="{C66CCFD0-EBC3-7149-A8D4-80E9D63FB304}" srcOrd="0" destOrd="0" presId="urn:microsoft.com/office/officeart/2009/3/layout/HorizontalOrganizationChart#25"/>
    <dgm:cxn modelId="{B4ACD438-E830-471C-B56B-97045BD210C0}" type="presOf" srcId="{E2775487-DF8A-344F-B8D8-6AC7FD999A3D}" destId="{1F170545-5F3F-A14A-B776-4C6B79BF8AE5}" srcOrd="0" destOrd="0" presId="urn:microsoft.com/office/officeart/2009/3/layout/HorizontalOrganizationChart#25"/>
    <dgm:cxn modelId="{A9582D28-D785-1041-942A-A6AAFD67324F}" srcId="{2B179273-2704-3D43-9593-9A14EA887E16}" destId="{C56A63DB-2540-B74A-844D-266E8014420E}" srcOrd="3" destOrd="0" parTransId="{8DF1DB71-48E7-9642-A49B-251B711B1738}" sibTransId="{097887AF-D762-EB4B-A45B-7E6F49C293E7}"/>
    <dgm:cxn modelId="{F72F626B-9959-4F23-8255-F15912E063C8}" type="presOf" srcId="{C3B1E552-4C86-934A-B9AC-6D80E09981FB}" destId="{59D41257-D9E9-F943-80BA-3F11804838C7}" srcOrd="0" destOrd="0" presId="urn:microsoft.com/office/officeart/2009/3/layout/HorizontalOrganizationChart#25"/>
    <dgm:cxn modelId="{13E3FE31-2842-415E-B0DA-D57FBB090225}" type="presOf" srcId="{E9262D6E-5D67-1749-9B3E-98FE22637E0E}" destId="{D01011B3-9247-344D-89EF-A190C3A4E16A}" srcOrd="0" destOrd="0" presId="urn:microsoft.com/office/officeart/2009/3/layout/HorizontalOrganizationChart#25"/>
    <dgm:cxn modelId="{875ACFE3-3042-4139-8DD3-C608F94DA638}" type="presOf" srcId="{C56A63DB-2540-B74A-844D-266E8014420E}" destId="{AB1E20DE-926E-D043-913F-F98B1BCE8D50}" srcOrd="0" destOrd="0" presId="urn:microsoft.com/office/officeart/2009/3/layout/HorizontalOrganizationChart#25"/>
    <dgm:cxn modelId="{86241F41-CF5B-446A-895E-C8833EF3FA29}" type="presOf" srcId="{8DF1DB71-48E7-9642-A49B-251B711B1738}" destId="{592399A9-576A-F948-84DC-39E095494FCC}" srcOrd="0" destOrd="0" presId="urn:microsoft.com/office/officeart/2009/3/layout/HorizontalOrganizationChart#25"/>
    <dgm:cxn modelId="{594B2E45-7ADC-43CA-8215-6F1D6AD72FCF}" type="presOf" srcId="{EA8C3C0C-7CD0-5840-B329-C1537917FA6E}" destId="{E5185E33-A69C-A14B-8DB1-4AE618D86EBD}" srcOrd="0" destOrd="0" presId="urn:microsoft.com/office/officeart/2009/3/layout/HorizontalOrganizationChart#25"/>
    <dgm:cxn modelId="{6F6FC3E7-F1ED-44B9-9B87-ED2BDF0FBD44}" type="presOf" srcId="{C3B1E552-4C86-934A-B9AC-6D80E09981FB}" destId="{0BF10FB6-4937-4545-B2B1-3E203BD6DE8A}" srcOrd="1" destOrd="0" presId="urn:microsoft.com/office/officeart/2009/3/layout/HorizontalOrganizationChart#25"/>
    <dgm:cxn modelId="{8E856D5E-EA15-4D02-ABE7-E08DE609AAB3}" type="presOf" srcId="{0774BB43-37B4-DC4F-81E4-178EF4A18D34}" destId="{05E3AC22-BCCB-D145-94DE-970DB76ABA3C}" srcOrd="1" destOrd="0" presId="urn:microsoft.com/office/officeart/2009/3/layout/HorizontalOrganizationChart#25"/>
    <dgm:cxn modelId="{13C43A04-5928-4865-9A2A-EF9AAD2EA640}" type="presOf" srcId="{32431CC2-FF1C-1C47-B100-1999122DC494}" destId="{FEB746DA-611D-7546-9EAF-B8163E4EC36D}" srcOrd="0" destOrd="0" presId="urn:microsoft.com/office/officeart/2009/3/layout/HorizontalOrganizationChart#25"/>
    <dgm:cxn modelId="{AEBB8E29-2448-4012-97A6-4046D47D014A}" type="presParOf" srcId="{D01011B3-9247-344D-89EF-A190C3A4E16A}" destId="{522A4F15-5E5B-4343-AC2A-145AD12F5BC8}" srcOrd="0" destOrd="0" presId="urn:microsoft.com/office/officeart/2009/3/layout/HorizontalOrganizationChart#25"/>
    <dgm:cxn modelId="{AEF08B96-2550-4CB2-B906-E28D231F9BA5}" type="presParOf" srcId="{522A4F15-5E5B-4343-AC2A-145AD12F5BC8}" destId="{F15FC2B3-F7CC-D546-A82F-D26D0E72EEAC}" srcOrd="0" destOrd="0" presId="urn:microsoft.com/office/officeart/2009/3/layout/HorizontalOrganizationChart#25"/>
    <dgm:cxn modelId="{EACAA490-DB9D-43E8-B2FD-7D78AB267F79}" type="presParOf" srcId="{F15FC2B3-F7CC-D546-A82F-D26D0E72EEAC}" destId="{C66CCFD0-EBC3-7149-A8D4-80E9D63FB304}" srcOrd="0" destOrd="0" presId="urn:microsoft.com/office/officeart/2009/3/layout/HorizontalOrganizationChart#25"/>
    <dgm:cxn modelId="{3EEE5B08-D93C-43F4-A34D-8780527B9754}" type="presParOf" srcId="{F15FC2B3-F7CC-D546-A82F-D26D0E72EEAC}" destId="{0838EECB-55B7-E045-8B8A-C5CC1ABEBE3D}" srcOrd="1" destOrd="0" presId="urn:microsoft.com/office/officeart/2009/3/layout/HorizontalOrganizationChart#25"/>
    <dgm:cxn modelId="{F741920E-DCCD-4FA2-95E5-A6F52093B726}" type="presParOf" srcId="{522A4F15-5E5B-4343-AC2A-145AD12F5BC8}" destId="{27EE6AE5-5A1A-3140-892B-66736C64D091}" srcOrd="1" destOrd="0" presId="urn:microsoft.com/office/officeart/2009/3/layout/HorizontalOrganizationChart#25"/>
    <dgm:cxn modelId="{69C9AB1A-B25A-4F7D-9217-688E9DB1E11E}" type="presParOf" srcId="{27EE6AE5-5A1A-3140-892B-66736C64D091}" destId="{39CC3071-B54C-4946-BADD-878ECE21822F}" srcOrd="0" destOrd="0" presId="urn:microsoft.com/office/officeart/2009/3/layout/HorizontalOrganizationChart#25"/>
    <dgm:cxn modelId="{6AA8B536-1965-4CDD-944E-B8A7DC757FA3}" type="presParOf" srcId="{27EE6AE5-5A1A-3140-892B-66736C64D091}" destId="{A87CA5F6-E563-254D-8019-8E43BDB9E430}" srcOrd="1" destOrd="0" presId="urn:microsoft.com/office/officeart/2009/3/layout/HorizontalOrganizationChart#25"/>
    <dgm:cxn modelId="{3ACE8324-813A-48AC-AD4A-800DA239000D}" type="presParOf" srcId="{A87CA5F6-E563-254D-8019-8E43BDB9E430}" destId="{2121AAF9-47A7-D34F-83AA-AD09384DD22B}" srcOrd="0" destOrd="0" presId="urn:microsoft.com/office/officeart/2009/3/layout/HorizontalOrganizationChart#25"/>
    <dgm:cxn modelId="{76F16BAC-9749-4375-822C-B01FD3428587}" type="presParOf" srcId="{2121AAF9-47A7-D34F-83AA-AD09384DD22B}" destId="{1F170545-5F3F-A14A-B776-4C6B79BF8AE5}" srcOrd="0" destOrd="0" presId="urn:microsoft.com/office/officeart/2009/3/layout/HorizontalOrganizationChart#25"/>
    <dgm:cxn modelId="{6EC95328-35DF-4387-9A4F-C194A18EAD12}" type="presParOf" srcId="{2121AAF9-47A7-D34F-83AA-AD09384DD22B}" destId="{AA1EC854-01A0-3B42-B2B8-01447225C09A}" srcOrd="1" destOrd="0" presId="urn:microsoft.com/office/officeart/2009/3/layout/HorizontalOrganizationChart#25"/>
    <dgm:cxn modelId="{77460AF3-1327-42E1-A2EF-443BFB5BBB0D}" type="presParOf" srcId="{A87CA5F6-E563-254D-8019-8E43BDB9E430}" destId="{94FBC40C-5DCB-C24B-BDC8-1CDCFD2977CA}" srcOrd="1" destOrd="0" presId="urn:microsoft.com/office/officeart/2009/3/layout/HorizontalOrganizationChart#25"/>
    <dgm:cxn modelId="{B480F69F-AF21-41CF-BD98-ED28B7C12C84}" type="presParOf" srcId="{A87CA5F6-E563-254D-8019-8E43BDB9E430}" destId="{924395FB-44C8-1B4E-B957-03E49C5D33DB}" srcOrd="2" destOrd="0" presId="urn:microsoft.com/office/officeart/2009/3/layout/HorizontalOrganizationChart#25"/>
    <dgm:cxn modelId="{934F5D08-EFBB-46D8-BD7E-449DB4693B95}" type="presParOf" srcId="{27EE6AE5-5A1A-3140-892B-66736C64D091}" destId="{FEA15BB8-BB7F-6240-A649-8E9B8F3FCE92}" srcOrd="2" destOrd="0" presId="urn:microsoft.com/office/officeart/2009/3/layout/HorizontalOrganizationChart#25"/>
    <dgm:cxn modelId="{8BEC1B9F-FF8C-4073-ACEC-1147606189E5}" type="presParOf" srcId="{27EE6AE5-5A1A-3140-892B-66736C64D091}" destId="{DBD5B863-3310-A146-80BE-76595AEC574F}" srcOrd="3" destOrd="0" presId="urn:microsoft.com/office/officeart/2009/3/layout/HorizontalOrganizationChart#25"/>
    <dgm:cxn modelId="{2F4B182A-D13B-4F5F-BA04-83E537B21E6D}" type="presParOf" srcId="{DBD5B863-3310-A146-80BE-76595AEC574F}" destId="{8B508A1B-FECB-4A48-86F4-79662C0296D9}" srcOrd="0" destOrd="0" presId="urn:microsoft.com/office/officeart/2009/3/layout/HorizontalOrganizationChart#25"/>
    <dgm:cxn modelId="{4152B0DF-A87A-4D05-B523-141068E0173E}" type="presParOf" srcId="{8B508A1B-FECB-4A48-86F4-79662C0296D9}" destId="{759DA5C7-AB80-6547-BEDD-B6A548F15238}" srcOrd="0" destOrd="0" presId="urn:microsoft.com/office/officeart/2009/3/layout/HorizontalOrganizationChart#25"/>
    <dgm:cxn modelId="{BCD09266-B327-489C-89FE-77C21E7A8860}" type="presParOf" srcId="{8B508A1B-FECB-4A48-86F4-79662C0296D9}" destId="{05E3AC22-BCCB-D145-94DE-970DB76ABA3C}" srcOrd="1" destOrd="0" presId="urn:microsoft.com/office/officeart/2009/3/layout/HorizontalOrganizationChart#25"/>
    <dgm:cxn modelId="{2BA1CE6E-F0D7-430A-8068-E575925AEED0}" type="presParOf" srcId="{DBD5B863-3310-A146-80BE-76595AEC574F}" destId="{7DFFB080-5E62-D143-A36B-5E78DDF3B740}" srcOrd="1" destOrd="0" presId="urn:microsoft.com/office/officeart/2009/3/layout/HorizontalOrganizationChart#25"/>
    <dgm:cxn modelId="{E90104C1-8C8B-4B17-AEC2-ADC94BB72924}" type="presParOf" srcId="{DBD5B863-3310-A146-80BE-76595AEC574F}" destId="{6929E8D5-9FEF-7644-AF7A-52F023AE7FE9}" srcOrd="2" destOrd="0" presId="urn:microsoft.com/office/officeart/2009/3/layout/HorizontalOrganizationChart#25"/>
    <dgm:cxn modelId="{16490E5B-A6D5-409D-B4B9-85E03912F483}" type="presParOf" srcId="{27EE6AE5-5A1A-3140-892B-66736C64D091}" destId="{E5185E33-A69C-A14B-8DB1-4AE618D86EBD}" srcOrd="4" destOrd="0" presId="urn:microsoft.com/office/officeart/2009/3/layout/HorizontalOrganizationChart#25"/>
    <dgm:cxn modelId="{80D97161-A794-4C34-B172-FC01D338FDA5}" type="presParOf" srcId="{27EE6AE5-5A1A-3140-892B-66736C64D091}" destId="{9C501E13-1C3D-C34C-9444-38ED53A28DAD}" srcOrd="5" destOrd="0" presId="urn:microsoft.com/office/officeart/2009/3/layout/HorizontalOrganizationChart#25"/>
    <dgm:cxn modelId="{200854E5-C072-4EFB-B12C-B825FFD2B634}" type="presParOf" srcId="{9C501E13-1C3D-C34C-9444-38ED53A28DAD}" destId="{D21B1B66-1004-B846-8462-E980A4497C48}" srcOrd="0" destOrd="0" presId="urn:microsoft.com/office/officeart/2009/3/layout/HorizontalOrganizationChart#25"/>
    <dgm:cxn modelId="{017C768E-7129-47F9-AA2D-C313EC2383CF}" type="presParOf" srcId="{D21B1B66-1004-B846-8462-E980A4497C48}" destId="{59D41257-D9E9-F943-80BA-3F11804838C7}" srcOrd="0" destOrd="0" presId="urn:microsoft.com/office/officeart/2009/3/layout/HorizontalOrganizationChart#25"/>
    <dgm:cxn modelId="{16C3E9DC-D5AA-473F-A0DF-03DF4DFDBA62}" type="presParOf" srcId="{D21B1B66-1004-B846-8462-E980A4497C48}" destId="{0BF10FB6-4937-4545-B2B1-3E203BD6DE8A}" srcOrd="1" destOrd="0" presId="urn:microsoft.com/office/officeart/2009/3/layout/HorizontalOrganizationChart#25"/>
    <dgm:cxn modelId="{A441D51D-A1B6-4B16-8C2D-13DAA039FBEF}" type="presParOf" srcId="{9C501E13-1C3D-C34C-9444-38ED53A28DAD}" destId="{8F1B0309-21A9-8849-B53A-EA3DFCD4C4F0}" srcOrd="1" destOrd="0" presId="urn:microsoft.com/office/officeart/2009/3/layout/HorizontalOrganizationChart#25"/>
    <dgm:cxn modelId="{E788875D-3925-43ED-9D9B-BA22882A6284}" type="presParOf" srcId="{9C501E13-1C3D-C34C-9444-38ED53A28DAD}" destId="{22615910-1D52-C34A-95A6-872F0B23C7DF}" srcOrd="2" destOrd="0" presId="urn:microsoft.com/office/officeart/2009/3/layout/HorizontalOrganizationChart#25"/>
    <dgm:cxn modelId="{3D5AECFB-6D2F-49BB-9915-93EDD6069C35}" type="presParOf" srcId="{27EE6AE5-5A1A-3140-892B-66736C64D091}" destId="{592399A9-576A-F948-84DC-39E095494FCC}" srcOrd="6" destOrd="0" presId="urn:microsoft.com/office/officeart/2009/3/layout/HorizontalOrganizationChart#25"/>
    <dgm:cxn modelId="{E8C28D9D-C92E-4C67-87E4-614DB48E87B4}" type="presParOf" srcId="{27EE6AE5-5A1A-3140-892B-66736C64D091}" destId="{CE9AFFBE-26A9-5642-889D-A6AE33D4B085}" srcOrd="7" destOrd="0" presId="urn:microsoft.com/office/officeart/2009/3/layout/HorizontalOrganizationChart#25"/>
    <dgm:cxn modelId="{83F72653-D9ED-4E37-B5E6-354C66628947}" type="presParOf" srcId="{CE9AFFBE-26A9-5642-889D-A6AE33D4B085}" destId="{EA435581-C6D6-5249-99A1-6BA121C879BA}" srcOrd="0" destOrd="0" presId="urn:microsoft.com/office/officeart/2009/3/layout/HorizontalOrganizationChart#25"/>
    <dgm:cxn modelId="{6879F71A-B606-416E-AD6B-DD78321056FD}" type="presParOf" srcId="{EA435581-C6D6-5249-99A1-6BA121C879BA}" destId="{AB1E20DE-926E-D043-913F-F98B1BCE8D50}" srcOrd="0" destOrd="0" presId="urn:microsoft.com/office/officeart/2009/3/layout/HorizontalOrganizationChart#25"/>
    <dgm:cxn modelId="{A5C6D595-289B-4C6C-9722-D5AFB68D2DE9}" type="presParOf" srcId="{EA435581-C6D6-5249-99A1-6BA121C879BA}" destId="{078E0EB9-8965-3347-A9FE-777BCBAF59A1}" srcOrd="1" destOrd="0" presId="urn:microsoft.com/office/officeart/2009/3/layout/HorizontalOrganizationChart#25"/>
    <dgm:cxn modelId="{0992960D-4441-42CD-9694-85669B350A4E}" type="presParOf" srcId="{CE9AFFBE-26A9-5642-889D-A6AE33D4B085}" destId="{E08B2666-EF99-4348-B311-4C310DA0B24C}" srcOrd="1" destOrd="0" presId="urn:microsoft.com/office/officeart/2009/3/layout/HorizontalOrganizationChart#25"/>
    <dgm:cxn modelId="{0EFE35EF-D3B9-463F-AD79-7158D8B35F4A}" type="presParOf" srcId="{CE9AFFBE-26A9-5642-889D-A6AE33D4B085}" destId="{9E6AFEFB-5257-1246-ABCE-3D448D1E1C41}" srcOrd="2" destOrd="0" presId="urn:microsoft.com/office/officeart/2009/3/layout/HorizontalOrganizationChart#25"/>
    <dgm:cxn modelId="{1E78B251-3FA9-4C88-8EE0-38DCCFEBAD55}" type="presParOf" srcId="{27EE6AE5-5A1A-3140-892B-66736C64D091}" destId="{D5B41C15-8B97-2E4E-8953-BB8241D11771}" srcOrd="8" destOrd="0" presId="urn:microsoft.com/office/officeart/2009/3/layout/HorizontalOrganizationChart#25"/>
    <dgm:cxn modelId="{E052EAAC-6E59-465B-ACD1-F9E0EF4BB598}" type="presParOf" srcId="{27EE6AE5-5A1A-3140-892B-66736C64D091}" destId="{DEC1EF73-ECFD-8F42-954E-349A2B317E0B}" srcOrd="9" destOrd="0" presId="urn:microsoft.com/office/officeart/2009/3/layout/HorizontalOrganizationChart#25"/>
    <dgm:cxn modelId="{07FF01D9-B0A2-4213-9592-EAC4167DFA57}" type="presParOf" srcId="{DEC1EF73-ECFD-8F42-954E-349A2B317E0B}" destId="{2848BF66-6C88-1E45-AD2A-F7E2D971DC68}" srcOrd="0" destOrd="0" presId="urn:microsoft.com/office/officeart/2009/3/layout/HorizontalOrganizationChart#25"/>
    <dgm:cxn modelId="{9CD167D6-637C-4799-BD21-226EF7071DA7}" type="presParOf" srcId="{2848BF66-6C88-1E45-AD2A-F7E2D971DC68}" destId="{FEB746DA-611D-7546-9EAF-B8163E4EC36D}" srcOrd="0" destOrd="0" presId="urn:microsoft.com/office/officeart/2009/3/layout/HorizontalOrganizationChart#25"/>
    <dgm:cxn modelId="{D731628B-37A3-467F-9DFB-A8E5E914D58C}" type="presParOf" srcId="{2848BF66-6C88-1E45-AD2A-F7E2D971DC68}" destId="{398E564E-AB0F-984F-8DC0-A6A3ED798886}" srcOrd="1" destOrd="0" presId="urn:microsoft.com/office/officeart/2009/3/layout/HorizontalOrganizationChart#25"/>
    <dgm:cxn modelId="{779DA864-EF31-45D5-AEF7-6B12FCF60D10}" type="presParOf" srcId="{DEC1EF73-ECFD-8F42-954E-349A2B317E0B}" destId="{92413F5C-5079-B445-AFDC-455212E9B5DD}" srcOrd="1" destOrd="0" presId="urn:microsoft.com/office/officeart/2009/3/layout/HorizontalOrganizationChart#25"/>
    <dgm:cxn modelId="{CCA79AC6-B446-44ED-90CF-223B703A8289}" type="presParOf" srcId="{DEC1EF73-ECFD-8F42-954E-349A2B317E0B}" destId="{AEE40536-DA15-B94E-A7DF-407DB9094E8F}" srcOrd="2" destOrd="0" presId="urn:microsoft.com/office/officeart/2009/3/layout/HorizontalOrganizationChart#25"/>
    <dgm:cxn modelId="{61AC006D-4B30-40C1-9A46-56C9FC39372D}"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1.xml><?xml version="1.0" encoding="utf-8"?>
<dgm:dataModel xmlns:dgm="http://schemas.openxmlformats.org/drawingml/2006/diagram" xmlns:a="http://schemas.openxmlformats.org/drawingml/2006/main">
  <dgm:ptLst>
    <dgm:pt modelId="{40069488-3DFC-4DEC-B4AD-4AE38A21209A}" type="doc">
      <dgm:prSet loTypeId="urn:microsoft.com/office/officeart/2005/8/layout/orgChart1#27" loCatId="hierarchy" qsTypeId="urn:microsoft.com/office/officeart/2005/8/quickstyle/simple1#105" qsCatId="simple" csTypeId="urn:microsoft.com/office/officeart/2005/8/colors/accent2_1#102" csCatId="accent2" phldr="1"/>
      <dgm:spPr/>
      <dgm:t>
        <a:bodyPr/>
        <a:lstStyle/>
        <a:p>
          <a:endParaRPr lang="zh-CN" altLang="en-US"/>
        </a:p>
      </dgm:t>
    </dgm:pt>
    <dgm:pt modelId="{1E3AB196-5874-472B-A1F4-B79D253DA4C4}">
      <dgm:prSet phldrT="[文本]" custT="1"/>
      <dgm:spPr/>
      <dgm:t>
        <a:bodyPr/>
        <a:lstStyle/>
        <a:p>
          <a:r>
            <a:rPr lang="zh-CN" altLang="en-US" sz="2000" b="1" dirty="0">
              <a:latin typeface="等线" panose="02010600030101010101" pitchFamily="2" charset="-122"/>
              <a:ea typeface="等线" panose="02010600030101010101" pitchFamily="2" charset="-122"/>
            </a:rPr>
            <a:t>十四个坚持</a:t>
          </a:r>
        </a:p>
      </dgm:t>
    </dgm:pt>
    <dgm:pt modelId="{864A9761-268F-4327-BFD5-E2557ABDA55C}" type="parTrans" cxnId="{10DDDE3A-BAFE-4A24-8E20-E25A9B149475}">
      <dgm:prSet/>
      <dgm:spPr/>
      <dgm:t>
        <a:bodyPr/>
        <a:lstStyle/>
        <a:p>
          <a:endParaRPr lang="zh-CN" altLang="en-US"/>
        </a:p>
      </dgm:t>
    </dgm:pt>
    <dgm:pt modelId="{0FE53B1B-F552-49D7-9C38-C2429BF53609}" type="sibTrans" cxnId="{10DDDE3A-BAFE-4A24-8E20-E25A9B149475}">
      <dgm:prSet/>
      <dgm:spPr/>
      <dgm:t>
        <a:bodyPr/>
        <a:lstStyle/>
        <a:p>
          <a:endParaRPr lang="zh-CN" altLang="en-US"/>
        </a:p>
      </dgm:t>
    </dgm:pt>
    <dgm:pt modelId="{80A2F824-D33F-4B41-9545-59A5B6A6575F}">
      <dgm:prSet phldrT="[文本]" custT="1"/>
      <dgm:spPr/>
      <dgm:t>
        <a:bodyPr/>
        <a:lstStyle/>
        <a:p>
          <a:r>
            <a:rPr lang="zh-CN" altLang="en-US" sz="2000" b="1" dirty="0">
              <a:latin typeface="等线" panose="02010600030101010101" pitchFamily="2" charset="-122"/>
              <a:ea typeface="等线" panose="02010600030101010101" pitchFamily="2" charset="-122"/>
            </a:rPr>
            <a:t>党</a:t>
          </a:r>
        </a:p>
      </dgm:t>
    </dgm:pt>
    <dgm:pt modelId="{BFF48972-4011-49DB-BD56-7DC597D92E28}" type="parTrans" cxnId="{A9D362C4-5BD8-478F-97CE-C4CD7BB711DE}">
      <dgm:prSet/>
      <dgm:spPr/>
      <dgm:t>
        <a:bodyPr/>
        <a:lstStyle/>
        <a:p>
          <a:endParaRPr lang="zh-CN" altLang="en-US"/>
        </a:p>
      </dgm:t>
    </dgm:pt>
    <dgm:pt modelId="{DE672DFC-F2DB-4507-AB83-952F67156792}" type="sibTrans" cxnId="{A9D362C4-5BD8-478F-97CE-C4CD7BB711DE}">
      <dgm:prSet/>
      <dgm:spPr/>
      <dgm:t>
        <a:bodyPr/>
        <a:lstStyle/>
        <a:p>
          <a:endParaRPr lang="zh-CN" altLang="en-US"/>
        </a:p>
      </dgm:t>
    </dgm:pt>
    <dgm:pt modelId="{C7F19D77-20BC-493D-A0DD-9125D09F0C70}">
      <dgm:prSet phldrT="[文本]" custT="1"/>
      <dgm:spPr/>
      <dgm:t>
        <a:bodyPr/>
        <a:lstStyle/>
        <a:p>
          <a:r>
            <a:rPr lang="zh-CN" altLang="en-US" sz="2000" b="1" dirty="0">
              <a:latin typeface="等线" panose="02010600030101010101" pitchFamily="2" charset="-122"/>
              <a:ea typeface="等线" panose="02010600030101010101" pitchFamily="2" charset="-122"/>
            </a:rPr>
            <a:t>人</a:t>
          </a:r>
        </a:p>
      </dgm:t>
    </dgm:pt>
    <dgm:pt modelId="{949C7311-6963-4128-989D-B63BAA733506}" type="parTrans" cxnId="{47F25B44-2C37-4A32-9FA9-F59A5001D083}">
      <dgm:prSet/>
      <dgm:spPr/>
      <dgm:t>
        <a:bodyPr/>
        <a:lstStyle/>
        <a:p>
          <a:endParaRPr lang="zh-CN" altLang="en-US"/>
        </a:p>
      </dgm:t>
    </dgm:pt>
    <dgm:pt modelId="{A1B8F889-7CBD-4953-9543-BAD13B35D2B8}" type="sibTrans" cxnId="{47F25B44-2C37-4A32-9FA9-F59A5001D083}">
      <dgm:prSet/>
      <dgm:spPr/>
      <dgm:t>
        <a:bodyPr/>
        <a:lstStyle/>
        <a:p>
          <a:endParaRPr lang="zh-CN" altLang="en-US"/>
        </a:p>
      </dgm:t>
    </dgm:pt>
    <dgm:pt modelId="{9F7F12D1-7E4E-4CE4-90D8-35A7A17C57F6}">
      <dgm:prSet phldrT="[文本]" custT="1"/>
      <dgm:spPr/>
      <dgm:t>
        <a:bodyPr/>
        <a:lstStyle/>
        <a:p>
          <a:r>
            <a:rPr lang="zh-CN" altLang="en-US" sz="2000" b="1" dirty="0">
              <a:latin typeface="等线" panose="02010600030101010101" pitchFamily="2" charset="-122"/>
              <a:ea typeface="等线" panose="02010600030101010101" pitchFamily="2" charset="-122"/>
            </a:rPr>
            <a:t>国</a:t>
          </a:r>
        </a:p>
      </dgm:t>
    </dgm:pt>
    <dgm:pt modelId="{4E60766E-B99F-4FB6-8807-AA99E796C43B}" type="parTrans" cxnId="{3C488D0E-6B6E-4B30-B36E-C51B90033259}">
      <dgm:prSet/>
      <dgm:spPr/>
      <dgm:t>
        <a:bodyPr/>
        <a:lstStyle/>
        <a:p>
          <a:endParaRPr lang="zh-CN" altLang="en-US"/>
        </a:p>
      </dgm:t>
    </dgm:pt>
    <dgm:pt modelId="{09939F0E-2420-4170-A20F-B4CB936B6C80}" type="sibTrans" cxnId="{3C488D0E-6B6E-4B30-B36E-C51B90033259}">
      <dgm:prSet/>
      <dgm:spPr/>
      <dgm:t>
        <a:bodyPr/>
        <a:lstStyle/>
        <a:p>
          <a:endParaRPr lang="zh-CN" altLang="en-US"/>
        </a:p>
      </dgm:t>
    </dgm:pt>
    <dgm:pt modelId="{A1696FF6-218D-43DD-8E25-382D15817769}">
      <dgm:prSet phldrT="[文本]" custT="1"/>
      <dgm:spPr/>
      <dgm:t>
        <a:bodyPr/>
        <a:lstStyle/>
        <a:p>
          <a:r>
            <a:rPr lang="zh-CN" altLang="en-US" sz="2000" b="1" dirty="0">
              <a:latin typeface="等线" panose="02010600030101010101" pitchFamily="2" charset="-122"/>
              <a:ea typeface="等线" panose="02010600030101010101" pitchFamily="2" charset="-122"/>
            </a:rPr>
            <a:t>革新</a:t>
          </a:r>
        </a:p>
      </dgm:t>
    </dgm:pt>
    <dgm:pt modelId="{218AE0BE-A8B5-4B4F-B344-9462E07E86C3}" type="parTrans" cxnId="{C67E299D-E631-4FBE-802E-903509AA3DFA}">
      <dgm:prSet/>
      <dgm:spPr/>
      <dgm:t>
        <a:bodyPr/>
        <a:lstStyle/>
        <a:p>
          <a:endParaRPr lang="zh-CN" altLang="en-US"/>
        </a:p>
      </dgm:t>
    </dgm:pt>
    <dgm:pt modelId="{CA090D3A-09DB-445D-877D-4F2B940F4AB2}" type="sibTrans" cxnId="{C67E299D-E631-4FBE-802E-903509AA3DFA}">
      <dgm:prSet/>
      <dgm:spPr/>
      <dgm:t>
        <a:bodyPr/>
        <a:lstStyle/>
        <a:p>
          <a:endParaRPr lang="zh-CN" altLang="en-US"/>
        </a:p>
      </dgm:t>
    </dgm:pt>
    <dgm:pt modelId="{5D5097D7-3E68-4859-8EF5-7F49EEA5F2B7}">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坚持党对人民军队的绝对领导</a:t>
          </a:r>
        </a:p>
      </dgm:t>
    </dgm:pt>
    <dgm:pt modelId="{FB1541B3-9DC2-4422-9B95-29CD2F898962}" type="parTrans" cxnId="{52B2048F-4DDF-4DCB-903A-59002C4D71A0}">
      <dgm:prSet/>
      <dgm:spPr/>
      <dgm:t>
        <a:bodyPr/>
        <a:lstStyle/>
        <a:p>
          <a:endParaRPr lang="zh-CN" altLang="en-US"/>
        </a:p>
      </dgm:t>
    </dgm:pt>
    <dgm:pt modelId="{CF8489BE-6C00-475A-9923-BF01C1F14BE2}" type="sibTrans" cxnId="{52B2048F-4DDF-4DCB-903A-59002C4D71A0}">
      <dgm:prSet/>
      <dgm:spPr/>
      <dgm:t>
        <a:bodyPr/>
        <a:lstStyle/>
        <a:p>
          <a:endParaRPr lang="zh-CN" altLang="en-US"/>
        </a:p>
      </dgm:t>
    </dgm:pt>
    <dgm:pt modelId="{EF6A08ED-71AA-4FDA-8F67-131A38FB2FD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坚持全面从严治党</a:t>
          </a:r>
        </a:p>
      </dgm:t>
    </dgm:pt>
    <dgm:pt modelId="{FB6369DC-3938-46D5-A76F-9EC0E2BB0E33}" type="parTrans" cxnId="{88BB8EC6-1802-4069-9660-B68F53B51620}">
      <dgm:prSet/>
      <dgm:spPr/>
      <dgm:t>
        <a:bodyPr/>
        <a:lstStyle/>
        <a:p>
          <a:endParaRPr lang="zh-CN" altLang="en-US"/>
        </a:p>
      </dgm:t>
    </dgm:pt>
    <dgm:pt modelId="{BCC525AB-A3A6-4542-AD03-5379873765E9}" type="sibTrans" cxnId="{88BB8EC6-1802-4069-9660-B68F53B51620}">
      <dgm:prSet/>
      <dgm:spPr/>
      <dgm:t>
        <a:bodyPr/>
        <a:lstStyle/>
        <a:p>
          <a:endParaRPr lang="zh-CN" altLang="en-US"/>
        </a:p>
      </dgm:t>
    </dgm:pt>
    <dgm:pt modelId="{E3428BB2-9028-4BDF-9272-B9024B86C71E}">
      <dgm:prSet phldrT="[文本]" custT="1"/>
      <dgm:spPr/>
      <dgm:t>
        <a:bodyPr/>
        <a:lstStyle/>
        <a:p>
          <a:r>
            <a:rPr lang="zh-CN" altLang="en-US" sz="2000" b="1" dirty="0">
              <a:latin typeface="等线" panose="02010600030101010101" pitchFamily="2" charset="-122"/>
              <a:ea typeface="等线" panose="02010600030101010101" pitchFamily="2" charset="-122"/>
            </a:rPr>
            <a:t>坚持以为人民为中心</a:t>
          </a:r>
        </a:p>
      </dgm:t>
    </dgm:pt>
    <dgm:pt modelId="{441C6099-740B-46B8-B7A3-A10034E875D9}" type="parTrans" cxnId="{C0AB0F32-F64F-42C2-AA11-C8C4863B73A3}">
      <dgm:prSet/>
      <dgm:spPr/>
      <dgm:t>
        <a:bodyPr/>
        <a:lstStyle/>
        <a:p>
          <a:endParaRPr lang="zh-CN" altLang="en-US"/>
        </a:p>
      </dgm:t>
    </dgm:pt>
    <dgm:pt modelId="{4DF0EB63-D084-4B99-97F1-04415E680F3B}" type="sibTrans" cxnId="{C0AB0F32-F64F-42C2-AA11-C8C4863B73A3}">
      <dgm:prSet/>
      <dgm:spPr/>
      <dgm:t>
        <a:bodyPr/>
        <a:lstStyle/>
        <a:p>
          <a:endParaRPr lang="zh-CN" altLang="en-US"/>
        </a:p>
      </dgm:t>
    </dgm:pt>
    <dgm:pt modelId="{CDF4E52D-41FD-4685-92CE-5FF5763318A4}">
      <dgm:prSet custT="1"/>
      <dgm:spPr/>
      <dgm:t>
        <a:bodyPr/>
        <a:lstStyle/>
        <a:p>
          <a:r>
            <a:rPr lang="zh-CN" altLang="en-US" sz="2000" b="1" dirty="0">
              <a:latin typeface="等线" panose="02010600030101010101" pitchFamily="2" charset="-122"/>
              <a:ea typeface="等线" panose="02010600030101010101" pitchFamily="2" charset="-122"/>
            </a:rPr>
            <a:t>坚持人民当家作主</a:t>
          </a:r>
        </a:p>
      </dgm:t>
    </dgm:pt>
    <dgm:pt modelId="{4468BB26-B4AF-4109-8608-682B280DB9A5}" type="parTrans" cxnId="{1A5AC41F-A477-4994-AB03-754A72039C19}">
      <dgm:prSet/>
      <dgm:spPr/>
      <dgm:t>
        <a:bodyPr/>
        <a:lstStyle/>
        <a:p>
          <a:endParaRPr lang="zh-CN" altLang="en-US"/>
        </a:p>
      </dgm:t>
    </dgm:pt>
    <dgm:pt modelId="{C53D932E-3D0C-4EB9-A6A5-181988FE0010}" type="sibTrans" cxnId="{1A5AC41F-A477-4994-AB03-754A72039C19}">
      <dgm:prSet/>
      <dgm:spPr/>
      <dgm:t>
        <a:bodyPr/>
        <a:lstStyle/>
        <a:p>
          <a:endParaRPr lang="zh-CN" altLang="en-US"/>
        </a:p>
      </dgm:t>
    </dgm:pt>
    <dgm:pt modelId="{C97B3785-F211-4672-8A5B-C77B910DF1E2}">
      <dgm:prSet custT="1"/>
      <dgm:spPr/>
      <dgm:t>
        <a:bodyPr/>
        <a:lstStyle/>
        <a:p>
          <a:r>
            <a:rPr lang="zh-CN" altLang="en-US" sz="2000" b="1" dirty="0">
              <a:latin typeface="等线" panose="02010600030101010101" pitchFamily="2" charset="-122"/>
              <a:ea typeface="等线" panose="02010600030101010101" pitchFamily="2" charset="-122"/>
            </a:rPr>
            <a:t>坚持人与自然和谐共生</a:t>
          </a:r>
        </a:p>
      </dgm:t>
    </dgm:pt>
    <dgm:pt modelId="{6919E998-254E-487F-8959-2BFC755D180D}" type="parTrans" cxnId="{BB220C39-228F-4DBC-957A-79B4D2AA17F7}">
      <dgm:prSet/>
      <dgm:spPr/>
      <dgm:t>
        <a:bodyPr/>
        <a:lstStyle/>
        <a:p>
          <a:endParaRPr lang="zh-CN" altLang="en-US"/>
        </a:p>
      </dgm:t>
    </dgm:pt>
    <dgm:pt modelId="{DED4303C-B251-4A43-82E7-E4F29FDD6FF5}" type="sibTrans" cxnId="{BB220C39-228F-4DBC-957A-79B4D2AA17F7}">
      <dgm:prSet/>
      <dgm:spPr/>
      <dgm:t>
        <a:bodyPr/>
        <a:lstStyle/>
        <a:p>
          <a:endParaRPr lang="zh-CN" altLang="en-US"/>
        </a:p>
      </dgm:t>
    </dgm:pt>
    <dgm:pt modelId="{D58D97B9-748D-4D02-96AD-11C39C072CDE}">
      <dgm:prSet custT="1"/>
      <dgm:spPr/>
      <dgm:t>
        <a:bodyPr/>
        <a:lstStyle/>
        <a:p>
          <a:r>
            <a:rPr lang="zh-CN" altLang="en-US" sz="2000" b="1" dirty="0">
              <a:latin typeface="等线" panose="02010600030101010101" pitchFamily="2" charset="-122"/>
              <a:ea typeface="等线" panose="02010600030101010101" pitchFamily="2" charset="-122"/>
            </a:rPr>
            <a:t>坚持推动构建人类命运共同体</a:t>
          </a:r>
        </a:p>
      </dgm:t>
    </dgm:pt>
    <dgm:pt modelId="{D09E8F89-23BD-4E59-8EA1-3BDA369CDC3B}" type="parTrans" cxnId="{578205BD-8007-4F03-9A36-DFA5D18002F4}">
      <dgm:prSet/>
      <dgm:spPr/>
      <dgm:t>
        <a:bodyPr/>
        <a:lstStyle/>
        <a:p>
          <a:endParaRPr lang="zh-CN" altLang="en-US"/>
        </a:p>
      </dgm:t>
    </dgm:pt>
    <dgm:pt modelId="{88E47520-383A-415B-B7B7-86EF1160CF4F}" type="sibTrans" cxnId="{578205BD-8007-4F03-9A36-DFA5D18002F4}">
      <dgm:prSet/>
      <dgm:spPr/>
      <dgm:t>
        <a:bodyPr/>
        <a:lstStyle/>
        <a:p>
          <a:endParaRPr lang="zh-CN" altLang="en-US"/>
        </a:p>
      </dgm:t>
    </dgm:pt>
    <dgm:pt modelId="{95090B26-0E46-4535-A141-20E967BC705F}">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坚持“一国两制”和推进祖国统一</a:t>
          </a:r>
        </a:p>
      </dgm:t>
    </dgm:pt>
    <dgm:pt modelId="{96541BA9-4EEA-4C2F-B470-67D662199BEB}" type="parTrans" cxnId="{EC99F9D0-346E-4864-AB5E-79315914A22E}">
      <dgm:prSet/>
      <dgm:spPr/>
      <dgm:t>
        <a:bodyPr/>
        <a:lstStyle/>
        <a:p>
          <a:endParaRPr lang="zh-CN" altLang="en-US"/>
        </a:p>
      </dgm:t>
    </dgm:pt>
    <dgm:pt modelId="{9F48C8FE-161D-4B72-B735-AE0E9B2DC865}" type="sibTrans" cxnId="{EC99F9D0-346E-4864-AB5E-79315914A22E}">
      <dgm:prSet/>
      <dgm:spPr/>
      <dgm:t>
        <a:bodyPr/>
        <a:lstStyle/>
        <a:p>
          <a:endParaRPr lang="zh-CN" altLang="en-US"/>
        </a:p>
      </dgm:t>
    </dgm:pt>
    <dgm:pt modelId="{D475A654-D8CF-40E5-B70D-FD7FEEE167D3}">
      <dgm:prSet custT="1"/>
      <dgm:spPr/>
      <dgm:t>
        <a:bodyPr/>
        <a:lstStyle/>
        <a:p>
          <a:r>
            <a:rPr lang="zh-CN" altLang="en-US" sz="2000" b="1" dirty="0">
              <a:latin typeface="等线" panose="02010600030101010101" pitchFamily="2" charset="-122"/>
              <a:ea typeface="等线" panose="02010600030101010101" pitchFamily="2" charset="-122"/>
            </a:rPr>
            <a:t>坚持全面依法治国</a:t>
          </a:r>
        </a:p>
      </dgm:t>
    </dgm:pt>
    <dgm:pt modelId="{A5BD0141-46D4-46B2-B0A6-6A76058973BA}" type="parTrans" cxnId="{23F8A699-4074-44F4-8F3C-202536968AF5}">
      <dgm:prSet/>
      <dgm:spPr/>
      <dgm:t>
        <a:bodyPr/>
        <a:lstStyle/>
        <a:p>
          <a:endParaRPr lang="zh-CN" altLang="en-US"/>
        </a:p>
      </dgm:t>
    </dgm:pt>
    <dgm:pt modelId="{030DB77F-27AB-46FA-A6AB-696E52F540AB}" type="sibTrans" cxnId="{23F8A699-4074-44F4-8F3C-202536968AF5}">
      <dgm:prSet/>
      <dgm:spPr/>
      <dgm:t>
        <a:bodyPr/>
        <a:lstStyle/>
        <a:p>
          <a:endParaRPr lang="zh-CN" altLang="en-US"/>
        </a:p>
      </dgm:t>
    </dgm:pt>
    <dgm:pt modelId="{949D2C48-3511-41B2-A220-28939924B5AC}">
      <dgm:prSet custT="1"/>
      <dgm:spPr/>
      <dgm:t>
        <a:bodyPr/>
        <a:lstStyle/>
        <a:p>
          <a:r>
            <a:rPr lang="zh-CN" altLang="en-US" sz="2000" b="1" dirty="0">
              <a:latin typeface="等线" panose="02010600030101010101" pitchFamily="2" charset="-122"/>
              <a:ea typeface="等线" panose="02010600030101010101" pitchFamily="2" charset="-122"/>
            </a:rPr>
            <a:t>坚持总体国家安全观</a:t>
          </a:r>
        </a:p>
      </dgm:t>
    </dgm:pt>
    <dgm:pt modelId="{22C450B6-B3CE-4F3C-862F-BFB29EBBB27A}" type="parTrans" cxnId="{ECB764F0-8506-4B9A-A26C-A32525ADC029}">
      <dgm:prSet/>
      <dgm:spPr/>
      <dgm:t>
        <a:bodyPr/>
        <a:lstStyle/>
        <a:p>
          <a:endParaRPr lang="zh-CN" altLang="en-US"/>
        </a:p>
      </dgm:t>
    </dgm:pt>
    <dgm:pt modelId="{149C71CD-EA6F-41BE-95AE-67C1A939F774}" type="sibTrans" cxnId="{ECB764F0-8506-4B9A-A26C-A32525ADC029}">
      <dgm:prSet/>
      <dgm:spPr/>
      <dgm:t>
        <a:bodyPr/>
        <a:lstStyle/>
        <a:p>
          <a:endParaRPr lang="zh-CN" altLang="en-US"/>
        </a:p>
      </dgm:t>
    </dgm:pt>
    <dgm:pt modelId="{D67E09AB-D8D0-4AEC-AACD-3CE2AC60BFE1}">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坚持在发展中保障和改善民生</a:t>
          </a:r>
        </a:p>
      </dgm:t>
    </dgm:pt>
    <dgm:pt modelId="{1011AE9D-B55B-4B07-B9A0-F72AA1532D37}" type="parTrans" cxnId="{D18CFC55-A955-4504-B786-04090E2E8616}">
      <dgm:prSet/>
      <dgm:spPr/>
      <dgm:t>
        <a:bodyPr/>
        <a:lstStyle/>
        <a:p>
          <a:endParaRPr lang="zh-CN" altLang="en-US"/>
        </a:p>
      </dgm:t>
    </dgm:pt>
    <dgm:pt modelId="{ECEFE561-CE9F-47D4-A38D-2C177494B409}" type="sibTrans" cxnId="{D18CFC55-A955-4504-B786-04090E2E8616}">
      <dgm:prSet/>
      <dgm:spPr/>
      <dgm:t>
        <a:bodyPr/>
        <a:lstStyle/>
        <a:p>
          <a:endParaRPr lang="zh-CN" altLang="en-US"/>
        </a:p>
      </dgm:t>
    </dgm:pt>
    <dgm:pt modelId="{1AFC4DD5-5F2F-4E2A-8523-7E08A80A8C00}">
      <dgm:prSet phldrT="[文本]" custT="1"/>
      <dgm:spPr/>
      <dgm:t>
        <a:bodyPr/>
        <a:lstStyle/>
        <a:p>
          <a:pPr>
            <a:buFont typeface="+mj-lt"/>
            <a:buNone/>
          </a:pPr>
          <a:endParaRPr lang="zh-CN" altLang="en-US" sz="2000" b="1" dirty="0">
            <a:latin typeface="等线" panose="02010600030101010101" pitchFamily="2" charset="-122"/>
            <a:ea typeface="等线" panose="02010600030101010101" pitchFamily="2" charset="-122"/>
          </a:endParaRPr>
        </a:p>
      </dgm:t>
    </dgm:pt>
    <dgm:pt modelId="{DB60EC51-B5F3-449B-B937-EDA3B34F0125}" type="parTrans" cxnId="{948243AE-6950-4BDF-A24B-BDFAB064B5EA}">
      <dgm:prSet/>
      <dgm:spPr/>
      <dgm:t>
        <a:bodyPr/>
        <a:lstStyle/>
        <a:p>
          <a:endParaRPr lang="zh-CN" altLang="en-US"/>
        </a:p>
      </dgm:t>
    </dgm:pt>
    <dgm:pt modelId="{C91516CC-11CB-47DE-B5E1-2E9A2F256E24}" type="sibTrans" cxnId="{948243AE-6950-4BDF-A24B-BDFAB064B5EA}">
      <dgm:prSet/>
      <dgm:spPr/>
      <dgm:t>
        <a:bodyPr/>
        <a:lstStyle/>
        <a:p>
          <a:endParaRPr lang="zh-CN" altLang="en-US"/>
        </a:p>
      </dgm:t>
    </dgm:pt>
    <dgm:pt modelId="{3CC0F11D-43F7-4E14-B500-061437B0B1E9}">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1926A3CC-85D6-4F5A-B38E-A21BE23FA4AF}" type="parTrans" cxnId="{0F58A86A-1071-4E1E-B369-3A9DD8B56746}">
      <dgm:prSet/>
      <dgm:spPr/>
      <dgm:t>
        <a:bodyPr/>
        <a:lstStyle/>
        <a:p>
          <a:endParaRPr lang="zh-CN" altLang="en-US"/>
        </a:p>
      </dgm:t>
    </dgm:pt>
    <dgm:pt modelId="{E9B0D9F1-2ABC-42A2-87B9-4D06F4865A94}" type="sibTrans" cxnId="{0F58A86A-1071-4E1E-B369-3A9DD8B56746}">
      <dgm:prSet/>
      <dgm:spPr/>
      <dgm:t>
        <a:bodyPr/>
        <a:lstStyle/>
        <a:p>
          <a:endParaRPr lang="zh-CN" altLang="en-US"/>
        </a:p>
      </dgm:t>
    </dgm:pt>
    <dgm:pt modelId="{1B1FEC5A-ACA0-4804-AFA0-8C23EB7FD958}">
      <dgm:prSet custT="1"/>
      <dgm:spPr/>
      <dgm:t>
        <a:bodyPr/>
        <a:lstStyle/>
        <a:p>
          <a:endParaRPr lang="zh-CN" altLang="en-US" sz="2000" b="1" dirty="0">
            <a:latin typeface="等线" panose="02010600030101010101" pitchFamily="2" charset="-122"/>
            <a:ea typeface="等线" panose="02010600030101010101" pitchFamily="2" charset="-122"/>
          </a:endParaRPr>
        </a:p>
      </dgm:t>
    </dgm:pt>
    <dgm:pt modelId="{69EDA079-C0BD-460E-A503-EAC9605D80DC}" type="parTrans" cxnId="{76C7AC34-D2AA-45A9-A5D3-AB55419F5DDA}">
      <dgm:prSet/>
      <dgm:spPr/>
      <dgm:t>
        <a:bodyPr/>
        <a:lstStyle/>
        <a:p>
          <a:endParaRPr lang="zh-CN" altLang="en-US"/>
        </a:p>
      </dgm:t>
    </dgm:pt>
    <dgm:pt modelId="{06BCDB75-E5F0-4E04-BA43-05FFD6973EE8}" type="sibTrans" cxnId="{76C7AC34-D2AA-45A9-A5D3-AB55419F5DDA}">
      <dgm:prSet/>
      <dgm:spPr/>
      <dgm:t>
        <a:bodyPr/>
        <a:lstStyle/>
        <a:p>
          <a:endParaRPr lang="zh-CN" altLang="en-US"/>
        </a:p>
      </dgm:t>
    </dgm:pt>
    <dgm:pt modelId="{7AED75BB-15CE-4F39-B085-1BD25524871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坚持党对一切工作的领导</a:t>
          </a:r>
        </a:p>
      </dgm:t>
    </dgm:pt>
    <dgm:pt modelId="{306DA948-E35F-4BA0-9613-B97A0F655190}" type="parTrans" cxnId="{BFF4476F-D63C-4612-A126-71D27BE44755}">
      <dgm:prSet/>
      <dgm:spPr/>
      <dgm:t>
        <a:bodyPr/>
        <a:lstStyle/>
        <a:p>
          <a:endParaRPr lang="zh-CN" altLang="en-US"/>
        </a:p>
      </dgm:t>
    </dgm:pt>
    <dgm:pt modelId="{02257275-3AB3-462A-B6B9-C4E01488DC56}" type="sibTrans" cxnId="{BFF4476F-D63C-4612-A126-71D27BE44755}">
      <dgm:prSet/>
      <dgm:spPr/>
      <dgm:t>
        <a:bodyPr/>
        <a:lstStyle/>
        <a:p>
          <a:endParaRPr lang="zh-CN" altLang="en-US"/>
        </a:p>
      </dgm:t>
    </dgm:pt>
    <dgm:pt modelId="{A00F33E9-3C9B-4B27-8394-F951908E09BC}" type="pres">
      <dgm:prSet presAssocID="{40069488-3DFC-4DEC-B4AD-4AE38A21209A}" presName="hierChild1" presStyleCnt="0">
        <dgm:presLayoutVars>
          <dgm:orgChart val="1"/>
          <dgm:chPref val="1"/>
          <dgm:dir/>
          <dgm:animOne val="branch"/>
          <dgm:animLvl val="lvl"/>
          <dgm:resizeHandles/>
        </dgm:presLayoutVars>
      </dgm:prSet>
      <dgm:spPr/>
      <dgm:t>
        <a:bodyPr/>
        <a:lstStyle/>
        <a:p>
          <a:endParaRPr lang="zh-CN" altLang="en-US"/>
        </a:p>
      </dgm:t>
    </dgm:pt>
    <dgm:pt modelId="{A54C95BB-82F9-4A8A-B81F-F8E64A34B40D}" type="pres">
      <dgm:prSet presAssocID="{1E3AB196-5874-472B-A1F4-B79D253DA4C4}" presName="hierRoot1" presStyleCnt="0">
        <dgm:presLayoutVars>
          <dgm:hierBranch val="init"/>
        </dgm:presLayoutVars>
      </dgm:prSet>
      <dgm:spPr/>
    </dgm:pt>
    <dgm:pt modelId="{AFC6EEA9-2695-4AC1-A4B4-8FCC877800C3}" type="pres">
      <dgm:prSet presAssocID="{1E3AB196-5874-472B-A1F4-B79D253DA4C4}" presName="rootComposite1" presStyleCnt="0"/>
      <dgm:spPr/>
    </dgm:pt>
    <dgm:pt modelId="{C219980B-5F33-467A-90E4-556FB8BAA5F1}" type="pres">
      <dgm:prSet presAssocID="{1E3AB196-5874-472B-A1F4-B79D253DA4C4}" presName="rootText1" presStyleLbl="node0" presStyleIdx="0" presStyleCnt="1" custScaleX="201886">
        <dgm:presLayoutVars>
          <dgm:chPref val="3"/>
        </dgm:presLayoutVars>
      </dgm:prSet>
      <dgm:spPr/>
      <dgm:t>
        <a:bodyPr/>
        <a:lstStyle/>
        <a:p>
          <a:endParaRPr lang="zh-CN" altLang="en-US"/>
        </a:p>
      </dgm:t>
    </dgm:pt>
    <dgm:pt modelId="{06C2190E-D046-4CC7-A45F-CE2CC7BED30C}" type="pres">
      <dgm:prSet presAssocID="{1E3AB196-5874-472B-A1F4-B79D253DA4C4}" presName="rootConnector1" presStyleLbl="node1" presStyleIdx="0" presStyleCnt="0"/>
      <dgm:spPr/>
      <dgm:t>
        <a:bodyPr/>
        <a:lstStyle/>
        <a:p>
          <a:endParaRPr lang="zh-CN" altLang="en-US"/>
        </a:p>
      </dgm:t>
    </dgm:pt>
    <dgm:pt modelId="{960BFD14-7DD4-46BC-A7F9-6E47B361541A}" type="pres">
      <dgm:prSet presAssocID="{1E3AB196-5874-472B-A1F4-B79D253DA4C4}" presName="hierChild2" presStyleCnt="0"/>
      <dgm:spPr/>
    </dgm:pt>
    <dgm:pt modelId="{77CB74DB-0242-4839-82A1-DCED10159652}" type="pres">
      <dgm:prSet presAssocID="{BFF48972-4011-49DB-BD56-7DC597D92E28}" presName="Name37" presStyleLbl="parChTrans1D2" presStyleIdx="0" presStyleCnt="4"/>
      <dgm:spPr/>
      <dgm:t>
        <a:bodyPr/>
        <a:lstStyle/>
        <a:p>
          <a:endParaRPr lang="zh-CN" altLang="en-US"/>
        </a:p>
      </dgm:t>
    </dgm:pt>
    <dgm:pt modelId="{936DDC6D-2BE5-4001-9B7F-E6CDC57868EA}" type="pres">
      <dgm:prSet presAssocID="{80A2F824-D33F-4B41-9545-59A5B6A6575F}" presName="hierRoot2" presStyleCnt="0">
        <dgm:presLayoutVars>
          <dgm:hierBranch val="init"/>
        </dgm:presLayoutVars>
      </dgm:prSet>
      <dgm:spPr/>
    </dgm:pt>
    <dgm:pt modelId="{83CF0411-842D-4232-A404-CB7DA58AD6A6}" type="pres">
      <dgm:prSet presAssocID="{80A2F824-D33F-4B41-9545-59A5B6A6575F}" presName="rootComposite" presStyleCnt="0"/>
      <dgm:spPr/>
    </dgm:pt>
    <dgm:pt modelId="{176EEA0D-84AC-4CAD-A6EF-27F199D8E4AE}" type="pres">
      <dgm:prSet presAssocID="{80A2F824-D33F-4B41-9545-59A5B6A6575F}" presName="rootText" presStyleLbl="node2" presStyleIdx="0" presStyleCnt="4" custScaleX="201886" custLinFactNeighborX="-83999">
        <dgm:presLayoutVars>
          <dgm:chPref val="3"/>
        </dgm:presLayoutVars>
      </dgm:prSet>
      <dgm:spPr/>
      <dgm:t>
        <a:bodyPr/>
        <a:lstStyle/>
        <a:p>
          <a:endParaRPr lang="zh-CN" altLang="en-US"/>
        </a:p>
      </dgm:t>
    </dgm:pt>
    <dgm:pt modelId="{145A31DB-3695-40C3-98DA-266C3B7EDB51}" type="pres">
      <dgm:prSet presAssocID="{80A2F824-D33F-4B41-9545-59A5B6A6575F}" presName="rootConnector" presStyleLbl="node2" presStyleIdx="0" presStyleCnt="4"/>
      <dgm:spPr/>
      <dgm:t>
        <a:bodyPr/>
        <a:lstStyle/>
        <a:p>
          <a:endParaRPr lang="zh-CN" altLang="en-US"/>
        </a:p>
      </dgm:t>
    </dgm:pt>
    <dgm:pt modelId="{11123A16-BB1E-4BFE-9ECA-E2D132067894}" type="pres">
      <dgm:prSet presAssocID="{80A2F824-D33F-4B41-9545-59A5B6A6575F}" presName="hierChild4" presStyleCnt="0"/>
      <dgm:spPr/>
    </dgm:pt>
    <dgm:pt modelId="{A63FA97B-4AE7-4C68-A1F5-F46685C2BFB1}" type="pres">
      <dgm:prSet presAssocID="{FB1541B3-9DC2-4422-9B95-29CD2F898962}" presName="Name37" presStyleLbl="parChTrans1D3" presStyleIdx="0" presStyleCnt="14"/>
      <dgm:spPr/>
      <dgm:t>
        <a:bodyPr/>
        <a:lstStyle/>
        <a:p>
          <a:endParaRPr lang="zh-CN" altLang="en-US"/>
        </a:p>
      </dgm:t>
    </dgm:pt>
    <dgm:pt modelId="{8C2B2697-359C-49CB-B15E-DC9A9FAA5004}" type="pres">
      <dgm:prSet presAssocID="{5D5097D7-3E68-4859-8EF5-7F49EEA5F2B7}" presName="hierRoot2" presStyleCnt="0">
        <dgm:presLayoutVars>
          <dgm:hierBranch val="init"/>
        </dgm:presLayoutVars>
      </dgm:prSet>
      <dgm:spPr/>
    </dgm:pt>
    <dgm:pt modelId="{E1391E44-12CD-49DF-ADD5-E4AB2D226326}" type="pres">
      <dgm:prSet presAssocID="{5D5097D7-3E68-4859-8EF5-7F49EEA5F2B7}" presName="rootComposite" presStyleCnt="0"/>
      <dgm:spPr/>
    </dgm:pt>
    <dgm:pt modelId="{AB7CD845-9A27-49F9-8751-F6E3275F2263}" type="pres">
      <dgm:prSet presAssocID="{5D5097D7-3E68-4859-8EF5-7F49EEA5F2B7}" presName="rootText" presStyleLbl="node3" presStyleIdx="0" presStyleCnt="14" custScaleX="225361" custScaleY="124762" custLinFactNeighborX="-83999">
        <dgm:presLayoutVars>
          <dgm:chPref val="3"/>
        </dgm:presLayoutVars>
      </dgm:prSet>
      <dgm:spPr/>
      <dgm:t>
        <a:bodyPr/>
        <a:lstStyle/>
        <a:p>
          <a:endParaRPr lang="zh-CN" altLang="en-US"/>
        </a:p>
      </dgm:t>
    </dgm:pt>
    <dgm:pt modelId="{CE351FCA-1029-4F81-BA29-F9EEC0260242}" type="pres">
      <dgm:prSet presAssocID="{5D5097D7-3E68-4859-8EF5-7F49EEA5F2B7}" presName="rootConnector" presStyleLbl="node3" presStyleIdx="0" presStyleCnt="14"/>
      <dgm:spPr/>
      <dgm:t>
        <a:bodyPr/>
        <a:lstStyle/>
        <a:p>
          <a:endParaRPr lang="zh-CN" altLang="en-US"/>
        </a:p>
      </dgm:t>
    </dgm:pt>
    <dgm:pt modelId="{AEAE302B-53BA-4426-858E-4180AD144A18}" type="pres">
      <dgm:prSet presAssocID="{5D5097D7-3E68-4859-8EF5-7F49EEA5F2B7}" presName="hierChild4" presStyleCnt="0"/>
      <dgm:spPr/>
    </dgm:pt>
    <dgm:pt modelId="{F5F04162-689F-42F1-8E3A-AA973E1839E7}" type="pres">
      <dgm:prSet presAssocID="{5D5097D7-3E68-4859-8EF5-7F49EEA5F2B7}" presName="hierChild5" presStyleCnt="0"/>
      <dgm:spPr/>
    </dgm:pt>
    <dgm:pt modelId="{028EAF37-9EE2-4E63-849D-77DE6A3CCC39}" type="pres">
      <dgm:prSet presAssocID="{306DA948-E35F-4BA0-9613-B97A0F655190}" presName="Name37" presStyleLbl="parChTrans1D3" presStyleIdx="1" presStyleCnt="14"/>
      <dgm:spPr/>
      <dgm:t>
        <a:bodyPr/>
        <a:lstStyle/>
        <a:p>
          <a:endParaRPr lang="zh-CN" altLang="en-US"/>
        </a:p>
      </dgm:t>
    </dgm:pt>
    <dgm:pt modelId="{E014368C-E9E1-4E5F-BC57-BFD3580952AC}" type="pres">
      <dgm:prSet presAssocID="{7AED75BB-15CE-4F39-B085-1BD25524871B}" presName="hierRoot2" presStyleCnt="0">
        <dgm:presLayoutVars>
          <dgm:hierBranch val="init"/>
        </dgm:presLayoutVars>
      </dgm:prSet>
      <dgm:spPr/>
    </dgm:pt>
    <dgm:pt modelId="{1036D541-7938-4CB8-B7DB-4BDC62EF8955}" type="pres">
      <dgm:prSet presAssocID="{7AED75BB-15CE-4F39-B085-1BD25524871B}" presName="rootComposite" presStyleCnt="0"/>
      <dgm:spPr/>
    </dgm:pt>
    <dgm:pt modelId="{DBA108E7-B2B6-4EDD-805A-D6957AEB5DC7}" type="pres">
      <dgm:prSet presAssocID="{7AED75BB-15CE-4F39-B085-1BD25524871B}" presName="rootText" presStyleLbl="node3" presStyleIdx="1" presStyleCnt="14" custScaleX="225361" custScaleY="124762" custLinFactNeighborX="-83999">
        <dgm:presLayoutVars>
          <dgm:chPref val="3"/>
        </dgm:presLayoutVars>
      </dgm:prSet>
      <dgm:spPr/>
      <dgm:t>
        <a:bodyPr/>
        <a:lstStyle/>
        <a:p>
          <a:endParaRPr lang="zh-CN" altLang="en-US"/>
        </a:p>
      </dgm:t>
    </dgm:pt>
    <dgm:pt modelId="{3B040831-5583-4E42-82C1-6D78D7455170}" type="pres">
      <dgm:prSet presAssocID="{7AED75BB-15CE-4F39-B085-1BD25524871B}" presName="rootConnector" presStyleLbl="node3" presStyleIdx="1" presStyleCnt="14"/>
      <dgm:spPr/>
      <dgm:t>
        <a:bodyPr/>
        <a:lstStyle/>
        <a:p>
          <a:endParaRPr lang="zh-CN" altLang="en-US"/>
        </a:p>
      </dgm:t>
    </dgm:pt>
    <dgm:pt modelId="{B5CFF717-526C-460B-A480-45BBFB7F79A4}" type="pres">
      <dgm:prSet presAssocID="{7AED75BB-15CE-4F39-B085-1BD25524871B}" presName="hierChild4" presStyleCnt="0"/>
      <dgm:spPr/>
    </dgm:pt>
    <dgm:pt modelId="{7ECEF389-E6E8-477E-BB5A-2AF78C1AB6A7}" type="pres">
      <dgm:prSet presAssocID="{7AED75BB-15CE-4F39-B085-1BD25524871B}" presName="hierChild5" presStyleCnt="0"/>
      <dgm:spPr/>
    </dgm:pt>
    <dgm:pt modelId="{76C245CA-4F19-424D-A722-E8945FD97373}" type="pres">
      <dgm:prSet presAssocID="{FB6369DC-3938-46D5-A76F-9EC0E2BB0E33}" presName="Name37" presStyleLbl="parChTrans1D3" presStyleIdx="2" presStyleCnt="14"/>
      <dgm:spPr/>
      <dgm:t>
        <a:bodyPr/>
        <a:lstStyle/>
        <a:p>
          <a:endParaRPr lang="zh-CN" altLang="en-US"/>
        </a:p>
      </dgm:t>
    </dgm:pt>
    <dgm:pt modelId="{2A667E52-238A-43C4-BC5F-E5AD854464B2}" type="pres">
      <dgm:prSet presAssocID="{EF6A08ED-71AA-4FDA-8F67-131A38FB2FDB}" presName="hierRoot2" presStyleCnt="0">
        <dgm:presLayoutVars>
          <dgm:hierBranch val="init"/>
        </dgm:presLayoutVars>
      </dgm:prSet>
      <dgm:spPr/>
    </dgm:pt>
    <dgm:pt modelId="{94170E3A-FD80-41B3-83DA-57CD1C9D3882}" type="pres">
      <dgm:prSet presAssocID="{EF6A08ED-71AA-4FDA-8F67-131A38FB2FDB}" presName="rootComposite" presStyleCnt="0"/>
      <dgm:spPr/>
    </dgm:pt>
    <dgm:pt modelId="{BB8FE11E-6DAF-44CF-93F8-590E81F146A6}" type="pres">
      <dgm:prSet presAssocID="{EF6A08ED-71AA-4FDA-8F67-131A38FB2FDB}" presName="rootText" presStyleLbl="node3" presStyleIdx="2" presStyleCnt="14" custScaleX="225361" custScaleY="124762" custLinFactNeighborX="-83999">
        <dgm:presLayoutVars>
          <dgm:chPref val="3"/>
        </dgm:presLayoutVars>
      </dgm:prSet>
      <dgm:spPr/>
      <dgm:t>
        <a:bodyPr/>
        <a:lstStyle/>
        <a:p>
          <a:endParaRPr lang="zh-CN" altLang="en-US"/>
        </a:p>
      </dgm:t>
    </dgm:pt>
    <dgm:pt modelId="{E5B2A46E-3C46-42CD-8B22-4D9644F81BF1}" type="pres">
      <dgm:prSet presAssocID="{EF6A08ED-71AA-4FDA-8F67-131A38FB2FDB}" presName="rootConnector" presStyleLbl="node3" presStyleIdx="2" presStyleCnt="14"/>
      <dgm:spPr/>
      <dgm:t>
        <a:bodyPr/>
        <a:lstStyle/>
        <a:p>
          <a:endParaRPr lang="zh-CN" altLang="en-US"/>
        </a:p>
      </dgm:t>
    </dgm:pt>
    <dgm:pt modelId="{292FD1B0-7E37-4FCF-B247-85E32B65CFFE}" type="pres">
      <dgm:prSet presAssocID="{EF6A08ED-71AA-4FDA-8F67-131A38FB2FDB}" presName="hierChild4" presStyleCnt="0"/>
      <dgm:spPr/>
    </dgm:pt>
    <dgm:pt modelId="{9644A6C3-BBDE-44D9-B3F4-E922591D2231}" type="pres">
      <dgm:prSet presAssocID="{EF6A08ED-71AA-4FDA-8F67-131A38FB2FDB}" presName="hierChild5" presStyleCnt="0"/>
      <dgm:spPr/>
    </dgm:pt>
    <dgm:pt modelId="{A83F432D-C515-482C-8B37-2BCF93FAEE47}" type="pres">
      <dgm:prSet presAssocID="{80A2F824-D33F-4B41-9545-59A5B6A6575F}" presName="hierChild5" presStyleCnt="0"/>
      <dgm:spPr/>
    </dgm:pt>
    <dgm:pt modelId="{094B00E9-2492-466A-9D61-08B133C57CA5}" type="pres">
      <dgm:prSet presAssocID="{949C7311-6963-4128-989D-B63BAA733506}" presName="Name37" presStyleLbl="parChTrans1D2" presStyleIdx="1" presStyleCnt="4"/>
      <dgm:spPr/>
      <dgm:t>
        <a:bodyPr/>
        <a:lstStyle/>
        <a:p>
          <a:endParaRPr lang="zh-CN" altLang="en-US"/>
        </a:p>
      </dgm:t>
    </dgm:pt>
    <dgm:pt modelId="{4EB60EEB-450A-4EDB-9C2A-BB866C52D690}" type="pres">
      <dgm:prSet presAssocID="{C7F19D77-20BC-493D-A0DD-9125D09F0C70}" presName="hierRoot2" presStyleCnt="0">
        <dgm:presLayoutVars>
          <dgm:hierBranch val="init"/>
        </dgm:presLayoutVars>
      </dgm:prSet>
      <dgm:spPr/>
    </dgm:pt>
    <dgm:pt modelId="{AB0F2D09-2ED4-47FD-9A4C-FD10AD3E0676}" type="pres">
      <dgm:prSet presAssocID="{C7F19D77-20BC-493D-A0DD-9125D09F0C70}" presName="rootComposite" presStyleCnt="0"/>
      <dgm:spPr/>
    </dgm:pt>
    <dgm:pt modelId="{34CB506A-510C-41E9-83F3-6BB4D5D7C9E1}" type="pres">
      <dgm:prSet presAssocID="{C7F19D77-20BC-493D-A0DD-9125D09F0C70}" presName="rootText" presStyleLbl="node2" presStyleIdx="1" presStyleCnt="4" custScaleX="201886" custLinFactNeighborX="-34041" custLinFactNeighborY="3606">
        <dgm:presLayoutVars>
          <dgm:chPref val="3"/>
        </dgm:presLayoutVars>
      </dgm:prSet>
      <dgm:spPr/>
      <dgm:t>
        <a:bodyPr/>
        <a:lstStyle/>
        <a:p>
          <a:endParaRPr lang="zh-CN" altLang="en-US"/>
        </a:p>
      </dgm:t>
    </dgm:pt>
    <dgm:pt modelId="{1960646A-E297-47D3-90E0-4B027B237489}" type="pres">
      <dgm:prSet presAssocID="{C7F19D77-20BC-493D-A0DD-9125D09F0C70}" presName="rootConnector" presStyleLbl="node2" presStyleIdx="1" presStyleCnt="4"/>
      <dgm:spPr/>
      <dgm:t>
        <a:bodyPr/>
        <a:lstStyle/>
        <a:p>
          <a:endParaRPr lang="zh-CN" altLang="en-US"/>
        </a:p>
      </dgm:t>
    </dgm:pt>
    <dgm:pt modelId="{63789278-CBC0-4047-95C6-83CE00196034}" type="pres">
      <dgm:prSet presAssocID="{C7F19D77-20BC-493D-A0DD-9125D09F0C70}" presName="hierChild4" presStyleCnt="0"/>
      <dgm:spPr/>
    </dgm:pt>
    <dgm:pt modelId="{47CBA085-D580-4DA5-B089-EFA4B3F678C6}" type="pres">
      <dgm:prSet presAssocID="{441C6099-740B-46B8-B7A3-A10034E875D9}" presName="Name37" presStyleLbl="parChTrans1D3" presStyleIdx="3" presStyleCnt="14"/>
      <dgm:spPr/>
      <dgm:t>
        <a:bodyPr/>
        <a:lstStyle/>
        <a:p>
          <a:endParaRPr lang="zh-CN" altLang="en-US"/>
        </a:p>
      </dgm:t>
    </dgm:pt>
    <dgm:pt modelId="{F721B25D-08DA-4249-9E3F-FDC8FDCD7BB7}" type="pres">
      <dgm:prSet presAssocID="{E3428BB2-9028-4BDF-9272-B9024B86C71E}" presName="hierRoot2" presStyleCnt="0">
        <dgm:presLayoutVars>
          <dgm:hierBranch val="init"/>
        </dgm:presLayoutVars>
      </dgm:prSet>
      <dgm:spPr/>
    </dgm:pt>
    <dgm:pt modelId="{7CFFDEF2-1F4C-4B84-8E98-5E895DC4AAB1}" type="pres">
      <dgm:prSet presAssocID="{E3428BB2-9028-4BDF-9272-B9024B86C71E}" presName="rootComposite" presStyleCnt="0"/>
      <dgm:spPr/>
    </dgm:pt>
    <dgm:pt modelId="{0EFF19B7-049F-46FD-A1DC-34B088EA2F1A}" type="pres">
      <dgm:prSet presAssocID="{E3428BB2-9028-4BDF-9272-B9024B86C71E}" presName="rootText" presStyleLbl="node3" presStyleIdx="3" presStyleCnt="14" custScaleX="322227" custLinFactNeighborX="-34041" custLinFactNeighborY="3606">
        <dgm:presLayoutVars>
          <dgm:chPref val="3"/>
        </dgm:presLayoutVars>
      </dgm:prSet>
      <dgm:spPr/>
      <dgm:t>
        <a:bodyPr/>
        <a:lstStyle/>
        <a:p>
          <a:endParaRPr lang="zh-CN" altLang="en-US"/>
        </a:p>
      </dgm:t>
    </dgm:pt>
    <dgm:pt modelId="{37225E53-B5F2-40EB-99F3-13ACF937F39E}" type="pres">
      <dgm:prSet presAssocID="{E3428BB2-9028-4BDF-9272-B9024B86C71E}" presName="rootConnector" presStyleLbl="node3" presStyleIdx="3" presStyleCnt="14"/>
      <dgm:spPr/>
      <dgm:t>
        <a:bodyPr/>
        <a:lstStyle/>
        <a:p>
          <a:endParaRPr lang="zh-CN" altLang="en-US"/>
        </a:p>
      </dgm:t>
    </dgm:pt>
    <dgm:pt modelId="{F12D5967-BED1-45C3-BDD5-0B966E252E32}" type="pres">
      <dgm:prSet presAssocID="{E3428BB2-9028-4BDF-9272-B9024B86C71E}" presName="hierChild4" presStyleCnt="0"/>
      <dgm:spPr/>
    </dgm:pt>
    <dgm:pt modelId="{483D70E1-C9FE-4EB9-991E-7902B4B1A6DA}" type="pres">
      <dgm:prSet presAssocID="{E3428BB2-9028-4BDF-9272-B9024B86C71E}" presName="hierChild5" presStyleCnt="0"/>
      <dgm:spPr/>
    </dgm:pt>
    <dgm:pt modelId="{EEC02ABA-67BB-4B5F-8E96-462B1277135E}" type="pres">
      <dgm:prSet presAssocID="{4468BB26-B4AF-4109-8608-682B280DB9A5}" presName="Name37" presStyleLbl="parChTrans1D3" presStyleIdx="4" presStyleCnt="14"/>
      <dgm:spPr/>
      <dgm:t>
        <a:bodyPr/>
        <a:lstStyle/>
        <a:p>
          <a:endParaRPr lang="zh-CN" altLang="en-US"/>
        </a:p>
      </dgm:t>
    </dgm:pt>
    <dgm:pt modelId="{FE11B212-E1F3-4026-B04A-F4C6864AFBB2}" type="pres">
      <dgm:prSet presAssocID="{CDF4E52D-41FD-4685-92CE-5FF5763318A4}" presName="hierRoot2" presStyleCnt="0">
        <dgm:presLayoutVars>
          <dgm:hierBranch val="init"/>
        </dgm:presLayoutVars>
      </dgm:prSet>
      <dgm:spPr/>
    </dgm:pt>
    <dgm:pt modelId="{BA126335-26D2-45CF-85EE-258829115B66}" type="pres">
      <dgm:prSet presAssocID="{CDF4E52D-41FD-4685-92CE-5FF5763318A4}" presName="rootComposite" presStyleCnt="0"/>
      <dgm:spPr/>
    </dgm:pt>
    <dgm:pt modelId="{68A82D34-C686-4923-BD27-DF69C118865F}" type="pres">
      <dgm:prSet presAssocID="{CDF4E52D-41FD-4685-92CE-5FF5763318A4}" presName="rootText" presStyleLbl="node3" presStyleIdx="4" presStyleCnt="14" custScaleX="322227" custLinFactNeighborX="-34041" custLinFactNeighborY="3606">
        <dgm:presLayoutVars>
          <dgm:chPref val="3"/>
        </dgm:presLayoutVars>
      </dgm:prSet>
      <dgm:spPr/>
      <dgm:t>
        <a:bodyPr/>
        <a:lstStyle/>
        <a:p>
          <a:endParaRPr lang="zh-CN" altLang="en-US"/>
        </a:p>
      </dgm:t>
    </dgm:pt>
    <dgm:pt modelId="{5F92FE05-2D33-4172-97E7-B67B3B64C3FF}" type="pres">
      <dgm:prSet presAssocID="{CDF4E52D-41FD-4685-92CE-5FF5763318A4}" presName="rootConnector" presStyleLbl="node3" presStyleIdx="4" presStyleCnt="14"/>
      <dgm:spPr/>
      <dgm:t>
        <a:bodyPr/>
        <a:lstStyle/>
        <a:p>
          <a:endParaRPr lang="zh-CN" altLang="en-US"/>
        </a:p>
      </dgm:t>
    </dgm:pt>
    <dgm:pt modelId="{5104BBFC-A43C-48D8-9924-2B1A958A44BA}" type="pres">
      <dgm:prSet presAssocID="{CDF4E52D-41FD-4685-92CE-5FF5763318A4}" presName="hierChild4" presStyleCnt="0"/>
      <dgm:spPr/>
    </dgm:pt>
    <dgm:pt modelId="{9D2F9B3F-DE31-4A49-B854-D86A086BF279}" type="pres">
      <dgm:prSet presAssocID="{CDF4E52D-41FD-4685-92CE-5FF5763318A4}" presName="hierChild5" presStyleCnt="0"/>
      <dgm:spPr/>
    </dgm:pt>
    <dgm:pt modelId="{8078CA56-AB35-4643-9C72-349D14B89979}" type="pres">
      <dgm:prSet presAssocID="{1011AE9D-B55B-4B07-B9A0-F72AA1532D37}" presName="Name37" presStyleLbl="parChTrans1D3" presStyleIdx="5" presStyleCnt="14"/>
      <dgm:spPr/>
      <dgm:t>
        <a:bodyPr/>
        <a:lstStyle/>
        <a:p>
          <a:endParaRPr lang="zh-CN" altLang="en-US"/>
        </a:p>
      </dgm:t>
    </dgm:pt>
    <dgm:pt modelId="{CCB09649-B8C2-4E6E-BF3B-06E80C74A0A5}" type="pres">
      <dgm:prSet presAssocID="{D67E09AB-D8D0-4AEC-AACD-3CE2AC60BFE1}" presName="hierRoot2" presStyleCnt="0">
        <dgm:presLayoutVars>
          <dgm:hierBranch val="init"/>
        </dgm:presLayoutVars>
      </dgm:prSet>
      <dgm:spPr/>
    </dgm:pt>
    <dgm:pt modelId="{ADFD5619-BA8D-4F97-86AE-54A6A5694AA3}" type="pres">
      <dgm:prSet presAssocID="{D67E09AB-D8D0-4AEC-AACD-3CE2AC60BFE1}" presName="rootComposite" presStyleCnt="0"/>
      <dgm:spPr/>
    </dgm:pt>
    <dgm:pt modelId="{599027E9-05C5-48DC-BFB1-E9B5BC1F8ECE}" type="pres">
      <dgm:prSet presAssocID="{D67E09AB-D8D0-4AEC-AACD-3CE2AC60BFE1}" presName="rootText" presStyleLbl="node3" presStyleIdx="5" presStyleCnt="14" custScaleX="322227" custLinFactNeighborX="-34041" custLinFactNeighborY="3606">
        <dgm:presLayoutVars>
          <dgm:chPref val="3"/>
        </dgm:presLayoutVars>
      </dgm:prSet>
      <dgm:spPr/>
      <dgm:t>
        <a:bodyPr/>
        <a:lstStyle/>
        <a:p>
          <a:endParaRPr lang="zh-CN" altLang="en-US"/>
        </a:p>
      </dgm:t>
    </dgm:pt>
    <dgm:pt modelId="{84819CAA-A2F7-4104-B2F2-E1210594967A}" type="pres">
      <dgm:prSet presAssocID="{D67E09AB-D8D0-4AEC-AACD-3CE2AC60BFE1}" presName="rootConnector" presStyleLbl="node3" presStyleIdx="5" presStyleCnt="14"/>
      <dgm:spPr/>
      <dgm:t>
        <a:bodyPr/>
        <a:lstStyle/>
        <a:p>
          <a:endParaRPr lang="zh-CN" altLang="en-US"/>
        </a:p>
      </dgm:t>
    </dgm:pt>
    <dgm:pt modelId="{D94EA198-68A8-4D73-876A-919E4400557A}" type="pres">
      <dgm:prSet presAssocID="{D67E09AB-D8D0-4AEC-AACD-3CE2AC60BFE1}" presName="hierChild4" presStyleCnt="0"/>
      <dgm:spPr/>
    </dgm:pt>
    <dgm:pt modelId="{B0B04DEF-B281-4079-8601-6EF7E4D14A70}" type="pres">
      <dgm:prSet presAssocID="{D67E09AB-D8D0-4AEC-AACD-3CE2AC60BFE1}" presName="hierChild5" presStyleCnt="0"/>
      <dgm:spPr/>
    </dgm:pt>
    <dgm:pt modelId="{1F288BAF-92A1-4D08-B3D4-2608724C73D2}" type="pres">
      <dgm:prSet presAssocID="{6919E998-254E-487F-8959-2BFC755D180D}" presName="Name37" presStyleLbl="parChTrans1D3" presStyleIdx="6" presStyleCnt="14"/>
      <dgm:spPr/>
      <dgm:t>
        <a:bodyPr/>
        <a:lstStyle/>
        <a:p>
          <a:endParaRPr lang="zh-CN" altLang="en-US"/>
        </a:p>
      </dgm:t>
    </dgm:pt>
    <dgm:pt modelId="{ABDD0DED-7C26-43A1-9EE0-1CD1FBC5EC07}" type="pres">
      <dgm:prSet presAssocID="{C97B3785-F211-4672-8A5B-C77B910DF1E2}" presName="hierRoot2" presStyleCnt="0">
        <dgm:presLayoutVars>
          <dgm:hierBranch val="init"/>
        </dgm:presLayoutVars>
      </dgm:prSet>
      <dgm:spPr/>
    </dgm:pt>
    <dgm:pt modelId="{AE0B5099-4DC1-494D-9020-C175CBDD770F}" type="pres">
      <dgm:prSet presAssocID="{C97B3785-F211-4672-8A5B-C77B910DF1E2}" presName="rootComposite" presStyleCnt="0"/>
      <dgm:spPr/>
    </dgm:pt>
    <dgm:pt modelId="{AA46B281-56F5-43B8-AF73-7BB908E53DA8}" type="pres">
      <dgm:prSet presAssocID="{C97B3785-F211-4672-8A5B-C77B910DF1E2}" presName="rootText" presStyleLbl="node3" presStyleIdx="6" presStyleCnt="14" custScaleX="322227" custLinFactNeighborX="-34041" custLinFactNeighborY="3606">
        <dgm:presLayoutVars>
          <dgm:chPref val="3"/>
        </dgm:presLayoutVars>
      </dgm:prSet>
      <dgm:spPr/>
      <dgm:t>
        <a:bodyPr/>
        <a:lstStyle/>
        <a:p>
          <a:endParaRPr lang="zh-CN" altLang="en-US"/>
        </a:p>
      </dgm:t>
    </dgm:pt>
    <dgm:pt modelId="{F4957672-FDE8-4C75-978D-594983CED2FA}" type="pres">
      <dgm:prSet presAssocID="{C97B3785-F211-4672-8A5B-C77B910DF1E2}" presName="rootConnector" presStyleLbl="node3" presStyleIdx="6" presStyleCnt="14"/>
      <dgm:spPr/>
      <dgm:t>
        <a:bodyPr/>
        <a:lstStyle/>
        <a:p>
          <a:endParaRPr lang="zh-CN" altLang="en-US"/>
        </a:p>
      </dgm:t>
    </dgm:pt>
    <dgm:pt modelId="{EF02CA0B-D4BE-4870-9AE9-7E774450C5F2}" type="pres">
      <dgm:prSet presAssocID="{C97B3785-F211-4672-8A5B-C77B910DF1E2}" presName="hierChild4" presStyleCnt="0"/>
      <dgm:spPr/>
    </dgm:pt>
    <dgm:pt modelId="{0965E024-7288-48D5-97C8-1455C716356B}" type="pres">
      <dgm:prSet presAssocID="{C97B3785-F211-4672-8A5B-C77B910DF1E2}" presName="hierChild5" presStyleCnt="0"/>
      <dgm:spPr/>
    </dgm:pt>
    <dgm:pt modelId="{F6042260-5597-46C8-8F65-80F441EEA155}" type="pres">
      <dgm:prSet presAssocID="{D09E8F89-23BD-4E59-8EA1-3BDA369CDC3B}" presName="Name37" presStyleLbl="parChTrans1D3" presStyleIdx="7" presStyleCnt="14"/>
      <dgm:spPr/>
      <dgm:t>
        <a:bodyPr/>
        <a:lstStyle/>
        <a:p>
          <a:endParaRPr lang="zh-CN" altLang="en-US"/>
        </a:p>
      </dgm:t>
    </dgm:pt>
    <dgm:pt modelId="{BFCC5EB3-336B-4614-8F10-485F66DF4B6E}" type="pres">
      <dgm:prSet presAssocID="{D58D97B9-748D-4D02-96AD-11C39C072CDE}" presName="hierRoot2" presStyleCnt="0">
        <dgm:presLayoutVars>
          <dgm:hierBranch val="init"/>
        </dgm:presLayoutVars>
      </dgm:prSet>
      <dgm:spPr/>
    </dgm:pt>
    <dgm:pt modelId="{D1C422EE-D027-4F60-A826-5FD3ABA02494}" type="pres">
      <dgm:prSet presAssocID="{D58D97B9-748D-4D02-96AD-11C39C072CDE}" presName="rootComposite" presStyleCnt="0"/>
      <dgm:spPr/>
    </dgm:pt>
    <dgm:pt modelId="{4DAC14E3-3603-46C1-9911-03A3696CF590}" type="pres">
      <dgm:prSet presAssocID="{D58D97B9-748D-4D02-96AD-11C39C072CDE}" presName="rootText" presStyleLbl="node3" presStyleIdx="7" presStyleCnt="14" custScaleX="322227" custLinFactNeighborX="-34041" custLinFactNeighborY="369">
        <dgm:presLayoutVars>
          <dgm:chPref val="3"/>
        </dgm:presLayoutVars>
      </dgm:prSet>
      <dgm:spPr/>
      <dgm:t>
        <a:bodyPr/>
        <a:lstStyle/>
        <a:p>
          <a:endParaRPr lang="zh-CN" altLang="en-US"/>
        </a:p>
      </dgm:t>
    </dgm:pt>
    <dgm:pt modelId="{046D1FE3-185F-491B-B565-B0878DD9BCEA}" type="pres">
      <dgm:prSet presAssocID="{D58D97B9-748D-4D02-96AD-11C39C072CDE}" presName="rootConnector" presStyleLbl="node3" presStyleIdx="7" presStyleCnt="14"/>
      <dgm:spPr/>
      <dgm:t>
        <a:bodyPr/>
        <a:lstStyle/>
        <a:p>
          <a:endParaRPr lang="zh-CN" altLang="en-US"/>
        </a:p>
      </dgm:t>
    </dgm:pt>
    <dgm:pt modelId="{75A538A4-7CF2-4A8E-92B2-649CC2BFF078}" type="pres">
      <dgm:prSet presAssocID="{D58D97B9-748D-4D02-96AD-11C39C072CDE}" presName="hierChild4" presStyleCnt="0"/>
      <dgm:spPr/>
    </dgm:pt>
    <dgm:pt modelId="{8E3D9D94-4265-4BA7-B443-D7D63CFCA85F}" type="pres">
      <dgm:prSet presAssocID="{D58D97B9-748D-4D02-96AD-11C39C072CDE}" presName="hierChild5" presStyleCnt="0"/>
      <dgm:spPr/>
    </dgm:pt>
    <dgm:pt modelId="{DDDC1E76-DE50-43CA-80B3-4DC12F075BD9}" type="pres">
      <dgm:prSet presAssocID="{C7F19D77-20BC-493D-A0DD-9125D09F0C70}" presName="hierChild5" presStyleCnt="0"/>
      <dgm:spPr/>
    </dgm:pt>
    <dgm:pt modelId="{035E9528-C05B-4CAB-B186-D0803266699A}" type="pres">
      <dgm:prSet presAssocID="{4E60766E-B99F-4FB6-8807-AA99E796C43B}" presName="Name37" presStyleLbl="parChTrans1D2" presStyleIdx="2" presStyleCnt="4"/>
      <dgm:spPr/>
      <dgm:t>
        <a:bodyPr/>
        <a:lstStyle/>
        <a:p>
          <a:endParaRPr lang="zh-CN" altLang="en-US"/>
        </a:p>
      </dgm:t>
    </dgm:pt>
    <dgm:pt modelId="{E14346C6-C669-4203-8B6B-62ECA6426D32}" type="pres">
      <dgm:prSet presAssocID="{9F7F12D1-7E4E-4CE4-90D8-35A7A17C57F6}" presName="hierRoot2" presStyleCnt="0">
        <dgm:presLayoutVars>
          <dgm:hierBranch val="init"/>
        </dgm:presLayoutVars>
      </dgm:prSet>
      <dgm:spPr/>
    </dgm:pt>
    <dgm:pt modelId="{51CAB233-E04C-4FE2-A003-39401A9448A2}" type="pres">
      <dgm:prSet presAssocID="{9F7F12D1-7E4E-4CE4-90D8-35A7A17C57F6}" presName="rootComposite" presStyleCnt="0"/>
      <dgm:spPr/>
    </dgm:pt>
    <dgm:pt modelId="{2AD6B935-B19B-406F-B83C-0B40F615846E}" type="pres">
      <dgm:prSet presAssocID="{9F7F12D1-7E4E-4CE4-90D8-35A7A17C57F6}" presName="rootText" presStyleLbl="node2" presStyleIdx="2" presStyleCnt="4" custScaleX="201886" custLinFactNeighborX="-7894" custLinFactNeighborY="-123">
        <dgm:presLayoutVars>
          <dgm:chPref val="3"/>
        </dgm:presLayoutVars>
      </dgm:prSet>
      <dgm:spPr/>
      <dgm:t>
        <a:bodyPr/>
        <a:lstStyle/>
        <a:p>
          <a:endParaRPr lang="zh-CN" altLang="en-US"/>
        </a:p>
      </dgm:t>
    </dgm:pt>
    <dgm:pt modelId="{AA126985-94AC-4D8F-A19F-C6F5CAAED5FA}" type="pres">
      <dgm:prSet presAssocID="{9F7F12D1-7E4E-4CE4-90D8-35A7A17C57F6}" presName="rootConnector" presStyleLbl="node2" presStyleIdx="2" presStyleCnt="4"/>
      <dgm:spPr/>
      <dgm:t>
        <a:bodyPr/>
        <a:lstStyle/>
        <a:p>
          <a:endParaRPr lang="zh-CN" altLang="en-US"/>
        </a:p>
      </dgm:t>
    </dgm:pt>
    <dgm:pt modelId="{3444BCD9-CB95-4F2B-92A2-9ABE172FF84A}" type="pres">
      <dgm:prSet presAssocID="{9F7F12D1-7E4E-4CE4-90D8-35A7A17C57F6}" presName="hierChild4" presStyleCnt="0"/>
      <dgm:spPr/>
    </dgm:pt>
    <dgm:pt modelId="{732F420E-302E-4714-92C3-5D4D6421EE90}" type="pres">
      <dgm:prSet presAssocID="{96541BA9-4EEA-4C2F-B470-67D662199BEB}" presName="Name37" presStyleLbl="parChTrans1D3" presStyleIdx="8" presStyleCnt="14"/>
      <dgm:spPr/>
      <dgm:t>
        <a:bodyPr/>
        <a:lstStyle/>
        <a:p>
          <a:endParaRPr lang="zh-CN" altLang="en-US"/>
        </a:p>
      </dgm:t>
    </dgm:pt>
    <dgm:pt modelId="{7FCD25E1-0243-47BA-A52B-DDEA66457AC0}" type="pres">
      <dgm:prSet presAssocID="{95090B26-0E46-4535-A141-20E967BC705F}" presName="hierRoot2" presStyleCnt="0">
        <dgm:presLayoutVars>
          <dgm:hierBranch val="init"/>
        </dgm:presLayoutVars>
      </dgm:prSet>
      <dgm:spPr/>
    </dgm:pt>
    <dgm:pt modelId="{20AE54BB-33B0-453F-9EDB-F2E109B8AFEC}" type="pres">
      <dgm:prSet presAssocID="{95090B26-0E46-4535-A141-20E967BC705F}" presName="rootComposite" presStyleCnt="0"/>
      <dgm:spPr/>
    </dgm:pt>
    <dgm:pt modelId="{8C719717-4300-427E-9C16-C6A823E72CB5}" type="pres">
      <dgm:prSet presAssocID="{95090B26-0E46-4535-A141-20E967BC705F}" presName="rootText" presStyleLbl="node3" presStyleIdx="8" presStyleCnt="14" custScaleX="231982" custScaleY="136899" custLinFactNeighborX="-7894" custLinFactNeighborY="-123">
        <dgm:presLayoutVars>
          <dgm:chPref val="3"/>
        </dgm:presLayoutVars>
      </dgm:prSet>
      <dgm:spPr/>
      <dgm:t>
        <a:bodyPr/>
        <a:lstStyle/>
        <a:p>
          <a:endParaRPr lang="zh-CN" altLang="en-US"/>
        </a:p>
      </dgm:t>
    </dgm:pt>
    <dgm:pt modelId="{D889C7B8-7143-436A-B946-36684F0B38EB}" type="pres">
      <dgm:prSet presAssocID="{95090B26-0E46-4535-A141-20E967BC705F}" presName="rootConnector" presStyleLbl="node3" presStyleIdx="8" presStyleCnt="14"/>
      <dgm:spPr/>
      <dgm:t>
        <a:bodyPr/>
        <a:lstStyle/>
        <a:p>
          <a:endParaRPr lang="zh-CN" altLang="en-US"/>
        </a:p>
      </dgm:t>
    </dgm:pt>
    <dgm:pt modelId="{C8C2CE24-2B31-482B-9874-A2FF00363AC5}" type="pres">
      <dgm:prSet presAssocID="{95090B26-0E46-4535-A141-20E967BC705F}" presName="hierChild4" presStyleCnt="0"/>
      <dgm:spPr/>
    </dgm:pt>
    <dgm:pt modelId="{AD27F925-A59C-41DA-A038-0FF3D9A305B7}" type="pres">
      <dgm:prSet presAssocID="{95090B26-0E46-4535-A141-20E967BC705F}" presName="hierChild5" presStyleCnt="0"/>
      <dgm:spPr/>
    </dgm:pt>
    <dgm:pt modelId="{2CC26256-ABFF-485C-8C35-95DEE4B8D44A}" type="pres">
      <dgm:prSet presAssocID="{A5BD0141-46D4-46B2-B0A6-6A76058973BA}" presName="Name37" presStyleLbl="parChTrans1D3" presStyleIdx="9" presStyleCnt="14"/>
      <dgm:spPr/>
      <dgm:t>
        <a:bodyPr/>
        <a:lstStyle/>
        <a:p>
          <a:endParaRPr lang="zh-CN" altLang="en-US"/>
        </a:p>
      </dgm:t>
    </dgm:pt>
    <dgm:pt modelId="{8816A372-D6C7-461D-8B78-F39BF0F4EE5E}" type="pres">
      <dgm:prSet presAssocID="{D475A654-D8CF-40E5-B70D-FD7FEEE167D3}" presName="hierRoot2" presStyleCnt="0">
        <dgm:presLayoutVars>
          <dgm:hierBranch val="init"/>
        </dgm:presLayoutVars>
      </dgm:prSet>
      <dgm:spPr/>
    </dgm:pt>
    <dgm:pt modelId="{0805C419-38D8-432B-BEBA-099CC514172D}" type="pres">
      <dgm:prSet presAssocID="{D475A654-D8CF-40E5-B70D-FD7FEEE167D3}" presName="rootComposite" presStyleCnt="0"/>
      <dgm:spPr/>
    </dgm:pt>
    <dgm:pt modelId="{86212BF7-00E1-42A0-BD3C-C5C425F12FED}" type="pres">
      <dgm:prSet presAssocID="{D475A654-D8CF-40E5-B70D-FD7FEEE167D3}" presName="rootText" presStyleLbl="node3" presStyleIdx="9" presStyleCnt="14" custScaleX="231982" custScaleY="121157" custLinFactNeighborX="-7894" custLinFactNeighborY="-123">
        <dgm:presLayoutVars>
          <dgm:chPref val="3"/>
        </dgm:presLayoutVars>
      </dgm:prSet>
      <dgm:spPr/>
      <dgm:t>
        <a:bodyPr/>
        <a:lstStyle/>
        <a:p>
          <a:endParaRPr lang="zh-CN" altLang="en-US"/>
        </a:p>
      </dgm:t>
    </dgm:pt>
    <dgm:pt modelId="{94E2CAE4-6090-4009-A90A-6DAC1CDB91E1}" type="pres">
      <dgm:prSet presAssocID="{D475A654-D8CF-40E5-B70D-FD7FEEE167D3}" presName="rootConnector" presStyleLbl="node3" presStyleIdx="9" presStyleCnt="14"/>
      <dgm:spPr/>
      <dgm:t>
        <a:bodyPr/>
        <a:lstStyle/>
        <a:p>
          <a:endParaRPr lang="zh-CN" altLang="en-US"/>
        </a:p>
      </dgm:t>
    </dgm:pt>
    <dgm:pt modelId="{41C0E89D-7CFD-46AF-AA38-192F07B837D3}" type="pres">
      <dgm:prSet presAssocID="{D475A654-D8CF-40E5-B70D-FD7FEEE167D3}" presName="hierChild4" presStyleCnt="0"/>
      <dgm:spPr/>
    </dgm:pt>
    <dgm:pt modelId="{F7E43AAD-AAA7-4D10-9AC4-4AB3A81DC732}" type="pres">
      <dgm:prSet presAssocID="{D475A654-D8CF-40E5-B70D-FD7FEEE167D3}" presName="hierChild5" presStyleCnt="0"/>
      <dgm:spPr/>
    </dgm:pt>
    <dgm:pt modelId="{74B895AA-86FA-4592-9514-4FF835A208DF}" type="pres">
      <dgm:prSet presAssocID="{22C450B6-B3CE-4F3C-862F-BFB29EBBB27A}" presName="Name37" presStyleLbl="parChTrans1D3" presStyleIdx="10" presStyleCnt="14"/>
      <dgm:spPr/>
      <dgm:t>
        <a:bodyPr/>
        <a:lstStyle/>
        <a:p>
          <a:endParaRPr lang="zh-CN" altLang="en-US"/>
        </a:p>
      </dgm:t>
    </dgm:pt>
    <dgm:pt modelId="{FA2D7DBC-4FF5-4D8F-B2A9-5BAD23442578}" type="pres">
      <dgm:prSet presAssocID="{949D2C48-3511-41B2-A220-28939924B5AC}" presName="hierRoot2" presStyleCnt="0">
        <dgm:presLayoutVars>
          <dgm:hierBranch val="init"/>
        </dgm:presLayoutVars>
      </dgm:prSet>
      <dgm:spPr/>
    </dgm:pt>
    <dgm:pt modelId="{2EEA6789-0913-4C02-ACCE-44167594A384}" type="pres">
      <dgm:prSet presAssocID="{949D2C48-3511-41B2-A220-28939924B5AC}" presName="rootComposite" presStyleCnt="0"/>
      <dgm:spPr/>
    </dgm:pt>
    <dgm:pt modelId="{4510A118-79FE-4407-B7DC-CDA4BB0A546B}" type="pres">
      <dgm:prSet presAssocID="{949D2C48-3511-41B2-A220-28939924B5AC}" presName="rootText" presStyleLbl="node3" presStyleIdx="10" presStyleCnt="14" custScaleX="231982" custLinFactNeighborX="-7894" custLinFactNeighborY="-3171">
        <dgm:presLayoutVars>
          <dgm:chPref val="3"/>
        </dgm:presLayoutVars>
      </dgm:prSet>
      <dgm:spPr/>
      <dgm:t>
        <a:bodyPr/>
        <a:lstStyle/>
        <a:p>
          <a:endParaRPr lang="zh-CN" altLang="en-US"/>
        </a:p>
      </dgm:t>
    </dgm:pt>
    <dgm:pt modelId="{1F1C916E-7F4E-46C2-9E77-8AF5EC4B1B38}" type="pres">
      <dgm:prSet presAssocID="{949D2C48-3511-41B2-A220-28939924B5AC}" presName="rootConnector" presStyleLbl="node3" presStyleIdx="10" presStyleCnt="14"/>
      <dgm:spPr/>
      <dgm:t>
        <a:bodyPr/>
        <a:lstStyle/>
        <a:p>
          <a:endParaRPr lang="zh-CN" altLang="en-US"/>
        </a:p>
      </dgm:t>
    </dgm:pt>
    <dgm:pt modelId="{CEE01C16-D9AE-4E6B-9925-3C9276C6576D}" type="pres">
      <dgm:prSet presAssocID="{949D2C48-3511-41B2-A220-28939924B5AC}" presName="hierChild4" presStyleCnt="0"/>
      <dgm:spPr/>
    </dgm:pt>
    <dgm:pt modelId="{8B40CED3-5EEA-4E7F-9D2F-127DC74E97A2}" type="pres">
      <dgm:prSet presAssocID="{949D2C48-3511-41B2-A220-28939924B5AC}" presName="hierChild5" presStyleCnt="0"/>
      <dgm:spPr/>
    </dgm:pt>
    <dgm:pt modelId="{B34AFF3A-91F9-472A-BA87-6366E6ADE801}" type="pres">
      <dgm:prSet presAssocID="{9F7F12D1-7E4E-4CE4-90D8-35A7A17C57F6}" presName="hierChild5" presStyleCnt="0"/>
      <dgm:spPr/>
    </dgm:pt>
    <dgm:pt modelId="{1D41373B-F60E-4565-8BCB-F65F762DC954}" type="pres">
      <dgm:prSet presAssocID="{218AE0BE-A8B5-4B4F-B344-9462E07E86C3}" presName="Name37" presStyleLbl="parChTrans1D2" presStyleIdx="3" presStyleCnt="4"/>
      <dgm:spPr/>
      <dgm:t>
        <a:bodyPr/>
        <a:lstStyle/>
        <a:p>
          <a:endParaRPr lang="zh-CN" altLang="en-US"/>
        </a:p>
      </dgm:t>
    </dgm:pt>
    <dgm:pt modelId="{048CF901-5EF5-4393-B60F-5E89B8BED88C}" type="pres">
      <dgm:prSet presAssocID="{A1696FF6-218D-43DD-8E25-382D15817769}" presName="hierRoot2" presStyleCnt="0">
        <dgm:presLayoutVars>
          <dgm:hierBranch val="init"/>
        </dgm:presLayoutVars>
      </dgm:prSet>
      <dgm:spPr/>
    </dgm:pt>
    <dgm:pt modelId="{C1B2B6B8-1F20-4D60-88A4-8250CADE1421}" type="pres">
      <dgm:prSet presAssocID="{A1696FF6-218D-43DD-8E25-382D15817769}" presName="rootComposite" presStyleCnt="0"/>
      <dgm:spPr/>
    </dgm:pt>
    <dgm:pt modelId="{0B2E6BBB-27DB-4110-867D-F85BFC3DC33B}" type="pres">
      <dgm:prSet presAssocID="{A1696FF6-218D-43DD-8E25-382D15817769}" presName="rootText" presStyleLbl="node2" presStyleIdx="3" presStyleCnt="4" custScaleX="201886" custLinFactNeighborX="64615" custLinFactNeighborY="-1077">
        <dgm:presLayoutVars>
          <dgm:chPref val="3"/>
        </dgm:presLayoutVars>
      </dgm:prSet>
      <dgm:spPr/>
      <dgm:t>
        <a:bodyPr/>
        <a:lstStyle/>
        <a:p>
          <a:endParaRPr lang="zh-CN" altLang="en-US"/>
        </a:p>
      </dgm:t>
    </dgm:pt>
    <dgm:pt modelId="{A5FF2307-D214-4C9F-A90B-505CC91A8E1A}" type="pres">
      <dgm:prSet presAssocID="{A1696FF6-218D-43DD-8E25-382D15817769}" presName="rootConnector" presStyleLbl="node2" presStyleIdx="3" presStyleCnt="4"/>
      <dgm:spPr/>
      <dgm:t>
        <a:bodyPr/>
        <a:lstStyle/>
        <a:p>
          <a:endParaRPr lang="zh-CN" altLang="en-US"/>
        </a:p>
      </dgm:t>
    </dgm:pt>
    <dgm:pt modelId="{675CA14A-D993-44AA-BFC7-62CC4A4A8A34}" type="pres">
      <dgm:prSet presAssocID="{A1696FF6-218D-43DD-8E25-382D15817769}" presName="hierChild4" presStyleCnt="0"/>
      <dgm:spPr/>
    </dgm:pt>
    <dgm:pt modelId="{6F4DDA84-5BFD-4A97-AE9E-340AF564F914}" type="pres">
      <dgm:prSet presAssocID="{DB60EC51-B5F3-449B-B937-EDA3B34F0125}" presName="Name37" presStyleLbl="parChTrans1D3" presStyleIdx="11" presStyleCnt="14"/>
      <dgm:spPr/>
      <dgm:t>
        <a:bodyPr/>
        <a:lstStyle/>
        <a:p>
          <a:endParaRPr lang="zh-CN" altLang="en-US"/>
        </a:p>
      </dgm:t>
    </dgm:pt>
    <dgm:pt modelId="{70058576-16C6-4EA9-A339-73A086568DEC}" type="pres">
      <dgm:prSet presAssocID="{1AFC4DD5-5F2F-4E2A-8523-7E08A80A8C00}" presName="hierRoot2" presStyleCnt="0">
        <dgm:presLayoutVars>
          <dgm:hierBranch val="init"/>
        </dgm:presLayoutVars>
      </dgm:prSet>
      <dgm:spPr/>
    </dgm:pt>
    <dgm:pt modelId="{FCF9E3EB-CA2C-48CC-BF71-E63F13E23016}" type="pres">
      <dgm:prSet presAssocID="{1AFC4DD5-5F2F-4E2A-8523-7E08A80A8C00}" presName="rootComposite" presStyleCnt="0"/>
      <dgm:spPr/>
    </dgm:pt>
    <dgm:pt modelId="{92F457D9-D1D8-4377-A1BB-ABD039DF7047}" type="pres">
      <dgm:prSet presAssocID="{1AFC4DD5-5F2F-4E2A-8523-7E08A80A8C00}" presName="rootText" presStyleLbl="node3" presStyleIdx="11" presStyleCnt="14" custScaleX="201886" custLinFactNeighborX="64615" custLinFactNeighborY="-1077">
        <dgm:presLayoutVars>
          <dgm:chPref val="3"/>
        </dgm:presLayoutVars>
      </dgm:prSet>
      <dgm:spPr/>
      <dgm:t>
        <a:bodyPr/>
        <a:lstStyle/>
        <a:p>
          <a:endParaRPr lang="zh-CN" altLang="en-US"/>
        </a:p>
      </dgm:t>
    </dgm:pt>
    <dgm:pt modelId="{51751E75-7A9D-42A8-8EC5-86C53AFEFAD0}" type="pres">
      <dgm:prSet presAssocID="{1AFC4DD5-5F2F-4E2A-8523-7E08A80A8C00}" presName="rootConnector" presStyleLbl="node3" presStyleIdx="11" presStyleCnt="14"/>
      <dgm:spPr/>
      <dgm:t>
        <a:bodyPr/>
        <a:lstStyle/>
        <a:p>
          <a:endParaRPr lang="zh-CN" altLang="en-US"/>
        </a:p>
      </dgm:t>
    </dgm:pt>
    <dgm:pt modelId="{A572B41A-A35B-4B5C-9F1E-5422DB57456B}" type="pres">
      <dgm:prSet presAssocID="{1AFC4DD5-5F2F-4E2A-8523-7E08A80A8C00}" presName="hierChild4" presStyleCnt="0"/>
      <dgm:spPr/>
    </dgm:pt>
    <dgm:pt modelId="{B89718D7-CEA0-4C11-A4FF-F47FA7B36172}" type="pres">
      <dgm:prSet presAssocID="{1AFC4DD5-5F2F-4E2A-8523-7E08A80A8C00}" presName="hierChild5" presStyleCnt="0"/>
      <dgm:spPr/>
    </dgm:pt>
    <dgm:pt modelId="{3347A500-3242-4ABB-98C1-C05EE0F002C2}" type="pres">
      <dgm:prSet presAssocID="{1926A3CC-85D6-4F5A-B38E-A21BE23FA4AF}" presName="Name37" presStyleLbl="parChTrans1D3" presStyleIdx="12" presStyleCnt="14"/>
      <dgm:spPr/>
      <dgm:t>
        <a:bodyPr/>
        <a:lstStyle/>
        <a:p>
          <a:endParaRPr lang="zh-CN" altLang="en-US"/>
        </a:p>
      </dgm:t>
    </dgm:pt>
    <dgm:pt modelId="{7CBA26AF-9168-4315-B76D-EB07F925F82E}" type="pres">
      <dgm:prSet presAssocID="{3CC0F11D-43F7-4E14-B500-061437B0B1E9}" presName="hierRoot2" presStyleCnt="0">
        <dgm:presLayoutVars>
          <dgm:hierBranch val="init"/>
        </dgm:presLayoutVars>
      </dgm:prSet>
      <dgm:spPr/>
    </dgm:pt>
    <dgm:pt modelId="{3E901429-D2F7-4304-A691-E02199138064}" type="pres">
      <dgm:prSet presAssocID="{3CC0F11D-43F7-4E14-B500-061437B0B1E9}" presName="rootComposite" presStyleCnt="0"/>
      <dgm:spPr/>
    </dgm:pt>
    <dgm:pt modelId="{DDFA0229-529F-43E0-BE74-D9AB8DF5E855}" type="pres">
      <dgm:prSet presAssocID="{3CC0F11D-43F7-4E14-B500-061437B0B1E9}" presName="rootText" presStyleLbl="node3" presStyleIdx="12" presStyleCnt="14" custScaleX="201886" custLinFactNeighborX="64615" custLinFactNeighborY="-1077">
        <dgm:presLayoutVars>
          <dgm:chPref val="3"/>
        </dgm:presLayoutVars>
      </dgm:prSet>
      <dgm:spPr/>
      <dgm:t>
        <a:bodyPr/>
        <a:lstStyle/>
        <a:p>
          <a:endParaRPr lang="zh-CN" altLang="en-US"/>
        </a:p>
      </dgm:t>
    </dgm:pt>
    <dgm:pt modelId="{F9CC969B-C001-4A8A-977F-DFC61ABC99C2}" type="pres">
      <dgm:prSet presAssocID="{3CC0F11D-43F7-4E14-B500-061437B0B1E9}" presName="rootConnector" presStyleLbl="node3" presStyleIdx="12" presStyleCnt="14"/>
      <dgm:spPr/>
      <dgm:t>
        <a:bodyPr/>
        <a:lstStyle/>
        <a:p>
          <a:endParaRPr lang="zh-CN" altLang="en-US"/>
        </a:p>
      </dgm:t>
    </dgm:pt>
    <dgm:pt modelId="{52FDAE08-C720-46A5-9619-4D1865BA37F6}" type="pres">
      <dgm:prSet presAssocID="{3CC0F11D-43F7-4E14-B500-061437B0B1E9}" presName="hierChild4" presStyleCnt="0"/>
      <dgm:spPr/>
    </dgm:pt>
    <dgm:pt modelId="{CFEB7765-49BF-4FC0-86A8-78E986EB4316}" type="pres">
      <dgm:prSet presAssocID="{3CC0F11D-43F7-4E14-B500-061437B0B1E9}" presName="hierChild5" presStyleCnt="0"/>
      <dgm:spPr/>
    </dgm:pt>
    <dgm:pt modelId="{2EAB7F2C-02E0-49F5-B6AD-802A23550854}" type="pres">
      <dgm:prSet presAssocID="{69EDA079-C0BD-460E-A503-EAC9605D80DC}" presName="Name37" presStyleLbl="parChTrans1D3" presStyleIdx="13" presStyleCnt="14"/>
      <dgm:spPr/>
      <dgm:t>
        <a:bodyPr/>
        <a:lstStyle/>
        <a:p>
          <a:endParaRPr lang="zh-CN" altLang="en-US"/>
        </a:p>
      </dgm:t>
    </dgm:pt>
    <dgm:pt modelId="{99E6FB83-994B-4491-A1EF-4DA1798F822F}" type="pres">
      <dgm:prSet presAssocID="{1B1FEC5A-ACA0-4804-AFA0-8C23EB7FD958}" presName="hierRoot2" presStyleCnt="0">
        <dgm:presLayoutVars>
          <dgm:hierBranch val="init"/>
        </dgm:presLayoutVars>
      </dgm:prSet>
      <dgm:spPr/>
    </dgm:pt>
    <dgm:pt modelId="{EEC7B663-5145-485D-864C-7FFCB8B4590A}" type="pres">
      <dgm:prSet presAssocID="{1B1FEC5A-ACA0-4804-AFA0-8C23EB7FD958}" presName="rootComposite" presStyleCnt="0"/>
      <dgm:spPr/>
    </dgm:pt>
    <dgm:pt modelId="{72798C04-A9B2-47B3-B99A-F310D9998983}" type="pres">
      <dgm:prSet presAssocID="{1B1FEC5A-ACA0-4804-AFA0-8C23EB7FD958}" presName="rootText" presStyleLbl="node3" presStyleIdx="13" presStyleCnt="14" custScaleX="201886" custScaleY="162169" custLinFactNeighborX="64615" custLinFactNeighborY="-1077">
        <dgm:presLayoutVars>
          <dgm:chPref val="3"/>
        </dgm:presLayoutVars>
      </dgm:prSet>
      <dgm:spPr/>
      <dgm:t>
        <a:bodyPr/>
        <a:lstStyle/>
        <a:p>
          <a:endParaRPr lang="zh-CN" altLang="en-US"/>
        </a:p>
      </dgm:t>
    </dgm:pt>
    <dgm:pt modelId="{3BD40F07-73B0-4817-9A17-D650E40CF98C}" type="pres">
      <dgm:prSet presAssocID="{1B1FEC5A-ACA0-4804-AFA0-8C23EB7FD958}" presName="rootConnector" presStyleLbl="node3" presStyleIdx="13" presStyleCnt="14"/>
      <dgm:spPr/>
      <dgm:t>
        <a:bodyPr/>
        <a:lstStyle/>
        <a:p>
          <a:endParaRPr lang="zh-CN" altLang="en-US"/>
        </a:p>
      </dgm:t>
    </dgm:pt>
    <dgm:pt modelId="{D390A0B8-BC18-40D4-AE41-B0E907130B9B}" type="pres">
      <dgm:prSet presAssocID="{1B1FEC5A-ACA0-4804-AFA0-8C23EB7FD958}" presName="hierChild4" presStyleCnt="0"/>
      <dgm:spPr/>
    </dgm:pt>
    <dgm:pt modelId="{E14E0A16-4014-4BA7-B01F-4E5CB2F184BA}" type="pres">
      <dgm:prSet presAssocID="{1B1FEC5A-ACA0-4804-AFA0-8C23EB7FD958}" presName="hierChild5" presStyleCnt="0"/>
      <dgm:spPr/>
    </dgm:pt>
    <dgm:pt modelId="{2300D288-6E33-4045-B502-3223305DC697}" type="pres">
      <dgm:prSet presAssocID="{A1696FF6-218D-43DD-8E25-382D15817769}" presName="hierChild5" presStyleCnt="0"/>
      <dgm:spPr/>
    </dgm:pt>
    <dgm:pt modelId="{455B012D-4096-4918-9CD7-5FB4D1F27510}" type="pres">
      <dgm:prSet presAssocID="{1E3AB196-5874-472B-A1F4-B79D253DA4C4}" presName="hierChild3" presStyleCnt="0"/>
      <dgm:spPr/>
    </dgm:pt>
  </dgm:ptLst>
  <dgm:cxnLst>
    <dgm:cxn modelId="{47F25B44-2C37-4A32-9FA9-F59A5001D083}" srcId="{1E3AB196-5874-472B-A1F4-B79D253DA4C4}" destId="{C7F19D77-20BC-493D-A0DD-9125D09F0C70}" srcOrd="1" destOrd="0" parTransId="{949C7311-6963-4128-989D-B63BAA733506}" sibTransId="{A1B8F889-7CBD-4953-9543-BAD13B35D2B8}"/>
    <dgm:cxn modelId="{3C488D0E-6B6E-4B30-B36E-C51B90033259}" srcId="{1E3AB196-5874-472B-A1F4-B79D253DA4C4}" destId="{9F7F12D1-7E4E-4CE4-90D8-35A7A17C57F6}" srcOrd="2" destOrd="0" parTransId="{4E60766E-B99F-4FB6-8807-AA99E796C43B}" sibTransId="{09939F0E-2420-4170-A20F-B4CB936B6C80}"/>
    <dgm:cxn modelId="{2CA132A1-260D-460F-AA40-E486E5AD5B19}" type="presOf" srcId="{4E60766E-B99F-4FB6-8807-AA99E796C43B}" destId="{035E9528-C05B-4CAB-B186-D0803266699A}" srcOrd="0" destOrd="0" presId="urn:microsoft.com/office/officeart/2005/8/layout/orgChart1#27"/>
    <dgm:cxn modelId="{F87AF123-5DE5-4982-8087-786231DC6070}" type="presOf" srcId="{D58D97B9-748D-4D02-96AD-11C39C072CDE}" destId="{046D1FE3-185F-491B-B565-B0878DD9BCEA}" srcOrd="1" destOrd="0" presId="urn:microsoft.com/office/officeart/2005/8/layout/orgChart1#27"/>
    <dgm:cxn modelId="{AB27F19C-1F3D-4331-BA4D-EED4224DE4FF}" type="presOf" srcId="{D475A654-D8CF-40E5-B70D-FD7FEEE167D3}" destId="{86212BF7-00E1-42A0-BD3C-C5C425F12FED}" srcOrd="0" destOrd="0" presId="urn:microsoft.com/office/officeart/2005/8/layout/orgChart1#27"/>
    <dgm:cxn modelId="{87F2306F-7175-4D5B-BD0E-E3BF7B77215B}" type="presOf" srcId="{D67E09AB-D8D0-4AEC-AACD-3CE2AC60BFE1}" destId="{84819CAA-A2F7-4104-B2F2-E1210594967A}" srcOrd="1" destOrd="0" presId="urn:microsoft.com/office/officeart/2005/8/layout/orgChart1#27"/>
    <dgm:cxn modelId="{23F8A699-4074-44F4-8F3C-202536968AF5}" srcId="{9F7F12D1-7E4E-4CE4-90D8-35A7A17C57F6}" destId="{D475A654-D8CF-40E5-B70D-FD7FEEE167D3}" srcOrd="1" destOrd="0" parTransId="{A5BD0141-46D4-46B2-B0A6-6A76058973BA}" sibTransId="{030DB77F-27AB-46FA-A6AB-696E52F540AB}"/>
    <dgm:cxn modelId="{ECB764F0-8506-4B9A-A26C-A32525ADC029}" srcId="{9F7F12D1-7E4E-4CE4-90D8-35A7A17C57F6}" destId="{949D2C48-3511-41B2-A220-28939924B5AC}" srcOrd="2" destOrd="0" parTransId="{22C450B6-B3CE-4F3C-862F-BFB29EBBB27A}" sibTransId="{149C71CD-EA6F-41BE-95AE-67C1A939F774}"/>
    <dgm:cxn modelId="{7AADA133-5034-435E-BFF2-D26AFCF464A1}" type="presOf" srcId="{5D5097D7-3E68-4859-8EF5-7F49EEA5F2B7}" destId="{CE351FCA-1029-4F81-BA29-F9EEC0260242}" srcOrd="1" destOrd="0" presId="urn:microsoft.com/office/officeart/2005/8/layout/orgChart1#27"/>
    <dgm:cxn modelId="{578205BD-8007-4F03-9A36-DFA5D18002F4}" srcId="{C7F19D77-20BC-493D-A0DD-9125D09F0C70}" destId="{D58D97B9-748D-4D02-96AD-11C39C072CDE}" srcOrd="4" destOrd="0" parTransId="{D09E8F89-23BD-4E59-8EA1-3BDA369CDC3B}" sibTransId="{88E47520-383A-415B-B7B7-86EF1160CF4F}"/>
    <dgm:cxn modelId="{6802E854-9E2E-4AD3-9BE2-CFAE2901AA49}" type="presOf" srcId="{D67E09AB-D8D0-4AEC-AACD-3CE2AC60BFE1}" destId="{599027E9-05C5-48DC-BFB1-E9B5BC1F8ECE}" srcOrd="0" destOrd="0" presId="urn:microsoft.com/office/officeart/2005/8/layout/orgChart1#27"/>
    <dgm:cxn modelId="{2086981E-601F-40F5-B795-C3997A210738}" type="presOf" srcId="{4468BB26-B4AF-4109-8608-682B280DB9A5}" destId="{EEC02ABA-67BB-4B5F-8E96-462B1277135E}" srcOrd="0" destOrd="0" presId="urn:microsoft.com/office/officeart/2005/8/layout/orgChart1#27"/>
    <dgm:cxn modelId="{7502CC45-484C-43C4-BAF5-7CAF8BEFF666}" type="presOf" srcId="{96541BA9-4EEA-4C2F-B470-67D662199BEB}" destId="{732F420E-302E-4714-92C3-5D4D6421EE90}" srcOrd="0" destOrd="0" presId="urn:microsoft.com/office/officeart/2005/8/layout/orgChart1#27"/>
    <dgm:cxn modelId="{6AFC90E5-FF93-4518-BAD3-CAB7A97A210D}" type="presOf" srcId="{9F7F12D1-7E4E-4CE4-90D8-35A7A17C57F6}" destId="{2AD6B935-B19B-406F-B83C-0B40F615846E}" srcOrd="0" destOrd="0" presId="urn:microsoft.com/office/officeart/2005/8/layout/orgChart1#27"/>
    <dgm:cxn modelId="{88AC737B-2A32-4216-B63F-AEE1CFD6044F}" type="presOf" srcId="{7AED75BB-15CE-4F39-B085-1BD25524871B}" destId="{DBA108E7-B2B6-4EDD-805A-D6957AEB5DC7}" srcOrd="0" destOrd="0" presId="urn:microsoft.com/office/officeart/2005/8/layout/orgChart1#27"/>
    <dgm:cxn modelId="{C67E299D-E631-4FBE-802E-903509AA3DFA}" srcId="{1E3AB196-5874-472B-A1F4-B79D253DA4C4}" destId="{A1696FF6-218D-43DD-8E25-382D15817769}" srcOrd="3" destOrd="0" parTransId="{218AE0BE-A8B5-4B4F-B344-9462E07E86C3}" sibTransId="{CA090D3A-09DB-445D-877D-4F2B940F4AB2}"/>
    <dgm:cxn modelId="{C0AB0F32-F64F-42C2-AA11-C8C4863B73A3}" srcId="{C7F19D77-20BC-493D-A0DD-9125D09F0C70}" destId="{E3428BB2-9028-4BDF-9272-B9024B86C71E}" srcOrd="0" destOrd="0" parTransId="{441C6099-740B-46B8-B7A3-A10034E875D9}" sibTransId="{4DF0EB63-D084-4B99-97F1-04415E680F3B}"/>
    <dgm:cxn modelId="{A0CEA837-B9BC-4BAC-A70B-54AE46F3064C}" type="presOf" srcId="{1E3AB196-5874-472B-A1F4-B79D253DA4C4}" destId="{C219980B-5F33-467A-90E4-556FB8BAA5F1}" srcOrd="0" destOrd="0" presId="urn:microsoft.com/office/officeart/2005/8/layout/orgChart1#27"/>
    <dgm:cxn modelId="{10DDDE3A-BAFE-4A24-8E20-E25A9B149475}" srcId="{40069488-3DFC-4DEC-B4AD-4AE38A21209A}" destId="{1E3AB196-5874-472B-A1F4-B79D253DA4C4}" srcOrd="0" destOrd="0" parTransId="{864A9761-268F-4327-BFD5-E2557ABDA55C}" sibTransId="{0FE53B1B-F552-49D7-9C38-C2429BF53609}"/>
    <dgm:cxn modelId="{ECE0EBA9-FBBB-466D-869F-CE77E84B81A9}" type="presOf" srcId="{22C450B6-B3CE-4F3C-862F-BFB29EBBB27A}" destId="{74B895AA-86FA-4592-9514-4FF835A208DF}" srcOrd="0" destOrd="0" presId="urn:microsoft.com/office/officeart/2005/8/layout/orgChart1#27"/>
    <dgm:cxn modelId="{DF9CBB39-1E12-4EBD-9F32-6D9346F7D90B}" type="presOf" srcId="{CDF4E52D-41FD-4685-92CE-5FF5763318A4}" destId="{68A82D34-C686-4923-BD27-DF69C118865F}" srcOrd="0" destOrd="0" presId="urn:microsoft.com/office/officeart/2005/8/layout/orgChart1#27"/>
    <dgm:cxn modelId="{A363FC36-3176-4090-8E8E-F23B97F3A9EB}" type="presOf" srcId="{EF6A08ED-71AA-4FDA-8F67-131A38FB2FDB}" destId="{E5B2A46E-3C46-42CD-8B22-4D9644F81BF1}" srcOrd="1" destOrd="0" presId="urn:microsoft.com/office/officeart/2005/8/layout/orgChart1#27"/>
    <dgm:cxn modelId="{52C5E8A7-5C76-40B0-953A-27608DD4E1B3}" type="presOf" srcId="{E3428BB2-9028-4BDF-9272-B9024B86C71E}" destId="{37225E53-B5F2-40EB-99F3-13ACF937F39E}" srcOrd="1" destOrd="0" presId="urn:microsoft.com/office/officeart/2005/8/layout/orgChart1#27"/>
    <dgm:cxn modelId="{37AC30A7-D9AC-4804-890A-ADDD22812932}" type="presOf" srcId="{80A2F824-D33F-4B41-9545-59A5B6A6575F}" destId="{176EEA0D-84AC-4CAD-A6EF-27F199D8E4AE}" srcOrd="0" destOrd="0" presId="urn:microsoft.com/office/officeart/2005/8/layout/orgChart1#27"/>
    <dgm:cxn modelId="{933A4029-4127-4B3F-B298-AEA62B401D88}" type="presOf" srcId="{3CC0F11D-43F7-4E14-B500-061437B0B1E9}" destId="{F9CC969B-C001-4A8A-977F-DFC61ABC99C2}" srcOrd="1" destOrd="0" presId="urn:microsoft.com/office/officeart/2005/8/layout/orgChart1#27"/>
    <dgm:cxn modelId="{6CAC19E9-DB63-4ECC-8695-64E8789E65A7}" type="presOf" srcId="{441C6099-740B-46B8-B7A3-A10034E875D9}" destId="{47CBA085-D580-4DA5-B089-EFA4B3F678C6}" srcOrd="0" destOrd="0" presId="urn:microsoft.com/office/officeart/2005/8/layout/orgChart1#27"/>
    <dgm:cxn modelId="{445AB132-A2BE-4E02-8597-28ACE37A472A}" type="presOf" srcId="{1011AE9D-B55B-4B07-B9A0-F72AA1532D37}" destId="{8078CA56-AB35-4643-9C72-349D14B89979}" srcOrd="0" destOrd="0" presId="urn:microsoft.com/office/officeart/2005/8/layout/orgChart1#27"/>
    <dgm:cxn modelId="{76C7AC34-D2AA-45A9-A5D3-AB55419F5DDA}" srcId="{A1696FF6-218D-43DD-8E25-382D15817769}" destId="{1B1FEC5A-ACA0-4804-AFA0-8C23EB7FD958}" srcOrd="2" destOrd="0" parTransId="{69EDA079-C0BD-460E-A503-EAC9605D80DC}" sibTransId="{06BCDB75-E5F0-4E04-BA43-05FFD6973EE8}"/>
    <dgm:cxn modelId="{943BA528-E6DA-450B-A7C8-AA7D20DBEC18}" type="presOf" srcId="{C97B3785-F211-4672-8A5B-C77B910DF1E2}" destId="{F4957672-FDE8-4C75-978D-594983CED2FA}" srcOrd="1" destOrd="0" presId="urn:microsoft.com/office/officeart/2005/8/layout/orgChart1#27"/>
    <dgm:cxn modelId="{88BB8EC6-1802-4069-9660-B68F53B51620}" srcId="{80A2F824-D33F-4B41-9545-59A5B6A6575F}" destId="{EF6A08ED-71AA-4FDA-8F67-131A38FB2FDB}" srcOrd="2" destOrd="0" parTransId="{FB6369DC-3938-46D5-A76F-9EC0E2BB0E33}" sibTransId="{BCC525AB-A3A6-4542-AD03-5379873765E9}"/>
    <dgm:cxn modelId="{E0FA3B4C-FE09-47D0-B05E-36198396661B}" type="presOf" srcId="{EF6A08ED-71AA-4FDA-8F67-131A38FB2FDB}" destId="{BB8FE11E-6DAF-44CF-93F8-590E81F146A6}" srcOrd="0" destOrd="0" presId="urn:microsoft.com/office/officeart/2005/8/layout/orgChart1#27"/>
    <dgm:cxn modelId="{7FCBB4EC-1828-4E84-BA6E-4583D1198B29}" type="presOf" srcId="{218AE0BE-A8B5-4B4F-B344-9462E07E86C3}" destId="{1D41373B-F60E-4565-8BCB-F65F762DC954}" srcOrd="0" destOrd="0" presId="urn:microsoft.com/office/officeart/2005/8/layout/orgChart1#27"/>
    <dgm:cxn modelId="{0637C2A3-44E8-43F5-B678-E7C7BE3ACBDD}" type="presOf" srcId="{A1696FF6-218D-43DD-8E25-382D15817769}" destId="{0B2E6BBB-27DB-4110-867D-F85BFC3DC33B}" srcOrd="0" destOrd="0" presId="urn:microsoft.com/office/officeart/2005/8/layout/orgChart1#27"/>
    <dgm:cxn modelId="{EB0F56B4-2F12-4ED7-A433-07CF61BE9C82}" type="presOf" srcId="{C7F19D77-20BC-493D-A0DD-9125D09F0C70}" destId="{34CB506A-510C-41E9-83F3-6BB4D5D7C9E1}" srcOrd="0" destOrd="0" presId="urn:microsoft.com/office/officeart/2005/8/layout/orgChart1#27"/>
    <dgm:cxn modelId="{948243AE-6950-4BDF-A24B-BDFAB064B5EA}" srcId="{A1696FF6-218D-43DD-8E25-382D15817769}" destId="{1AFC4DD5-5F2F-4E2A-8523-7E08A80A8C00}" srcOrd="0" destOrd="0" parTransId="{DB60EC51-B5F3-449B-B937-EDA3B34F0125}" sibTransId="{C91516CC-11CB-47DE-B5E1-2E9A2F256E24}"/>
    <dgm:cxn modelId="{040393A4-BCC1-4493-A38C-97BFFF624B07}" type="presOf" srcId="{7AED75BB-15CE-4F39-B085-1BD25524871B}" destId="{3B040831-5583-4E42-82C1-6D78D7455170}" srcOrd="1" destOrd="0" presId="urn:microsoft.com/office/officeart/2005/8/layout/orgChart1#27"/>
    <dgm:cxn modelId="{60215FB2-A3FA-452F-964E-FD56F7E18959}" type="presOf" srcId="{FB1541B3-9DC2-4422-9B95-29CD2F898962}" destId="{A63FA97B-4AE7-4C68-A1F5-F46685C2BFB1}" srcOrd="0" destOrd="0" presId="urn:microsoft.com/office/officeart/2005/8/layout/orgChart1#27"/>
    <dgm:cxn modelId="{BFF4476F-D63C-4612-A126-71D27BE44755}" srcId="{80A2F824-D33F-4B41-9545-59A5B6A6575F}" destId="{7AED75BB-15CE-4F39-B085-1BD25524871B}" srcOrd="1" destOrd="0" parTransId="{306DA948-E35F-4BA0-9613-B97A0F655190}" sibTransId="{02257275-3AB3-462A-B6B9-C4E01488DC56}"/>
    <dgm:cxn modelId="{D0DAC703-284C-442A-9EA2-4D3C668A9B50}" type="presOf" srcId="{949D2C48-3511-41B2-A220-28939924B5AC}" destId="{1F1C916E-7F4E-46C2-9E77-8AF5EC4B1B38}" srcOrd="1" destOrd="0" presId="urn:microsoft.com/office/officeart/2005/8/layout/orgChart1#27"/>
    <dgm:cxn modelId="{7DE0289D-D3B7-45AF-9D04-B428FB9523FD}" type="presOf" srcId="{C7F19D77-20BC-493D-A0DD-9125D09F0C70}" destId="{1960646A-E297-47D3-90E0-4B027B237489}" srcOrd="1" destOrd="0" presId="urn:microsoft.com/office/officeart/2005/8/layout/orgChart1#27"/>
    <dgm:cxn modelId="{D303990A-889F-4B7C-AF5D-AA25AC757DB1}" type="presOf" srcId="{80A2F824-D33F-4B41-9545-59A5B6A6575F}" destId="{145A31DB-3695-40C3-98DA-266C3B7EDB51}" srcOrd="1" destOrd="0" presId="urn:microsoft.com/office/officeart/2005/8/layout/orgChart1#27"/>
    <dgm:cxn modelId="{1A5AC41F-A477-4994-AB03-754A72039C19}" srcId="{C7F19D77-20BC-493D-A0DD-9125D09F0C70}" destId="{CDF4E52D-41FD-4685-92CE-5FF5763318A4}" srcOrd="1" destOrd="0" parTransId="{4468BB26-B4AF-4109-8608-682B280DB9A5}" sibTransId="{C53D932E-3D0C-4EB9-A6A5-181988FE0010}"/>
    <dgm:cxn modelId="{13AD0518-26A9-4F35-8996-581D3E9281CE}" type="presOf" srcId="{BFF48972-4011-49DB-BD56-7DC597D92E28}" destId="{77CB74DB-0242-4839-82A1-DCED10159652}" srcOrd="0" destOrd="0" presId="urn:microsoft.com/office/officeart/2005/8/layout/orgChart1#27"/>
    <dgm:cxn modelId="{589F620C-8CF1-4AB5-9774-7E3EBF6880AD}" type="presOf" srcId="{5D5097D7-3E68-4859-8EF5-7F49EEA5F2B7}" destId="{AB7CD845-9A27-49F9-8751-F6E3275F2263}" srcOrd="0" destOrd="0" presId="urn:microsoft.com/office/officeart/2005/8/layout/orgChart1#27"/>
    <dgm:cxn modelId="{E4E2FA85-3F96-4E92-AE8B-6FA923F88AA0}" type="presOf" srcId="{D09E8F89-23BD-4E59-8EA1-3BDA369CDC3B}" destId="{F6042260-5597-46C8-8F65-80F441EEA155}" srcOrd="0" destOrd="0" presId="urn:microsoft.com/office/officeart/2005/8/layout/orgChart1#27"/>
    <dgm:cxn modelId="{8C0DFA61-E637-4D4B-AE95-B68FDD4411D3}" type="presOf" srcId="{95090B26-0E46-4535-A141-20E967BC705F}" destId="{D889C7B8-7143-436A-B946-36684F0B38EB}" srcOrd="1" destOrd="0" presId="urn:microsoft.com/office/officeart/2005/8/layout/orgChart1#27"/>
    <dgm:cxn modelId="{553E47D1-5A32-4D8C-8082-2FA0D30A2890}" type="presOf" srcId="{A5BD0141-46D4-46B2-B0A6-6A76058973BA}" destId="{2CC26256-ABFF-485C-8C35-95DEE4B8D44A}" srcOrd="0" destOrd="0" presId="urn:microsoft.com/office/officeart/2005/8/layout/orgChart1#27"/>
    <dgm:cxn modelId="{92973200-1F1D-4AE2-B967-70DB17CAADCE}" type="presOf" srcId="{A1696FF6-218D-43DD-8E25-382D15817769}" destId="{A5FF2307-D214-4C9F-A90B-505CC91A8E1A}" srcOrd="1" destOrd="0" presId="urn:microsoft.com/office/officeart/2005/8/layout/orgChart1#27"/>
    <dgm:cxn modelId="{0A5025F2-0820-432C-8574-6C6C41898226}" type="presOf" srcId="{1B1FEC5A-ACA0-4804-AFA0-8C23EB7FD958}" destId="{72798C04-A9B2-47B3-B99A-F310D9998983}" srcOrd="0" destOrd="0" presId="urn:microsoft.com/office/officeart/2005/8/layout/orgChart1#27"/>
    <dgm:cxn modelId="{75F560E1-536C-43FC-B108-8983CB5CAE6F}" type="presOf" srcId="{C97B3785-F211-4672-8A5B-C77B910DF1E2}" destId="{AA46B281-56F5-43B8-AF73-7BB908E53DA8}" srcOrd="0" destOrd="0" presId="urn:microsoft.com/office/officeart/2005/8/layout/orgChart1#27"/>
    <dgm:cxn modelId="{AE7F08B0-BA63-4ADF-83F0-7BCD0C6B5EFA}" type="presOf" srcId="{40069488-3DFC-4DEC-B4AD-4AE38A21209A}" destId="{A00F33E9-3C9B-4B27-8394-F951908E09BC}" srcOrd="0" destOrd="0" presId="urn:microsoft.com/office/officeart/2005/8/layout/orgChart1#27"/>
    <dgm:cxn modelId="{ADED9ECE-1024-4348-89B5-4D3F42389C49}" type="presOf" srcId="{D58D97B9-748D-4D02-96AD-11C39C072CDE}" destId="{4DAC14E3-3603-46C1-9911-03A3696CF590}" srcOrd="0" destOrd="0" presId="urn:microsoft.com/office/officeart/2005/8/layout/orgChart1#27"/>
    <dgm:cxn modelId="{0F58A86A-1071-4E1E-B369-3A9DD8B56746}" srcId="{A1696FF6-218D-43DD-8E25-382D15817769}" destId="{3CC0F11D-43F7-4E14-B500-061437B0B1E9}" srcOrd="1" destOrd="0" parTransId="{1926A3CC-85D6-4F5A-B38E-A21BE23FA4AF}" sibTransId="{E9B0D9F1-2ABC-42A2-87B9-4D06F4865A94}"/>
    <dgm:cxn modelId="{BDEAFED0-1847-4128-B26B-30C5B592A958}" type="presOf" srcId="{95090B26-0E46-4535-A141-20E967BC705F}" destId="{8C719717-4300-427E-9C16-C6A823E72CB5}" srcOrd="0" destOrd="0" presId="urn:microsoft.com/office/officeart/2005/8/layout/orgChart1#27"/>
    <dgm:cxn modelId="{B21F2D3C-F785-4A7D-9755-A4B5EB179332}" type="presOf" srcId="{9F7F12D1-7E4E-4CE4-90D8-35A7A17C57F6}" destId="{AA126985-94AC-4D8F-A19F-C6F5CAAED5FA}" srcOrd="1" destOrd="0" presId="urn:microsoft.com/office/officeart/2005/8/layout/orgChart1#27"/>
    <dgm:cxn modelId="{D18CFC55-A955-4504-B786-04090E2E8616}" srcId="{C7F19D77-20BC-493D-A0DD-9125D09F0C70}" destId="{D67E09AB-D8D0-4AEC-AACD-3CE2AC60BFE1}" srcOrd="2" destOrd="0" parTransId="{1011AE9D-B55B-4B07-B9A0-F72AA1532D37}" sibTransId="{ECEFE561-CE9F-47D4-A38D-2C177494B409}"/>
    <dgm:cxn modelId="{E45FF0DB-28F5-4273-AF9D-87006DC23D12}" type="presOf" srcId="{949C7311-6963-4128-989D-B63BAA733506}" destId="{094B00E9-2492-466A-9D61-08B133C57CA5}" srcOrd="0" destOrd="0" presId="urn:microsoft.com/office/officeart/2005/8/layout/orgChart1#27"/>
    <dgm:cxn modelId="{4D4372A6-FB6D-4605-90C7-CF2D5802C198}" type="presOf" srcId="{1926A3CC-85D6-4F5A-B38E-A21BE23FA4AF}" destId="{3347A500-3242-4ABB-98C1-C05EE0F002C2}" srcOrd="0" destOrd="0" presId="urn:microsoft.com/office/officeart/2005/8/layout/orgChart1#27"/>
    <dgm:cxn modelId="{42143172-97C0-4E48-8490-97ED793837E1}" type="presOf" srcId="{1AFC4DD5-5F2F-4E2A-8523-7E08A80A8C00}" destId="{92F457D9-D1D8-4377-A1BB-ABD039DF7047}" srcOrd="0" destOrd="0" presId="urn:microsoft.com/office/officeart/2005/8/layout/orgChart1#27"/>
    <dgm:cxn modelId="{52B2048F-4DDF-4DCB-903A-59002C4D71A0}" srcId="{80A2F824-D33F-4B41-9545-59A5B6A6575F}" destId="{5D5097D7-3E68-4859-8EF5-7F49EEA5F2B7}" srcOrd="0" destOrd="0" parTransId="{FB1541B3-9DC2-4422-9B95-29CD2F898962}" sibTransId="{CF8489BE-6C00-475A-9923-BF01C1F14BE2}"/>
    <dgm:cxn modelId="{BCF77CD4-5EDE-4FDA-8A2C-C1504542FC3E}" type="presOf" srcId="{D475A654-D8CF-40E5-B70D-FD7FEEE167D3}" destId="{94E2CAE4-6090-4009-A90A-6DAC1CDB91E1}" srcOrd="1" destOrd="0" presId="urn:microsoft.com/office/officeart/2005/8/layout/orgChart1#27"/>
    <dgm:cxn modelId="{D75FB1CD-A06B-4363-A5E7-44364CA0A539}" type="presOf" srcId="{3CC0F11D-43F7-4E14-B500-061437B0B1E9}" destId="{DDFA0229-529F-43E0-BE74-D9AB8DF5E855}" srcOrd="0" destOrd="0" presId="urn:microsoft.com/office/officeart/2005/8/layout/orgChart1#27"/>
    <dgm:cxn modelId="{07FCFEEC-79B6-4FEA-9FCD-6EA7286A1B06}" type="presOf" srcId="{306DA948-E35F-4BA0-9613-B97A0F655190}" destId="{028EAF37-9EE2-4E63-849D-77DE6A3CCC39}" srcOrd="0" destOrd="0" presId="urn:microsoft.com/office/officeart/2005/8/layout/orgChart1#27"/>
    <dgm:cxn modelId="{F9059D5F-8279-4F72-864F-7E3748E75075}" type="presOf" srcId="{69EDA079-C0BD-460E-A503-EAC9605D80DC}" destId="{2EAB7F2C-02E0-49F5-B6AD-802A23550854}" srcOrd="0" destOrd="0" presId="urn:microsoft.com/office/officeart/2005/8/layout/orgChart1#27"/>
    <dgm:cxn modelId="{6FF4CF0E-D1AE-4648-9FF7-9D9F56C79DD4}" type="presOf" srcId="{DB60EC51-B5F3-449B-B937-EDA3B34F0125}" destId="{6F4DDA84-5BFD-4A97-AE9E-340AF564F914}" srcOrd="0" destOrd="0" presId="urn:microsoft.com/office/officeart/2005/8/layout/orgChart1#27"/>
    <dgm:cxn modelId="{28C9BCB2-D84C-4492-9A96-C98DC0EA988B}" type="presOf" srcId="{949D2C48-3511-41B2-A220-28939924B5AC}" destId="{4510A118-79FE-4407-B7DC-CDA4BB0A546B}" srcOrd="0" destOrd="0" presId="urn:microsoft.com/office/officeart/2005/8/layout/orgChart1#27"/>
    <dgm:cxn modelId="{8C480DC8-A9CC-46FC-871F-C1985F2F2519}" type="presOf" srcId="{1AFC4DD5-5F2F-4E2A-8523-7E08A80A8C00}" destId="{51751E75-7A9D-42A8-8EC5-86C53AFEFAD0}" srcOrd="1" destOrd="0" presId="urn:microsoft.com/office/officeart/2005/8/layout/orgChart1#27"/>
    <dgm:cxn modelId="{53B37FF9-73B3-481F-A0D4-50803DB69C8D}" type="presOf" srcId="{1E3AB196-5874-472B-A1F4-B79D253DA4C4}" destId="{06C2190E-D046-4CC7-A45F-CE2CC7BED30C}" srcOrd="1" destOrd="0" presId="urn:microsoft.com/office/officeart/2005/8/layout/orgChart1#27"/>
    <dgm:cxn modelId="{BB220C39-228F-4DBC-957A-79B4D2AA17F7}" srcId="{C7F19D77-20BC-493D-A0DD-9125D09F0C70}" destId="{C97B3785-F211-4672-8A5B-C77B910DF1E2}" srcOrd="3" destOrd="0" parTransId="{6919E998-254E-487F-8959-2BFC755D180D}" sibTransId="{DED4303C-B251-4A43-82E7-E4F29FDD6FF5}"/>
    <dgm:cxn modelId="{6FBA67E3-5213-4C6D-86D4-38CF020EA8E4}" type="presOf" srcId="{CDF4E52D-41FD-4685-92CE-5FF5763318A4}" destId="{5F92FE05-2D33-4172-97E7-B67B3B64C3FF}" srcOrd="1" destOrd="0" presId="urn:microsoft.com/office/officeart/2005/8/layout/orgChart1#27"/>
    <dgm:cxn modelId="{B0AE7123-02A4-4119-A370-4E9205C37DC5}" type="presOf" srcId="{6919E998-254E-487F-8959-2BFC755D180D}" destId="{1F288BAF-92A1-4D08-B3D4-2608724C73D2}" srcOrd="0" destOrd="0" presId="urn:microsoft.com/office/officeart/2005/8/layout/orgChart1#27"/>
    <dgm:cxn modelId="{387C0546-0E9E-489E-BE64-0CF5BC09508B}" type="presOf" srcId="{FB6369DC-3938-46D5-A76F-9EC0E2BB0E33}" destId="{76C245CA-4F19-424D-A722-E8945FD97373}" srcOrd="0" destOrd="0" presId="urn:microsoft.com/office/officeart/2005/8/layout/orgChart1#27"/>
    <dgm:cxn modelId="{344AA47D-006C-4C1A-BA96-1D43E5D1993F}" type="presOf" srcId="{E3428BB2-9028-4BDF-9272-B9024B86C71E}" destId="{0EFF19B7-049F-46FD-A1DC-34B088EA2F1A}" srcOrd="0" destOrd="0" presId="urn:microsoft.com/office/officeart/2005/8/layout/orgChart1#27"/>
    <dgm:cxn modelId="{EC99F9D0-346E-4864-AB5E-79315914A22E}" srcId="{9F7F12D1-7E4E-4CE4-90D8-35A7A17C57F6}" destId="{95090B26-0E46-4535-A141-20E967BC705F}" srcOrd="0" destOrd="0" parTransId="{96541BA9-4EEA-4C2F-B470-67D662199BEB}" sibTransId="{9F48C8FE-161D-4B72-B735-AE0E9B2DC865}"/>
    <dgm:cxn modelId="{BCB75006-73E5-4C7A-907A-F9A2E6FAEA61}" type="presOf" srcId="{1B1FEC5A-ACA0-4804-AFA0-8C23EB7FD958}" destId="{3BD40F07-73B0-4817-9A17-D650E40CF98C}" srcOrd="1" destOrd="0" presId="urn:microsoft.com/office/officeart/2005/8/layout/orgChart1#27"/>
    <dgm:cxn modelId="{A9D362C4-5BD8-478F-97CE-C4CD7BB711DE}" srcId="{1E3AB196-5874-472B-A1F4-B79D253DA4C4}" destId="{80A2F824-D33F-4B41-9545-59A5B6A6575F}" srcOrd="0" destOrd="0" parTransId="{BFF48972-4011-49DB-BD56-7DC597D92E28}" sibTransId="{DE672DFC-F2DB-4507-AB83-952F67156792}"/>
    <dgm:cxn modelId="{9D8584A9-50DF-452A-BEB0-0C7FB9739527}" type="presParOf" srcId="{A00F33E9-3C9B-4B27-8394-F951908E09BC}" destId="{A54C95BB-82F9-4A8A-B81F-F8E64A34B40D}" srcOrd="0" destOrd="0" presId="urn:microsoft.com/office/officeart/2005/8/layout/orgChart1#27"/>
    <dgm:cxn modelId="{93C6E967-3BB0-4339-8127-A38E6C6E20F2}" type="presParOf" srcId="{A54C95BB-82F9-4A8A-B81F-F8E64A34B40D}" destId="{AFC6EEA9-2695-4AC1-A4B4-8FCC877800C3}" srcOrd="0" destOrd="0" presId="urn:microsoft.com/office/officeart/2005/8/layout/orgChart1#27"/>
    <dgm:cxn modelId="{C0ED4B8B-675C-4E35-B030-D6CE0349572C}" type="presParOf" srcId="{AFC6EEA9-2695-4AC1-A4B4-8FCC877800C3}" destId="{C219980B-5F33-467A-90E4-556FB8BAA5F1}" srcOrd="0" destOrd="0" presId="urn:microsoft.com/office/officeart/2005/8/layout/orgChart1#27"/>
    <dgm:cxn modelId="{32B0F4AC-A416-4B11-BF26-4072B13A296B}" type="presParOf" srcId="{AFC6EEA9-2695-4AC1-A4B4-8FCC877800C3}" destId="{06C2190E-D046-4CC7-A45F-CE2CC7BED30C}" srcOrd="1" destOrd="0" presId="urn:microsoft.com/office/officeart/2005/8/layout/orgChart1#27"/>
    <dgm:cxn modelId="{A9690F02-889A-40AA-BFCB-DC18A96D0529}" type="presParOf" srcId="{A54C95BB-82F9-4A8A-B81F-F8E64A34B40D}" destId="{960BFD14-7DD4-46BC-A7F9-6E47B361541A}" srcOrd="1" destOrd="0" presId="urn:microsoft.com/office/officeart/2005/8/layout/orgChart1#27"/>
    <dgm:cxn modelId="{FE001C1D-92B5-4BF6-9503-CCD95468ED01}" type="presParOf" srcId="{960BFD14-7DD4-46BC-A7F9-6E47B361541A}" destId="{77CB74DB-0242-4839-82A1-DCED10159652}" srcOrd="0" destOrd="0" presId="urn:microsoft.com/office/officeart/2005/8/layout/orgChart1#27"/>
    <dgm:cxn modelId="{90191632-AA25-4035-8DDF-282D039F5855}" type="presParOf" srcId="{960BFD14-7DD4-46BC-A7F9-6E47B361541A}" destId="{936DDC6D-2BE5-4001-9B7F-E6CDC57868EA}" srcOrd="1" destOrd="0" presId="urn:microsoft.com/office/officeart/2005/8/layout/orgChart1#27"/>
    <dgm:cxn modelId="{EA8F0914-5E18-406D-AF5F-24CD36F9538E}" type="presParOf" srcId="{936DDC6D-2BE5-4001-9B7F-E6CDC57868EA}" destId="{83CF0411-842D-4232-A404-CB7DA58AD6A6}" srcOrd="0" destOrd="0" presId="urn:microsoft.com/office/officeart/2005/8/layout/orgChart1#27"/>
    <dgm:cxn modelId="{1C631B2C-7AF5-4839-A76B-11DF2BE41AFB}" type="presParOf" srcId="{83CF0411-842D-4232-A404-CB7DA58AD6A6}" destId="{176EEA0D-84AC-4CAD-A6EF-27F199D8E4AE}" srcOrd="0" destOrd="0" presId="urn:microsoft.com/office/officeart/2005/8/layout/orgChart1#27"/>
    <dgm:cxn modelId="{37D608B4-8F56-4372-BC4D-61143A36D593}" type="presParOf" srcId="{83CF0411-842D-4232-A404-CB7DA58AD6A6}" destId="{145A31DB-3695-40C3-98DA-266C3B7EDB51}" srcOrd="1" destOrd="0" presId="urn:microsoft.com/office/officeart/2005/8/layout/orgChart1#27"/>
    <dgm:cxn modelId="{73D98370-89A8-4308-AEDC-118F6B4846CF}" type="presParOf" srcId="{936DDC6D-2BE5-4001-9B7F-E6CDC57868EA}" destId="{11123A16-BB1E-4BFE-9ECA-E2D132067894}" srcOrd="1" destOrd="0" presId="urn:microsoft.com/office/officeart/2005/8/layout/orgChart1#27"/>
    <dgm:cxn modelId="{BC7373BE-CB31-456D-9AFC-2FD72FC6DF34}" type="presParOf" srcId="{11123A16-BB1E-4BFE-9ECA-E2D132067894}" destId="{A63FA97B-4AE7-4C68-A1F5-F46685C2BFB1}" srcOrd="0" destOrd="0" presId="urn:microsoft.com/office/officeart/2005/8/layout/orgChart1#27"/>
    <dgm:cxn modelId="{0378AE90-18BF-4FD2-AF35-42A83FA1E3AE}" type="presParOf" srcId="{11123A16-BB1E-4BFE-9ECA-E2D132067894}" destId="{8C2B2697-359C-49CB-B15E-DC9A9FAA5004}" srcOrd="1" destOrd="0" presId="urn:microsoft.com/office/officeart/2005/8/layout/orgChart1#27"/>
    <dgm:cxn modelId="{C7A8933B-962A-47B5-9DAE-B45B537DC154}" type="presParOf" srcId="{8C2B2697-359C-49CB-B15E-DC9A9FAA5004}" destId="{E1391E44-12CD-49DF-ADD5-E4AB2D226326}" srcOrd="0" destOrd="0" presId="urn:microsoft.com/office/officeart/2005/8/layout/orgChart1#27"/>
    <dgm:cxn modelId="{50DAA5FE-C013-4CCE-A323-8A027BFE82D1}" type="presParOf" srcId="{E1391E44-12CD-49DF-ADD5-E4AB2D226326}" destId="{AB7CD845-9A27-49F9-8751-F6E3275F2263}" srcOrd="0" destOrd="0" presId="urn:microsoft.com/office/officeart/2005/8/layout/orgChart1#27"/>
    <dgm:cxn modelId="{0C9461AF-ABB8-4AE6-969F-F004ECBBB216}" type="presParOf" srcId="{E1391E44-12CD-49DF-ADD5-E4AB2D226326}" destId="{CE351FCA-1029-4F81-BA29-F9EEC0260242}" srcOrd="1" destOrd="0" presId="urn:microsoft.com/office/officeart/2005/8/layout/orgChart1#27"/>
    <dgm:cxn modelId="{2274FB00-5DA8-4CB9-92FB-01851F360BE1}" type="presParOf" srcId="{8C2B2697-359C-49CB-B15E-DC9A9FAA5004}" destId="{AEAE302B-53BA-4426-858E-4180AD144A18}" srcOrd="1" destOrd="0" presId="urn:microsoft.com/office/officeart/2005/8/layout/orgChart1#27"/>
    <dgm:cxn modelId="{EF590D9F-D592-4F5A-A661-FD93187EA7C8}" type="presParOf" srcId="{8C2B2697-359C-49CB-B15E-DC9A9FAA5004}" destId="{F5F04162-689F-42F1-8E3A-AA973E1839E7}" srcOrd="2" destOrd="0" presId="urn:microsoft.com/office/officeart/2005/8/layout/orgChart1#27"/>
    <dgm:cxn modelId="{FE4B8943-D7FF-4276-9816-70C40BA13BC7}" type="presParOf" srcId="{11123A16-BB1E-4BFE-9ECA-E2D132067894}" destId="{028EAF37-9EE2-4E63-849D-77DE6A3CCC39}" srcOrd="2" destOrd="0" presId="urn:microsoft.com/office/officeart/2005/8/layout/orgChart1#27"/>
    <dgm:cxn modelId="{0EACD28B-A50C-48D3-B42C-E03F32BAAE51}" type="presParOf" srcId="{11123A16-BB1E-4BFE-9ECA-E2D132067894}" destId="{E014368C-E9E1-4E5F-BC57-BFD3580952AC}" srcOrd="3" destOrd="0" presId="urn:microsoft.com/office/officeart/2005/8/layout/orgChart1#27"/>
    <dgm:cxn modelId="{0A82E154-F20E-410F-952C-1DB462426D6D}" type="presParOf" srcId="{E014368C-E9E1-4E5F-BC57-BFD3580952AC}" destId="{1036D541-7938-4CB8-B7DB-4BDC62EF8955}" srcOrd="0" destOrd="0" presId="urn:microsoft.com/office/officeart/2005/8/layout/orgChart1#27"/>
    <dgm:cxn modelId="{409A0C35-63AC-4CD4-84DE-A5082FD3E2F8}" type="presParOf" srcId="{1036D541-7938-4CB8-B7DB-4BDC62EF8955}" destId="{DBA108E7-B2B6-4EDD-805A-D6957AEB5DC7}" srcOrd="0" destOrd="0" presId="urn:microsoft.com/office/officeart/2005/8/layout/orgChart1#27"/>
    <dgm:cxn modelId="{241D4C9C-D95D-4E97-AFBA-DCE0C240FA32}" type="presParOf" srcId="{1036D541-7938-4CB8-B7DB-4BDC62EF8955}" destId="{3B040831-5583-4E42-82C1-6D78D7455170}" srcOrd="1" destOrd="0" presId="urn:microsoft.com/office/officeart/2005/8/layout/orgChart1#27"/>
    <dgm:cxn modelId="{7E4963A1-CA71-4685-B1CC-4CAB02AE7AFA}" type="presParOf" srcId="{E014368C-E9E1-4E5F-BC57-BFD3580952AC}" destId="{B5CFF717-526C-460B-A480-45BBFB7F79A4}" srcOrd="1" destOrd="0" presId="urn:microsoft.com/office/officeart/2005/8/layout/orgChart1#27"/>
    <dgm:cxn modelId="{61F950AC-8612-4052-AADB-AD2959838641}" type="presParOf" srcId="{E014368C-E9E1-4E5F-BC57-BFD3580952AC}" destId="{7ECEF389-E6E8-477E-BB5A-2AF78C1AB6A7}" srcOrd="2" destOrd="0" presId="urn:microsoft.com/office/officeart/2005/8/layout/orgChart1#27"/>
    <dgm:cxn modelId="{172C55A7-A953-455B-99D7-C3D1EFC63C1D}" type="presParOf" srcId="{11123A16-BB1E-4BFE-9ECA-E2D132067894}" destId="{76C245CA-4F19-424D-A722-E8945FD97373}" srcOrd="4" destOrd="0" presId="urn:microsoft.com/office/officeart/2005/8/layout/orgChart1#27"/>
    <dgm:cxn modelId="{D5A51F9F-AC3A-40D7-9682-8CB4F4055FCB}" type="presParOf" srcId="{11123A16-BB1E-4BFE-9ECA-E2D132067894}" destId="{2A667E52-238A-43C4-BC5F-E5AD854464B2}" srcOrd="5" destOrd="0" presId="urn:microsoft.com/office/officeart/2005/8/layout/orgChart1#27"/>
    <dgm:cxn modelId="{DA9A28A1-307F-4AB0-9C05-B3CA296DA8D3}" type="presParOf" srcId="{2A667E52-238A-43C4-BC5F-E5AD854464B2}" destId="{94170E3A-FD80-41B3-83DA-57CD1C9D3882}" srcOrd="0" destOrd="0" presId="urn:microsoft.com/office/officeart/2005/8/layout/orgChart1#27"/>
    <dgm:cxn modelId="{5926C47C-21FF-4AF0-B98B-D8E37930D305}" type="presParOf" srcId="{94170E3A-FD80-41B3-83DA-57CD1C9D3882}" destId="{BB8FE11E-6DAF-44CF-93F8-590E81F146A6}" srcOrd="0" destOrd="0" presId="urn:microsoft.com/office/officeart/2005/8/layout/orgChart1#27"/>
    <dgm:cxn modelId="{A1A4BA4F-62DE-495C-9A72-E07E31487F81}" type="presParOf" srcId="{94170E3A-FD80-41B3-83DA-57CD1C9D3882}" destId="{E5B2A46E-3C46-42CD-8B22-4D9644F81BF1}" srcOrd="1" destOrd="0" presId="urn:microsoft.com/office/officeart/2005/8/layout/orgChart1#27"/>
    <dgm:cxn modelId="{92D405E0-241E-4EED-AE44-8F39C6628613}" type="presParOf" srcId="{2A667E52-238A-43C4-BC5F-E5AD854464B2}" destId="{292FD1B0-7E37-4FCF-B247-85E32B65CFFE}" srcOrd="1" destOrd="0" presId="urn:microsoft.com/office/officeart/2005/8/layout/orgChart1#27"/>
    <dgm:cxn modelId="{C5AF40A5-A7FA-4F8A-BE2C-16548807EE32}" type="presParOf" srcId="{2A667E52-238A-43C4-BC5F-E5AD854464B2}" destId="{9644A6C3-BBDE-44D9-B3F4-E922591D2231}" srcOrd="2" destOrd="0" presId="urn:microsoft.com/office/officeart/2005/8/layout/orgChart1#27"/>
    <dgm:cxn modelId="{2A536C1F-CF56-4DBE-9690-76CB1FCBD260}" type="presParOf" srcId="{936DDC6D-2BE5-4001-9B7F-E6CDC57868EA}" destId="{A83F432D-C515-482C-8B37-2BCF93FAEE47}" srcOrd="2" destOrd="0" presId="urn:microsoft.com/office/officeart/2005/8/layout/orgChart1#27"/>
    <dgm:cxn modelId="{5903C995-717C-4B1A-BEB8-653072EC8428}" type="presParOf" srcId="{960BFD14-7DD4-46BC-A7F9-6E47B361541A}" destId="{094B00E9-2492-466A-9D61-08B133C57CA5}" srcOrd="2" destOrd="0" presId="urn:microsoft.com/office/officeart/2005/8/layout/orgChart1#27"/>
    <dgm:cxn modelId="{1BA44C18-89CF-456C-BA31-987EAB443F45}" type="presParOf" srcId="{960BFD14-7DD4-46BC-A7F9-6E47B361541A}" destId="{4EB60EEB-450A-4EDB-9C2A-BB866C52D690}" srcOrd="3" destOrd="0" presId="urn:microsoft.com/office/officeart/2005/8/layout/orgChart1#27"/>
    <dgm:cxn modelId="{DF09D87B-03F3-437B-B625-5DCE3E8B4610}" type="presParOf" srcId="{4EB60EEB-450A-4EDB-9C2A-BB866C52D690}" destId="{AB0F2D09-2ED4-47FD-9A4C-FD10AD3E0676}" srcOrd="0" destOrd="0" presId="urn:microsoft.com/office/officeart/2005/8/layout/orgChart1#27"/>
    <dgm:cxn modelId="{EDF797D3-5AAF-4008-B9CA-D7160B579452}" type="presParOf" srcId="{AB0F2D09-2ED4-47FD-9A4C-FD10AD3E0676}" destId="{34CB506A-510C-41E9-83F3-6BB4D5D7C9E1}" srcOrd="0" destOrd="0" presId="urn:microsoft.com/office/officeart/2005/8/layout/orgChart1#27"/>
    <dgm:cxn modelId="{FA3701F2-2544-4CE7-8AF9-CF3B2781C948}" type="presParOf" srcId="{AB0F2D09-2ED4-47FD-9A4C-FD10AD3E0676}" destId="{1960646A-E297-47D3-90E0-4B027B237489}" srcOrd="1" destOrd="0" presId="urn:microsoft.com/office/officeart/2005/8/layout/orgChart1#27"/>
    <dgm:cxn modelId="{E3E0FCE6-1617-4D65-B81C-3B7577A83277}" type="presParOf" srcId="{4EB60EEB-450A-4EDB-9C2A-BB866C52D690}" destId="{63789278-CBC0-4047-95C6-83CE00196034}" srcOrd="1" destOrd="0" presId="urn:microsoft.com/office/officeart/2005/8/layout/orgChart1#27"/>
    <dgm:cxn modelId="{553A205D-8C8B-49BF-A410-EF480CD20667}" type="presParOf" srcId="{63789278-CBC0-4047-95C6-83CE00196034}" destId="{47CBA085-D580-4DA5-B089-EFA4B3F678C6}" srcOrd="0" destOrd="0" presId="urn:microsoft.com/office/officeart/2005/8/layout/orgChart1#27"/>
    <dgm:cxn modelId="{CDFEA36E-6CB1-41FF-98CC-CDFF7C0F010F}" type="presParOf" srcId="{63789278-CBC0-4047-95C6-83CE00196034}" destId="{F721B25D-08DA-4249-9E3F-FDC8FDCD7BB7}" srcOrd="1" destOrd="0" presId="urn:microsoft.com/office/officeart/2005/8/layout/orgChart1#27"/>
    <dgm:cxn modelId="{3AD730E5-29AA-4E26-B777-EDB99E31FE57}" type="presParOf" srcId="{F721B25D-08DA-4249-9E3F-FDC8FDCD7BB7}" destId="{7CFFDEF2-1F4C-4B84-8E98-5E895DC4AAB1}" srcOrd="0" destOrd="0" presId="urn:microsoft.com/office/officeart/2005/8/layout/orgChart1#27"/>
    <dgm:cxn modelId="{1C7495D7-B18E-49C9-93BA-4803C2695B86}" type="presParOf" srcId="{7CFFDEF2-1F4C-4B84-8E98-5E895DC4AAB1}" destId="{0EFF19B7-049F-46FD-A1DC-34B088EA2F1A}" srcOrd="0" destOrd="0" presId="urn:microsoft.com/office/officeart/2005/8/layout/orgChart1#27"/>
    <dgm:cxn modelId="{E95B58A9-E532-4158-B6CC-3D09FC6A7A18}" type="presParOf" srcId="{7CFFDEF2-1F4C-4B84-8E98-5E895DC4AAB1}" destId="{37225E53-B5F2-40EB-99F3-13ACF937F39E}" srcOrd="1" destOrd="0" presId="urn:microsoft.com/office/officeart/2005/8/layout/orgChart1#27"/>
    <dgm:cxn modelId="{9154268F-8FF2-48E1-950C-B2A1B66DC68F}" type="presParOf" srcId="{F721B25D-08DA-4249-9E3F-FDC8FDCD7BB7}" destId="{F12D5967-BED1-45C3-BDD5-0B966E252E32}" srcOrd="1" destOrd="0" presId="urn:microsoft.com/office/officeart/2005/8/layout/orgChart1#27"/>
    <dgm:cxn modelId="{B47AE4F9-02EA-44D8-B811-9C49D68DD488}" type="presParOf" srcId="{F721B25D-08DA-4249-9E3F-FDC8FDCD7BB7}" destId="{483D70E1-C9FE-4EB9-991E-7902B4B1A6DA}" srcOrd="2" destOrd="0" presId="urn:microsoft.com/office/officeart/2005/8/layout/orgChart1#27"/>
    <dgm:cxn modelId="{09DF33C0-8D44-45E0-87D5-F7A6A2BFA901}" type="presParOf" srcId="{63789278-CBC0-4047-95C6-83CE00196034}" destId="{EEC02ABA-67BB-4B5F-8E96-462B1277135E}" srcOrd="2" destOrd="0" presId="urn:microsoft.com/office/officeart/2005/8/layout/orgChart1#27"/>
    <dgm:cxn modelId="{E0519277-7585-45D7-A2A1-0C01A826C88B}" type="presParOf" srcId="{63789278-CBC0-4047-95C6-83CE00196034}" destId="{FE11B212-E1F3-4026-B04A-F4C6864AFBB2}" srcOrd="3" destOrd="0" presId="urn:microsoft.com/office/officeart/2005/8/layout/orgChart1#27"/>
    <dgm:cxn modelId="{746E4133-F08F-457A-983E-64AE997624A8}" type="presParOf" srcId="{FE11B212-E1F3-4026-B04A-F4C6864AFBB2}" destId="{BA126335-26D2-45CF-85EE-258829115B66}" srcOrd="0" destOrd="0" presId="urn:microsoft.com/office/officeart/2005/8/layout/orgChart1#27"/>
    <dgm:cxn modelId="{57354F32-DA58-468E-B023-246E62354813}" type="presParOf" srcId="{BA126335-26D2-45CF-85EE-258829115B66}" destId="{68A82D34-C686-4923-BD27-DF69C118865F}" srcOrd="0" destOrd="0" presId="urn:microsoft.com/office/officeart/2005/8/layout/orgChart1#27"/>
    <dgm:cxn modelId="{938545B6-57C2-4619-8127-5EF4AEEFD3A2}" type="presParOf" srcId="{BA126335-26D2-45CF-85EE-258829115B66}" destId="{5F92FE05-2D33-4172-97E7-B67B3B64C3FF}" srcOrd="1" destOrd="0" presId="urn:microsoft.com/office/officeart/2005/8/layout/orgChart1#27"/>
    <dgm:cxn modelId="{962E574A-A93E-45B9-B65C-3A78A39C49D9}" type="presParOf" srcId="{FE11B212-E1F3-4026-B04A-F4C6864AFBB2}" destId="{5104BBFC-A43C-48D8-9924-2B1A958A44BA}" srcOrd="1" destOrd="0" presId="urn:microsoft.com/office/officeart/2005/8/layout/orgChart1#27"/>
    <dgm:cxn modelId="{56DD8120-26EB-469A-AEF6-B48A6F891EE2}" type="presParOf" srcId="{FE11B212-E1F3-4026-B04A-F4C6864AFBB2}" destId="{9D2F9B3F-DE31-4A49-B854-D86A086BF279}" srcOrd="2" destOrd="0" presId="urn:microsoft.com/office/officeart/2005/8/layout/orgChart1#27"/>
    <dgm:cxn modelId="{C3A6BCC8-B5C9-471D-B602-2823DF282232}" type="presParOf" srcId="{63789278-CBC0-4047-95C6-83CE00196034}" destId="{8078CA56-AB35-4643-9C72-349D14B89979}" srcOrd="4" destOrd="0" presId="urn:microsoft.com/office/officeart/2005/8/layout/orgChart1#27"/>
    <dgm:cxn modelId="{F4EDE373-8DB9-4334-9201-96DB7B1CD7C9}" type="presParOf" srcId="{63789278-CBC0-4047-95C6-83CE00196034}" destId="{CCB09649-B8C2-4E6E-BF3B-06E80C74A0A5}" srcOrd="5" destOrd="0" presId="urn:microsoft.com/office/officeart/2005/8/layout/orgChart1#27"/>
    <dgm:cxn modelId="{E078B043-C8F1-4934-A133-395857BEC904}" type="presParOf" srcId="{CCB09649-B8C2-4E6E-BF3B-06E80C74A0A5}" destId="{ADFD5619-BA8D-4F97-86AE-54A6A5694AA3}" srcOrd="0" destOrd="0" presId="urn:microsoft.com/office/officeart/2005/8/layout/orgChart1#27"/>
    <dgm:cxn modelId="{F01DF4A1-50F8-46EC-AA6B-900B2E80F2CD}" type="presParOf" srcId="{ADFD5619-BA8D-4F97-86AE-54A6A5694AA3}" destId="{599027E9-05C5-48DC-BFB1-E9B5BC1F8ECE}" srcOrd="0" destOrd="0" presId="urn:microsoft.com/office/officeart/2005/8/layout/orgChart1#27"/>
    <dgm:cxn modelId="{9679146F-03D0-4C4A-9424-0C9D9E11FD31}" type="presParOf" srcId="{ADFD5619-BA8D-4F97-86AE-54A6A5694AA3}" destId="{84819CAA-A2F7-4104-B2F2-E1210594967A}" srcOrd="1" destOrd="0" presId="urn:microsoft.com/office/officeart/2005/8/layout/orgChart1#27"/>
    <dgm:cxn modelId="{EB9A1407-2B38-48A9-B348-FC29FD08EB0C}" type="presParOf" srcId="{CCB09649-B8C2-4E6E-BF3B-06E80C74A0A5}" destId="{D94EA198-68A8-4D73-876A-919E4400557A}" srcOrd="1" destOrd="0" presId="urn:microsoft.com/office/officeart/2005/8/layout/orgChart1#27"/>
    <dgm:cxn modelId="{E6A0FC60-4C54-4401-AF27-BE66DD27295E}" type="presParOf" srcId="{CCB09649-B8C2-4E6E-BF3B-06E80C74A0A5}" destId="{B0B04DEF-B281-4079-8601-6EF7E4D14A70}" srcOrd="2" destOrd="0" presId="urn:microsoft.com/office/officeart/2005/8/layout/orgChart1#27"/>
    <dgm:cxn modelId="{866F08EC-9A36-4FE1-9378-49FAD4A87DAB}" type="presParOf" srcId="{63789278-CBC0-4047-95C6-83CE00196034}" destId="{1F288BAF-92A1-4D08-B3D4-2608724C73D2}" srcOrd="6" destOrd="0" presId="urn:microsoft.com/office/officeart/2005/8/layout/orgChart1#27"/>
    <dgm:cxn modelId="{86ED7D35-6FB1-43C2-B34E-98D5D7A9AF8D}" type="presParOf" srcId="{63789278-CBC0-4047-95C6-83CE00196034}" destId="{ABDD0DED-7C26-43A1-9EE0-1CD1FBC5EC07}" srcOrd="7" destOrd="0" presId="urn:microsoft.com/office/officeart/2005/8/layout/orgChart1#27"/>
    <dgm:cxn modelId="{7C59AC22-421D-45C7-BAE5-5A2614B0B3E7}" type="presParOf" srcId="{ABDD0DED-7C26-43A1-9EE0-1CD1FBC5EC07}" destId="{AE0B5099-4DC1-494D-9020-C175CBDD770F}" srcOrd="0" destOrd="0" presId="urn:microsoft.com/office/officeart/2005/8/layout/orgChart1#27"/>
    <dgm:cxn modelId="{57F438FE-1BE9-498A-84B9-C4DC5F61E1D6}" type="presParOf" srcId="{AE0B5099-4DC1-494D-9020-C175CBDD770F}" destId="{AA46B281-56F5-43B8-AF73-7BB908E53DA8}" srcOrd="0" destOrd="0" presId="urn:microsoft.com/office/officeart/2005/8/layout/orgChart1#27"/>
    <dgm:cxn modelId="{DED1969F-DF13-408C-82E7-EA6AE544007D}" type="presParOf" srcId="{AE0B5099-4DC1-494D-9020-C175CBDD770F}" destId="{F4957672-FDE8-4C75-978D-594983CED2FA}" srcOrd="1" destOrd="0" presId="urn:microsoft.com/office/officeart/2005/8/layout/orgChart1#27"/>
    <dgm:cxn modelId="{A0B7117A-0E94-4047-B37D-54B04B14B316}" type="presParOf" srcId="{ABDD0DED-7C26-43A1-9EE0-1CD1FBC5EC07}" destId="{EF02CA0B-D4BE-4870-9AE9-7E774450C5F2}" srcOrd="1" destOrd="0" presId="urn:microsoft.com/office/officeart/2005/8/layout/orgChart1#27"/>
    <dgm:cxn modelId="{40D738D4-76EC-46F7-BBB3-721C862A6446}" type="presParOf" srcId="{ABDD0DED-7C26-43A1-9EE0-1CD1FBC5EC07}" destId="{0965E024-7288-48D5-97C8-1455C716356B}" srcOrd="2" destOrd="0" presId="urn:microsoft.com/office/officeart/2005/8/layout/orgChart1#27"/>
    <dgm:cxn modelId="{AD5B7184-A553-4DBF-BE86-73F9757BA4BE}" type="presParOf" srcId="{63789278-CBC0-4047-95C6-83CE00196034}" destId="{F6042260-5597-46C8-8F65-80F441EEA155}" srcOrd="8" destOrd="0" presId="urn:microsoft.com/office/officeart/2005/8/layout/orgChart1#27"/>
    <dgm:cxn modelId="{78840228-7AFD-4FFF-BC1C-A8685AA59E88}" type="presParOf" srcId="{63789278-CBC0-4047-95C6-83CE00196034}" destId="{BFCC5EB3-336B-4614-8F10-485F66DF4B6E}" srcOrd="9" destOrd="0" presId="urn:microsoft.com/office/officeart/2005/8/layout/orgChart1#27"/>
    <dgm:cxn modelId="{49786DA2-EE85-4F43-8B4E-30E67DA198CF}" type="presParOf" srcId="{BFCC5EB3-336B-4614-8F10-485F66DF4B6E}" destId="{D1C422EE-D027-4F60-A826-5FD3ABA02494}" srcOrd="0" destOrd="0" presId="urn:microsoft.com/office/officeart/2005/8/layout/orgChart1#27"/>
    <dgm:cxn modelId="{06E38189-A27B-4CBB-BCBA-C56C89A30DE9}" type="presParOf" srcId="{D1C422EE-D027-4F60-A826-5FD3ABA02494}" destId="{4DAC14E3-3603-46C1-9911-03A3696CF590}" srcOrd="0" destOrd="0" presId="urn:microsoft.com/office/officeart/2005/8/layout/orgChart1#27"/>
    <dgm:cxn modelId="{6BB136AB-4950-4A37-8B6A-108DC1E82A0B}" type="presParOf" srcId="{D1C422EE-D027-4F60-A826-5FD3ABA02494}" destId="{046D1FE3-185F-491B-B565-B0878DD9BCEA}" srcOrd="1" destOrd="0" presId="urn:microsoft.com/office/officeart/2005/8/layout/orgChart1#27"/>
    <dgm:cxn modelId="{5A3162D4-F872-480B-B3EF-63C2D8BD015D}" type="presParOf" srcId="{BFCC5EB3-336B-4614-8F10-485F66DF4B6E}" destId="{75A538A4-7CF2-4A8E-92B2-649CC2BFF078}" srcOrd="1" destOrd="0" presId="urn:microsoft.com/office/officeart/2005/8/layout/orgChart1#27"/>
    <dgm:cxn modelId="{048C410A-1D5D-40D1-988F-B8A307D7A877}" type="presParOf" srcId="{BFCC5EB3-336B-4614-8F10-485F66DF4B6E}" destId="{8E3D9D94-4265-4BA7-B443-D7D63CFCA85F}" srcOrd="2" destOrd="0" presId="urn:microsoft.com/office/officeart/2005/8/layout/orgChart1#27"/>
    <dgm:cxn modelId="{7A5CBAB1-DC1A-46C6-9752-71CC5962148F}" type="presParOf" srcId="{4EB60EEB-450A-4EDB-9C2A-BB866C52D690}" destId="{DDDC1E76-DE50-43CA-80B3-4DC12F075BD9}" srcOrd="2" destOrd="0" presId="urn:microsoft.com/office/officeart/2005/8/layout/orgChart1#27"/>
    <dgm:cxn modelId="{278FA6F9-BD4B-4ABA-BE44-14E6C4064C39}" type="presParOf" srcId="{960BFD14-7DD4-46BC-A7F9-6E47B361541A}" destId="{035E9528-C05B-4CAB-B186-D0803266699A}" srcOrd="4" destOrd="0" presId="urn:microsoft.com/office/officeart/2005/8/layout/orgChart1#27"/>
    <dgm:cxn modelId="{34C01220-BDC4-4854-83EB-B52AD5B88BC1}" type="presParOf" srcId="{960BFD14-7DD4-46BC-A7F9-6E47B361541A}" destId="{E14346C6-C669-4203-8B6B-62ECA6426D32}" srcOrd="5" destOrd="0" presId="urn:microsoft.com/office/officeart/2005/8/layout/orgChart1#27"/>
    <dgm:cxn modelId="{CD662A47-780D-4D5F-961B-2B4D7868B47D}" type="presParOf" srcId="{E14346C6-C669-4203-8B6B-62ECA6426D32}" destId="{51CAB233-E04C-4FE2-A003-39401A9448A2}" srcOrd="0" destOrd="0" presId="urn:microsoft.com/office/officeart/2005/8/layout/orgChart1#27"/>
    <dgm:cxn modelId="{A6802AA2-65A9-4536-9367-5AB5348A7297}" type="presParOf" srcId="{51CAB233-E04C-4FE2-A003-39401A9448A2}" destId="{2AD6B935-B19B-406F-B83C-0B40F615846E}" srcOrd="0" destOrd="0" presId="urn:microsoft.com/office/officeart/2005/8/layout/orgChart1#27"/>
    <dgm:cxn modelId="{280B7714-D26D-4137-BB5B-639B27FA4605}" type="presParOf" srcId="{51CAB233-E04C-4FE2-A003-39401A9448A2}" destId="{AA126985-94AC-4D8F-A19F-C6F5CAAED5FA}" srcOrd="1" destOrd="0" presId="urn:microsoft.com/office/officeart/2005/8/layout/orgChart1#27"/>
    <dgm:cxn modelId="{075DB6EE-16C4-40A9-85FC-679FAD94345C}" type="presParOf" srcId="{E14346C6-C669-4203-8B6B-62ECA6426D32}" destId="{3444BCD9-CB95-4F2B-92A2-9ABE172FF84A}" srcOrd="1" destOrd="0" presId="urn:microsoft.com/office/officeart/2005/8/layout/orgChart1#27"/>
    <dgm:cxn modelId="{33673111-9214-424F-ACA4-219BF898CC21}" type="presParOf" srcId="{3444BCD9-CB95-4F2B-92A2-9ABE172FF84A}" destId="{732F420E-302E-4714-92C3-5D4D6421EE90}" srcOrd="0" destOrd="0" presId="urn:microsoft.com/office/officeart/2005/8/layout/orgChart1#27"/>
    <dgm:cxn modelId="{AB74F39E-0D82-4FEC-9DE9-994803082FB9}" type="presParOf" srcId="{3444BCD9-CB95-4F2B-92A2-9ABE172FF84A}" destId="{7FCD25E1-0243-47BA-A52B-DDEA66457AC0}" srcOrd="1" destOrd="0" presId="urn:microsoft.com/office/officeart/2005/8/layout/orgChart1#27"/>
    <dgm:cxn modelId="{7AC258DF-1806-4B96-A59A-DBB85F7060AC}" type="presParOf" srcId="{7FCD25E1-0243-47BA-A52B-DDEA66457AC0}" destId="{20AE54BB-33B0-453F-9EDB-F2E109B8AFEC}" srcOrd="0" destOrd="0" presId="urn:microsoft.com/office/officeart/2005/8/layout/orgChart1#27"/>
    <dgm:cxn modelId="{E823B133-7FBD-4195-AD3B-617C25A42D5A}" type="presParOf" srcId="{20AE54BB-33B0-453F-9EDB-F2E109B8AFEC}" destId="{8C719717-4300-427E-9C16-C6A823E72CB5}" srcOrd="0" destOrd="0" presId="urn:microsoft.com/office/officeart/2005/8/layout/orgChart1#27"/>
    <dgm:cxn modelId="{ADB3821F-CC2C-489B-B7A3-3F9663495577}" type="presParOf" srcId="{20AE54BB-33B0-453F-9EDB-F2E109B8AFEC}" destId="{D889C7B8-7143-436A-B946-36684F0B38EB}" srcOrd="1" destOrd="0" presId="urn:microsoft.com/office/officeart/2005/8/layout/orgChart1#27"/>
    <dgm:cxn modelId="{C33B5163-AC3D-4249-AD0B-918952819E17}" type="presParOf" srcId="{7FCD25E1-0243-47BA-A52B-DDEA66457AC0}" destId="{C8C2CE24-2B31-482B-9874-A2FF00363AC5}" srcOrd="1" destOrd="0" presId="urn:microsoft.com/office/officeart/2005/8/layout/orgChart1#27"/>
    <dgm:cxn modelId="{F2B13BFA-5A59-4F15-A6CB-B98A405AB958}" type="presParOf" srcId="{7FCD25E1-0243-47BA-A52B-DDEA66457AC0}" destId="{AD27F925-A59C-41DA-A038-0FF3D9A305B7}" srcOrd="2" destOrd="0" presId="urn:microsoft.com/office/officeart/2005/8/layout/orgChart1#27"/>
    <dgm:cxn modelId="{516E8314-B5AD-4F5F-88F7-1D66161E7CBB}" type="presParOf" srcId="{3444BCD9-CB95-4F2B-92A2-9ABE172FF84A}" destId="{2CC26256-ABFF-485C-8C35-95DEE4B8D44A}" srcOrd="2" destOrd="0" presId="urn:microsoft.com/office/officeart/2005/8/layout/orgChart1#27"/>
    <dgm:cxn modelId="{685F71B3-3974-4934-BA51-D753623E8E29}" type="presParOf" srcId="{3444BCD9-CB95-4F2B-92A2-9ABE172FF84A}" destId="{8816A372-D6C7-461D-8B78-F39BF0F4EE5E}" srcOrd="3" destOrd="0" presId="urn:microsoft.com/office/officeart/2005/8/layout/orgChart1#27"/>
    <dgm:cxn modelId="{CA08DC3F-7A26-427B-A0F5-8CE613CBC388}" type="presParOf" srcId="{8816A372-D6C7-461D-8B78-F39BF0F4EE5E}" destId="{0805C419-38D8-432B-BEBA-099CC514172D}" srcOrd="0" destOrd="0" presId="urn:microsoft.com/office/officeart/2005/8/layout/orgChart1#27"/>
    <dgm:cxn modelId="{4A588CA3-BE08-4644-B1E6-AEF555779ECD}" type="presParOf" srcId="{0805C419-38D8-432B-BEBA-099CC514172D}" destId="{86212BF7-00E1-42A0-BD3C-C5C425F12FED}" srcOrd="0" destOrd="0" presId="urn:microsoft.com/office/officeart/2005/8/layout/orgChart1#27"/>
    <dgm:cxn modelId="{1A2DDD93-E9E9-4659-ABF4-9BEC30DF9270}" type="presParOf" srcId="{0805C419-38D8-432B-BEBA-099CC514172D}" destId="{94E2CAE4-6090-4009-A90A-6DAC1CDB91E1}" srcOrd="1" destOrd="0" presId="urn:microsoft.com/office/officeart/2005/8/layout/orgChart1#27"/>
    <dgm:cxn modelId="{786CF59E-A902-42C5-8ED8-266437989441}" type="presParOf" srcId="{8816A372-D6C7-461D-8B78-F39BF0F4EE5E}" destId="{41C0E89D-7CFD-46AF-AA38-192F07B837D3}" srcOrd="1" destOrd="0" presId="urn:microsoft.com/office/officeart/2005/8/layout/orgChart1#27"/>
    <dgm:cxn modelId="{65E61968-2719-4D1E-B916-5BA54CFB9D39}" type="presParOf" srcId="{8816A372-D6C7-461D-8B78-F39BF0F4EE5E}" destId="{F7E43AAD-AAA7-4D10-9AC4-4AB3A81DC732}" srcOrd="2" destOrd="0" presId="urn:microsoft.com/office/officeart/2005/8/layout/orgChart1#27"/>
    <dgm:cxn modelId="{DC5855FA-EAD5-4219-B0C3-BB28286956CE}" type="presParOf" srcId="{3444BCD9-CB95-4F2B-92A2-9ABE172FF84A}" destId="{74B895AA-86FA-4592-9514-4FF835A208DF}" srcOrd="4" destOrd="0" presId="urn:microsoft.com/office/officeart/2005/8/layout/orgChart1#27"/>
    <dgm:cxn modelId="{922FF770-85CC-4338-A61B-547234F16D1D}" type="presParOf" srcId="{3444BCD9-CB95-4F2B-92A2-9ABE172FF84A}" destId="{FA2D7DBC-4FF5-4D8F-B2A9-5BAD23442578}" srcOrd="5" destOrd="0" presId="urn:microsoft.com/office/officeart/2005/8/layout/orgChart1#27"/>
    <dgm:cxn modelId="{DA53D502-E839-4BAC-91B5-73D8FCADE360}" type="presParOf" srcId="{FA2D7DBC-4FF5-4D8F-B2A9-5BAD23442578}" destId="{2EEA6789-0913-4C02-ACCE-44167594A384}" srcOrd="0" destOrd="0" presId="urn:microsoft.com/office/officeart/2005/8/layout/orgChart1#27"/>
    <dgm:cxn modelId="{3047AA25-5B85-4D04-98A7-86E951677B72}" type="presParOf" srcId="{2EEA6789-0913-4C02-ACCE-44167594A384}" destId="{4510A118-79FE-4407-B7DC-CDA4BB0A546B}" srcOrd="0" destOrd="0" presId="urn:microsoft.com/office/officeart/2005/8/layout/orgChart1#27"/>
    <dgm:cxn modelId="{0B6F62DB-086C-4EAE-9186-EF88AF46A649}" type="presParOf" srcId="{2EEA6789-0913-4C02-ACCE-44167594A384}" destId="{1F1C916E-7F4E-46C2-9E77-8AF5EC4B1B38}" srcOrd="1" destOrd="0" presId="urn:microsoft.com/office/officeart/2005/8/layout/orgChart1#27"/>
    <dgm:cxn modelId="{6C38652E-88A3-4499-8B75-8D5D2E546747}" type="presParOf" srcId="{FA2D7DBC-4FF5-4D8F-B2A9-5BAD23442578}" destId="{CEE01C16-D9AE-4E6B-9925-3C9276C6576D}" srcOrd="1" destOrd="0" presId="urn:microsoft.com/office/officeart/2005/8/layout/orgChart1#27"/>
    <dgm:cxn modelId="{3228AE0C-A664-4209-BEBF-C211E9081EE2}" type="presParOf" srcId="{FA2D7DBC-4FF5-4D8F-B2A9-5BAD23442578}" destId="{8B40CED3-5EEA-4E7F-9D2F-127DC74E97A2}" srcOrd="2" destOrd="0" presId="urn:microsoft.com/office/officeart/2005/8/layout/orgChart1#27"/>
    <dgm:cxn modelId="{D1830D0A-FF77-4669-BFB0-7EDE5C3B09B7}" type="presParOf" srcId="{E14346C6-C669-4203-8B6B-62ECA6426D32}" destId="{B34AFF3A-91F9-472A-BA87-6366E6ADE801}" srcOrd="2" destOrd="0" presId="urn:microsoft.com/office/officeart/2005/8/layout/orgChart1#27"/>
    <dgm:cxn modelId="{54563DBC-AF77-4D57-803F-E2976ADEB991}" type="presParOf" srcId="{960BFD14-7DD4-46BC-A7F9-6E47B361541A}" destId="{1D41373B-F60E-4565-8BCB-F65F762DC954}" srcOrd="6" destOrd="0" presId="urn:microsoft.com/office/officeart/2005/8/layout/orgChart1#27"/>
    <dgm:cxn modelId="{C4D2C7BF-36B1-484B-995B-04C827E99BAE}" type="presParOf" srcId="{960BFD14-7DD4-46BC-A7F9-6E47B361541A}" destId="{048CF901-5EF5-4393-B60F-5E89B8BED88C}" srcOrd="7" destOrd="0" presId="urn:microsoft.com/office/officeart/2005/8/layout/orgChart1#27"/>
    <dgm:cxn modelId="{3F82D364-C080-4C03-BA97-91C6B8D423B6}" type="presParOf" srcId="{048CF901-5EF5-4393-B60F-5E89B8BED88C}" destId="{C1B2B6B8-1F20-4D60-88A4-8250CADE1421}" srcOrd="0" destOrd="0" presId="urn:microsoft.com/office/officeart/2005/8/layout/orgChart1#27"/>
    <dgm:cxn modelId="{1E9C4AE5-F815-48B2-AB39-1CB6E3F6E866}" type="presParOf" srcId="{C1B2B6B8-1F20-4D60-88A4-8250CADE1421}" destId="{0B2E6BBB-27DB-4110-867D-F85BFC3DC33B}" srcOrd="0" destOrd="0" presId="urn:microsoft.com/office/officeart/2005/8/layout/orgChart1#27"/>
    <dgm:cxn modelId="{D67330C8-03AA-4E13-A114-3C186C8754F3}" type="presParOf" srcId="{C1B2B6B8-1F20-4D60-88A4-8250CADE1421}" destId="{A5FF2307-D214-4C9F-A90B-505CC91A8E1A}" srcOrd="1" destOrd="0" presId="urn:microsoft.com/office/officeart/2005/8/layout/orgChart1#27"/>
    <dgm:cxn modelId="{96F5EAA2-9E3B-4F12-8E88-55008B12F8E4}" type="presParOf" srcId="{048CF901-5EF5-4393-B60F-5E89B8BED88C}" destId="{675CA14A-D993-44AA-BFC7-62CC4A4A8A34}" srcOrd="1" destOrd="0" presId="urn:microsoft.com/office/officeart/2005/8/layout/orgChart1#27"/>
    <dgm:cxn modelId="{82D235D2-95DE-4B6B-857B-72ED8038D35F}" type="presParOf" srcId="{675CA14A-D993-44AA-BFC7-62CC4A4A8A34}" destId="{6F4DDA84-5BFD-4A97-AE9E-340AF564F914}" srcOrd="0" destOrd="0" presId="urn:microsoft.com/office/officeart/2005/8/layout/orgChart1#27"/>
    <dgm:cxn modelId="{A514A4CD-3BDC-429A-B219-EEF4BE88262C}" type="presParOf" srcId="{675CA14A-D993-44AA-BFC7-62CC4A4A8A34}" destId="{70058576-16C6-4EA9-A339-73A086568DEC}" srcOrd="1" destOrd="0" presId="urn:microsoft.com/office/officeart/2005/8/layout/orgChart1#27"/>
    <dgm:cxn modelId="{1690EA42-A956-4FC7-9F05-96007820DB8F}" type="presParOf" srcId="{70058576-16C6-4EA9-A339-73A086568DEC}" destId="{FCF9E3EB-CA2C-48CC-BF71-E63F13E23016}" srcOrd="0" destOrd="0" presId="urn:microsoft.com/office/officeart/2005/8/layout/orgChart1#27"/>
    <dgm:cxn modelId="{371A6E63-3409-4020-9AB3-8514EF39E0F7}" type="presParOf" srcId="{FCF9E3EB-CA2C-48CC-BF71-E63F13E23016}" destId="{92F457D9-D1D8-4377-A1BB-ABD039DF7047}" srcOrd="0" destOrd="0" presId="urn:microsoft.com/office/officeart/2005/8/layout/orgChart1#27"/>
    <dgm:cxn modelId="{F3C07A6E-8844-47F0-9365-2491E659366B}" type="presParOf" srcId="{FCF9E3EB-CA2C-48CC-BF71-E63F13E23016}" destId="{51751E75-7A9D-42A8-8EC5-86C53AFEFAD0}" srcOrd="1" destOrd="0" presId="urn:microsoft.com/office/officeart/2005/8/layout/orgChart1#27"/>
    <dgm:cxn modelId="{9F0CFA03-0A88-45D4-930D-20653DD3DE00}" type="presParOf" srcId="{70058576-16C6-4EA9-A339-73A086568DEC}" destId="{A572B41A-A35B-4B5C-9F1E-5422DB57456B}" srcOrd="1" destOrd="0" presId="urn:microsoft.com/office/officeart/2005/8/layout/orgChart1#27"/>
    <dgm:cxn modelId="{AFA184C7-4025-4A5A-83AE-AD914B6BE64A}" type="presParOf" srcId="{70058576-16C6-4EA9-A339-73A086568DEC}" destId="{B89718D7-CEA0-4C11-A4FF-F47FA7B36172}" srcOrd="2" destOrd="0" presId="urn:microsoft.com/office/officeart/2005/8/layout/orgChart1#27"/>
    <dgm:cxn modelId="{EC9383AF-7BC9-4840-AD25-18FF59635582}" type="presParOf" srcId="{675CA14A-D993-44AA-BFC7-62CC4A4A8A34}" destId="{3347A500-3242-4ABB-98C1-C05EE0F002C2}" srcOrd="2" destOrd="0" presId="urn:microsoft.com/office/officeart/2005/8/layout/orgChart1#27"/>
    <dgm:cxn modelId="{728ECCA9-3310-4BE9-9E60-6BA5E42B7C44}" type="presParOf" srcId="{675CA14A-D993-44AA-BFC7-62CC4A4A8A34}" destId="{7CBA26AF-9168-4315-B76D-EB07F925F82E}" srcOrd="3" destOrd="0" presId="urn:microsoft.com/office/officeart/2005/8/layout/orgChart1#27"/>
    <dgm:cxn modelId="{07B7EB28-3C86-41F7-8F71-D6D3AF184563}" type="presParOf" srcId="{7CBA26AF-9168-4315-B76D-EB07F925F82E}" destId="{3E901429-D2F7-4304-A691-E02199138064}" srcOrd="0" destOrd="0" presId="urn:microsoft.com/office/officeart/2005/8/layout/orgChart1#27"/>
    <dgm:cxn modelId="{1C2338CD-0A64-4480-9A4E-A582056B50F2}" type="presParOf" srcId="{3E901429-D2F7-4304-A691-E02199138064}" destId="{DDFA0229-529F-43E0-BE74-D9AB8DF5E855}" srcOrd="0" destOrd="0" presId="urn:microsoft.com/office/officeart/2005/8/layout/orgChart1#27"/>
    <dgm:cxn modelId="{41285D6F-7589-412C-885E-37ACAAD25A95}" type="presParOf" srcId="{3E901429-D2F7-4304-A691-E02199138064}" destId="{F9CC969B-C001-4A8A-977F-DFC61ABC99C2}" srcOrd="1" destOrd="0" presId="urn:microsoft.com/office/officeart/2005/8/layout/orgChart1#27"/>
    <dgm:cxn modelId="{9069FE33-16D3-46EB-9647-AED3202DDB34}" type="presParOf" srcId="{7CBA26AF-9168-4315-B76D-EB07F925F82E}" destId="{52FDAE08-C720-46A5-9619-4D1865BA37F6}" srcOrd="1" destOrd="0" presId="urn:microsoft.com/office/officeart/2005/8/layout/orgChart1#27"/>
    <dgm:cxn modelId="{75FC19B6-DE54-46D8-8080-B46996E70F0F}" type="presParOf" srcId="{7CBA26AF-9168-4315-B76D-EB07F925F82E}" destId="{CFEB7765-49BF-4FC0-86A8-78E986EB4316}" srcOrd="2" destOrd="0" presId="urn:microsoft.com/office/officeart/2005/8/layout/orgChart1#27"/>
    <dgm:cxn modelId="{C2271E64-0113-4958-8EA6-25283E51E4D4}" type="presParOf" srcId="{675CA14A-D993-44AA-BFC7-62CC4A4A8A34}" destId="{2EAB7F2C-02E0-49F5-B6AD-802A23550854}" srcOrd="4" destOrd="0" presId="urn:microsoft.com/office/officeart/2005/8/layout/orgChart1#27"/>
    <dgm:cxn modelId="{3C23A510-8D3B-4EAB-A5FE-9C00DC77C9FF}" type="presParOf" srcId="{675CA14A-D993-44AA-BFC7-62CC4A4A8A34}" destId="{99E6FB83-994B-4491-A1EF-4DA1798F822F}" srcOrd="5" destOrd="0" presId="urn:microsoft.com/office/officeart/2005/8/layout/orgChart1#27"/>
    <dgm:cxn modelId="{A05378CE-0347-43DB-9FB4-28D73BF5033C}" type="presParOf" srcId="{99E6FB83-994B-4491-A1EF-4DA1798F822F}" destId="{EEC7B663-5145-485D-864C-7FFCB8B4590A}" srcOrd="0" destOrd="0" presId="urn:microsoft.com/office/officeart/2005/8/layout/orgChart1#27"/>
    <dgm:cxn modelId="{6D04E332-F3F6-4B9B-9A3B-90D9BFFAC3A9}" type="presParOf" srcId="{EEC7B663-5145-485D-864C-7FFCB8B4590A}" destId="{72798C04-A9B2-47B3-B99A-F310D9998983}" srcOrd="0" destOrd="0" presId="urn:microsoft.com/office/officeart/2005/8/layout/orgChart1#27"/>
    <dgm:cxn modelId="{A10E61FA-22A1-4592-AB78-639102203FBB}" type="presParOf" srcId="{EEC7B663-5145-485D-864C-7FFCB8B4590A}" destId="{3BD40F07-73B0-4817-9A17-D650E40CF98C}" srcOrd="1" destOrd="0" presId="urn:microsoft.com/office/officeart/2005/8/layout/orgChart1#27"/>
    <dgm:cxn modelId="{92FB3984-D447-4BB3-BF3C-D1EE0EF6CD44}" type="presParOf" srcId="{99E6FB83-994B-4491-A1EF-4DA1798F822F}" destId="{D390A0B8-BC18-40D4-AE41-B0E907130B9B}" srcOrd="1" destOrd="0" presId="urn:microsoft.com/office/officeart/2005/8/layout/orgChart1#27"/>
    <dgm:cxn modelId="{9A5E9254-771D-45B3-BC06-7202ECC7B25A}" type="presParOf" srcId="{99E6FB83-994B-4491-A1EF-4DA1798F822F}" destId="{E14E0A16-4014-4BA7-B01F-4E5CB2F184BA}" srcOrd="2" destOrd="0" presId="urn:microsoft.com/office/officeart/2005/8/layout/orgChart1#27"/>
    <dgm:cxn modelId="{CB5273D7-4865-4E2B-B5E3-5444DB937ED6}" type="presParOf" srcId="{048CF901-5EF5-4393-B60F-5E89B8BED88C}" destId="{2300D288-6E33-4045-B502-3223305DC697}" srcOrd="2" destOrd="0" presId="urn:microsoft.com/office/officeart/2005/8/layout/orgChart1#27"/>
    <dgm:cxn modelId="{7746FEAE-F9B9-4FF7-AC59-2EAEBA9CD8A9}" type="presParOf" srcId="{A54C95BB-82F9-4A8A-B81F-F8E64A34B40D}" destId="{455B012D-4096-4918-9CD7-5FB4D1F27510}" srcOrd="2" destOrd="0" presId="urn:microsoft.com/office/officeart/2005/8/layout/orgChart1#2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2.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E6C5EF67-E2C1-4E0E-9B24-CC71BAFF751D}" type="presOf" srcId="{0774BB43-37B4-DC4F-81E4-178EF4A18D34}" destId="{05E3AC22-BCCB-D145-94DE-970DB76ABA3C}" srcOrd="1" destOrd="0" presId="urn:microsoft.com/office/officeart/2009/3/layout/HorizontalOrganizationChart#25"/>
    <dgm:cxn modelId="{83482DAA-AC88-4FD7-8A6D-988B8EDB0FEF}" type="presOf" srcId="{0774BB43-37B4-DC4F-81E4-178EF4A18D34}" destId="{759DA5C7-AB80-6547-BEDD-B6A548F15238}" srcOrd="0" destOrd="0" presId="urn:microsoft.com/office/officeart/2009/3/layout/HorizontalOrganizationChart#25"/>
    <dgm:cxn modelId="{57139543-05C0-4037-9E36-20A3BF26406D}" type="presOf" srcId="{2B179273-2704-3D43-9593-9A14EA887E16}" destId="{0838EECB-55B7-E045-8B8A-C5CC1ABEBE3D}" srcOrd="1" destOrd="0" presId="urn:microsoft.com/office/officeart/2009/3/layout/HorizontalOrganizationChart#25"/>
    <dgm:cxn modelId="{2EF6B182-3CA2-4AC4-BD11-C8903A0434A5}" type="presOf" srcId="{E2775487-DF8A-344F-B8D8-6AC7FD999A3D}" destId="{1F170545-5F3F-A14A-B776-4C6B79BF8AE5}" srcOrd="0" destOrd="0" presId="urn:microsoft.com/office/officeart/2009/3/layout/HorizontalOrganizationChart#25"/>
    <dgm:cxn modelId="{5F7420EF-0DBB-8B45-B5ED-9711F3790A97}" srcId="{2B179273-2704-3D43-9593-9A14EA887E16}" destId="{C3B1E552-4C86-934A-B9AC-6D80E09981FB}" srcOrd="2" destOrd="0" parTransId="{EA8C3C0C-7CD0-5840-B329-C1537917FA6E}" sibTransId="{38AFA7AA-DE82-3941-B5B5-2F38B3BE9093}"/>
    <dgm:cxn modelId="{A9582D28-D785-1041-942A-A6AAFD67324F}" srcId="{2B179273-2704-3D43-9593-9A14EA887E16}" destId="{C56A63DB-2540-B74A-844D-266E8014420E}" srcOrd="3" destOrd="0" parTransId="{8DF1DB71-48E7-9642-A49B-251B711B1738}" sibTransId="{097887AF-D762-EB4B-A45B-7E6F49C293E7}"/>
    <dgm:cxn modelId="{7EB96A6A-A36F-4A18-B6CC-2B5FEBC77868}" type="presOf" srcId="{C56A63DB-2540-B74A-844D-266E8014420E}" destId="{AB1E20DE-926E-D043-913F-F98B1BCE8D50}" srcOrd="0" destOrd="0" presId="urn:microsoft.com/office/officeart/2009/3/layout/HorizontalOrganizationChart#25"/>
    <dgm:cxn modelId="{C36CC168-DC19-4256-9B64-610B53B8F063}" type="presOf" srcId="{EA8C3C0C-7CD0-5840-B329-C1537917FA6E}" destId="{E5185E33-A69C-A14B-8DB1-4AE618D86EBD}" srcOrd="0" destOrd="0" presId="urn:microsoft.com/office/officeart/2009/3/layout/HorizontalOrganizationChart#25"/>
    <dgm:cxn modelId="{3A7DD6C3-E4E0-4D43-A8B5-706969EC3E7D}" type="presOf" srcId="{C3B1E552-4C86-934A-B9AC-6D80E09981FB}" destId="{0BF10FB6-4937-4545-B2B1-3E203BD6DE8A}" srcOrd="1" destOrd="0" presId="urn:microsoft.com/office/officeart/2009/3/layout/HorizontalOrganizationChart#25"/>
    <dgm:cxn modelId="{5864B616-C076-49AB-A457-CFE766DFFBF5}" type="presOf" srcId="{60481217-866F-EC4E-9BCA-CCDCA186FDBB}" destId="{D5B41C15-8B97-2E4E-8953-BB8241D11771}" srcOrd="0" destOrd="0" presId="urn:microsoft.com/office/officeart/2009/3/layout/HorizontalOrganizationChart#25"/>
    <dgm:cxn modelId="{DE739126-D041-4485-B512-B80FF7C984FE}" type="presOf" srcId="{2B179273-2704-3D43-9593-9A14EA887E16}" destId="{C66CCFD0-EBC3-7149-A8D4-80E9D63FB304}" srcOrd="0"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7BF29484-38DC-4714-A4A3-B39C5321AD7E}" type="presOf" srcId="{60C86F9E-ECD4-F648-A2BA-C82DE325D55B}" destId="{39CC3071-B54C-4946-BADD-878ECE21822F}" srcOrd="0" destOrd="0" presId="urn:microsoft.com/office/officeart/2009/3/layout/HorizontalOrganizationChart#25"/>
    <dgm:cxn modelId="{8FC84676-BD69-48C6-A4C5-62CC2408F26B}" type="presOf" srcId="{32431CC2-FF1C-1C47-B100-1999122DC494}" destId="{FEB746DA-611D-7546-9EAF-B8163E4EC36D}" srcOrd="0" destOrd="0" presId="urn:microsoft.com/office/officeart/2009/3/layout/HorizontalOrganizationChart#25"/>
    <dgm:cxn modelId="{42EA2FF6-02A8-40F2-812E-3965250DB211}" type="presOf" srcId="{E2775487-DF8A-344F-B8D8-6AC7FD999A3D}" destId="{AA1EC854-01A0-3B42-B2B8-01447225C09A}" srcOrd="1" destOrd="0" presId="urn:microsoft.com/office/officeart/2009/3/layout/HorizontalOrganizationChart#25"/>
    <dgm:cxn modelId="{999C75D8-D13C-4DBC-8CAC-153EA9FEF399}" type="presOf" srcId="{C3B1E552-4C86-934A-B9AC-6D80E09981FB}" destId="{59D41257-D9E9-F943-80BA-3F11804838C7}" srcOrd="0" destOrd="0" presId="urn:microsoft.com/office/officeart/2009/3/layout/HorizontalOrganizationChart#25"/>
    <dgm:cxn modelId="{FB03C910-301F-7D4C-A5B3-6C408C5EFA1F}" srcId="{2B179273-2704-3D43-9593-9A14EA887E16}" destId="{E2775487-DF8A-344F-B8D8-6AC7FD999A3D}" srcOrd="0" destOrd="0" parTransId="{60C86F9E-ECD4-F648-A2BA-C82DE325D55B}" sibTransId="{B12D8443-882A-3C40-A196-5434328AD660}"/>
    <dgm:cxn modelId="{AC9886A5-574E-45EF-94D6-EE51F699CE52}" type="presOf" srcId="{C56A63DB-2540-B74A-844D-266E8014420E}" destId="{078E0EB9-8965-3347-A9FE-777BCBAF59A1}" srcOrd="1" destOrd="0" presId="urn:microsoft.com/office/officeart/2009/3/layout/HorizontalOrganizationChart#25"/>
    <dgm:cxn modelId="{D6B05061-61EB-4BCA-9E84-F8031EC8803D}" type="presOf" srcId="{0572A4C9-B3DE-A943-A31D-6C390134C0DE}" destId="{FEA15BB8-BB7F-6240-A649-8E9B8F3FCE92}" srcOrd="0" destOrd="0" presId="urn:microsoft.com/office/officeart/2009/3/layout/HorizontalOrganizationChart#25"/>
    <dgm:cxn modelId="{2C20A966-EE54-4769-AE9A-2872A384074A}" type="presOf" srcId="{E9262D6E-5D67-1749-9B3E-98FE22637E0E}" destId="{D01011B3-9247-344D-89EF-A190C3A4E16A}" srcOrd="0" destOrd="0" presId="urn:microsoft.com/office/officeart/2009/3/layout/HorizontalOrganizationChart#25"/>
    <dgm:cxn modelId="{DC708FD0-6D24-49C6-9700-7F90FF05C8B8}" type="presOf" srcId="{32431CC2-FF1C-1C47-B100-1999122DC494}" destId="{398E564E-AB0F-984F-8DC0-A6A3ED798886}" srcOrd="1" destOrd="0" presId="urn:microsoft.com/office/officeart/2009/3/layout/HorizontalOrganizationChart#25"/>
    <dgm:cxn modelId="{376DB667-31E7-4A94-AD42-FEA9F9BE17CC}" type="presOf" srcId="{8DF1DB71-48E7-9642-A49B-251B711B1738}" destId="{592399A9-576A-F948-84DC-39E095494FCC}" srcOrd="0" destOrd="0" presId="urn:microsoft.com/office/officeart/2009/3/layout/HorizontalOrganizationChart#25"/>
    <dgm:cxn modelId="{38A91723-D550-43B6-B199-67CDD6CF1E35}" type="presParOf" srcId="{D01011B3-9247-344D-89EF-A190C3A4E16A}" destId="{522A4F15-5E5B-4343-AC2A-145AD12F5BC8}" srcOrd="0" destOrd="0" presId="urn:microsoft.com/office/officeart/2009/3/layout/HorizontalOrganizationChart#25"/>
    <dgm:cxn modelId="{B9441E12-641D-4F22-BF70-F08899F9A29B}" type="presParOf" srcId="{522A4F15-5E5B-4343-AC2A-145AD12F5BC8}" destId="{F15FC2B3-F7CC-D546-A82F-D26D0E72EEAC}" srcOrd="0" destOrd="0" presId="urn:microsoft.com/office/officeart/2009/3/layout/HorizontalOrganizationChart#25"/>
    <dgm:cxn modelId="{295B37A3-DBC2-4EAF-95C0-C4F0CF9AD8B5}" type="presParOf" srcId="{F15FC2B3-F7CC-D546-A82F-D26D0E72EEAC}" destId="{C66CCFD0-EBC3-7149-A8D4-80E9D63FB304}" srcOrd="0" destOrd="0" presId="urn:microsoft.com/office/officeart/2009/3/layout/HorizontalOrganizationChart#25"/>
    <dgm:cxn modelId="{D236DDDC-5A56-4352-98FF-9EA29E480E7C}" type="presParOf" srcId="{F15FC2B3-F7CC-D546-A82F-D26D0E72EEAC}" destId="{0838EECB-55B7-E045-8B8A-C5CC1ABEBE3D}" srcOrd="1" destOrd="0" presId="urn:microsoft.com/office/officeart/2009/3/layout/HorizontalOrganizationChart#25"/>
    <dgm:cxn modelId="{9E73D627-FD88-492E-8358-C0C3327D2F9A}" type="presParOf" srcId="{522A4F15-5E5B-4343-AC2A-145AD12F5BC8}" destId="{27EE6AE5-5A1A-3140-892B-66736C64D091}" srcOrd="1" destOrd="0" presId="urn:microsoft.com/office/officeart/2009/3/layout/HorizontalOrganizationChart#25"/>
    <dgm:cxn modelId="{0158CB6C-E770-4F9D-AC4A-1C9080650B90}" type="presParOf" srcId="{27EE6AE5-5A1A-3140-892B-66736C64D091}" destId="{39CC3071-B54C-4946-BADD-878ECE21822F}" srcOrd="0" destOrd="0" presId="urn:microsoft.com/office/officeart/2009/3/layout/HorizontalOrganizationChart#25"/>
    <dgm:cxn modelId="{26146569-2753-421A-B7CD-227B92BCD087}" type="presParOf" srcId="{27EE6AE5-5A1A-3140-892B-66736C64D091}" destId="{A87CA5F6-E563-254D-8019-8E43BDB9E430}" srcOrd="1" destOrd="0" presId="urn:microsoft.com/office/officeart/2009/3/layout/HorizontalOrganizationChart#25"/>
    <dgm:cxn modelId="{3E1F8110-178A-49DF-ABE6-016822711C15}" type="presParOf" srcId="{A87CA5F6-E563-254D-8019-8E43BDB9E430}" destId="{2121AAF9-47A7-D34F-83AA-AD09384DD22B}" srcOrd="0" destOrd="0" presId="urn:microsoft.com/office/officeart/2009/3/layout/HorizontalOrganizationChart#25"/>
    <dgm:cxn modelId="{890E4153-D622-45F7-9975-8F09F999A1D4}" type="presParOf" srcId="{2121AAF9-47A7-D34F-83AA-AD09384DD22B}" destId="{1F170545-5F3F-A14A-B776-4C6B79BF8AE5}" srcOrd="0" destOrd="0" presId="urn:microsoft.com/office/officeart/2009/3/layout/HorizontalOrganizationChart#25"/>
    <dgm:cxn modelId="{BD7E11E3-B8E3-4B35-88CE-8393235CB243}" type="presParOf" srcId="{2121AAF9-47A7-D34F-83AA-AD09384DD22B}" destId="{AA1EC854-01A0-3B42-B2B8-01447225C09A}" srcOrd="1" destOrd="0" presId="urn:microsoft.com/office/officeart/2009/3/layout/HorizontalOrganizationChart#25"/>
    <dgm:cxn modelId="{97C1E8F3-A146-4BC2-9001-16802883A38F}" type="presParOf" srcId="{A87CA5F6-E563-254D-8019-8E43BDB9E430}" destId="{94FBC40C-5DCB-C24B-BDC8-1CDCFD2977CA}" srcOrd="1" destOrd="0" presId="urn:microsoft.com/office/officeart/2009/3/layout/HorizontalOrganizationChart#25"/>
    <dgm:cxn modelId="{3E4DF7C3-167F-462C-8832-E7BCEB288B18}" type="presParOf" srcId="{A87CA5F6-E563-254D-8019-8E43BDB9E430}" destId="{924395FB-44C8-1B4E-B957-03E49C5D33DB}" srcOrd="2" destOrd="0" presId="urn:microsoft.com/office/officeart/2009/3/layout/HorizontalOrganizationChart#25"/>
    <dgm:cxn modelId="{FB613E31-6F3E-4292-9969-E81F07D19447}" type="presParOf" srcId="{27EE6AE5-5A1A-3140-892B-66736C64D091}" destId="{FEA15BB8-BB7F-6240-A649-8E9B8F3FCE92}" srcOrd="2" destOrd="0" presId="urn:microsoft.com/office/officeart/2009/3/layout/HorizontalOrganizationChart#25"/>
    <dgm:cxn modelId="{CDE87A34-E22A-4E9B-8B1B-459C267F433A}" type="presParOf" srcId="{27EE6AE5-5A1A-3140-892B-66736C64D091}" destId="{DBD5B863-3310-A146-80BE-76595AEC574F}" srcOrd="3" destOrd="0" presId="urn:microsoft.com/office/officeart/2009/3/layout/HorizontalOrganizationChart#25"/>
    <dgm:cxn modelId="{2EE176F4-7221-40BC-9C3F-5E248840E8D3}" type="presParOf" srcId="{DBD5B863-3310-A146-80BE-76595AEC574F}" destId="{8B508A1B-FECB-4A48-86F4-79662C0296D9}" srcOrd="0" destOrd="0" presId="urn:microsoft.com/office/officeart/2009/3/layout/HorizontalOrganizationChart#25"/>
    <dgm:cxn modelId="{D97947FC-20C4-4746-887D-0203B72F0474}" type="presParOf" srcId="{8B508A1B-FECB-4A48-86F4-79662C0296D9}" destId="{759DA5C7-AB80-6547-BEDD-B6A548F15238}" srcOrd="0" destOrd="0" presId="urn:microsoft.com/office/officeart/2009/3/layout/HorizontalOrganizationChart#25"/>
    <dgm:cxn modelId="{28C9226A-CD0F-4B9A-9322-D7919380CF60}" type="presParOf" srcId="{8B508A1B-FECB-4A48-86F4-79662C0296D9}" destId="{05E3AC22-BCCB-D145-94DE-970DB76ABA3C}" srcOrd="1" destOrd="0" presId="urn:microsoft.com/office/officeart/2009/3/layout/HorizontalOrganizationChart#25"/>
    <dgm:cxn modelId="{950510C0-CEEE-48E2-BB6D-C1E79F33E044}" type="presParOf" srcId="{DBD5B863-3310-A146-80BE-76595AEC574F}" destId="{7DFFB080-5E62-D143-A36B-5E78DDF3B740}" srcOrd="1" destOrd="0" presId="urn:microsoft.com/office/officeart/2009/3/layout/HorizontalOrganizationChart#25"/>
    <dgm:cxn modelId="{37FC1A5D-08C7-433E-8340-9FB6745954BD}" type="presParOf" srcId="{DBD5B863-3310-A146-80BE-76595AEC574F}" destId="{6929E8D5-9FEF-7644-AF7A-52F023AE7FE9}" srcOrd="2" destOrd="0" presId="urn:microsoft.com/office/officeart/2009/3/layout/HorizontalOrganizationChart#25"/>
    <dgm:cxn modelId="{64FCA38C-3F5C-415D-A215-AEEDB83A7438}" type="presParOf" srcId="{27EE6AE5-5A1A-3140-892B-66736C64D091}" destId="{E5185E33-A69C-A14B-8DB1-4AE618D86EBD}" srcOrd="4" destOrd="0" presId="urn:microsoft.com/office/officeart/2009/3/layout/HorizontalOrganizationChart#25"/>
    <dgm:cxn modelId="{01508AE9-4816-4516-9B54-B15A8A6490FA}" type="presParOf" srcId="{27EE6AE5-5A1A-3140-892B-66736C64D091}" destId="{9C501E13-1C3D-C34C-9444-38ED53A28DAD}" srcOrd="5" destOrd="0" presId="urn:microsoft.com/office/officeart/2009/3/layout/HorizontalOrganizationChart#25"/>
    <dgm:cxn modelId="{9C00F4BD-EE8D-4C8F-A21D-9FC3942191EA}" type="presParOf" srcId="{9C501E13-1C3D-C34C-9444-38ED53A28DAD}" destId="{D21B1B66-1004-B846-8462-E980A4497C48}" srcOrd="0" destOrd="0" presId="urn:microsoft.com/office/officeart/2009/3/layout/HorizontalOrganizationChart#25"/>
    <dgm:cxn modelId="{CA316D1F-C312-49E3-A8B9-6D14D882C46F}" type="presParOf" srcId="{D21B1B66-1004-B846-8462-E980A4497C48}" destId="{59D41257-D9E9-F943-80BA-3F11804838C7}" srcOrd="0" destOrd="0" presId="urn:microsoft.com/office/officeart/2009/3/layout/HorizontalOrganizationChart#25"/>
    <dgm:cxn modelId="{B7234241-2AEC-40AA-8D58-F57E6452D6F9}" type="presParOf" srcId="{D21B1B66-1004-B846-8462-E980A4497C48}" destId="{0BF10FB6-4937-4545-B2B1-3E203BD6DE8A}" srcOrd="1" destOrd="0" presId="urn:microsoft.com/office/officeart/2009/3/layout/HorizontalOrganizationChart#25"/>
    <dgm:cxn modelId="{08735957-9CDA-4109-A684-FA2597692D31}" type="presParOf" srcId="{9C501E13-1C3D-C34C-9444-38ED53A28DAD}" destId="{8F1B0309-21A9-8849-B53A-EA3DFCD4C4F0}" srcOrd="1" destOrd="0" presId="urn:microsoft.com/office/officeart/2009/3/layout/HorizontalOrganizationChart#25"/>
    <dgm:cxn modelId="{A60CC401-9D2E-4172-80A5-2FF1F856BEE5}" type="presParOf" srcId="{9C501E13-1C3D-C34C-9444-38ED53A28DAD}" destId="{22615910-1D52-C34A-95A6-872F0B23C7DF}" srcOrd="2" destOrd="0" presId="urn:microsoft.com/office/officeart/2009/3/layout/HorizontalOrganizationChart#25"/>
    <dgm:cxn modelId="{4582A0B7-2B49-4F0E-8F15-DD59E97BFA94}" type="presParOf" srcId="{27EE6AE5-5A1A-3140-892B-66736C64D091}" destId="{592399A9-576A-F948-84DC-39E095494FCC}" srcOrd="6" destOrd="0" presId="urn:microsoft.com/office/officeart/2009/3/layout/HorizontalOrganizationChart#25"/>
    <dgm:cxn modelId="{3A5E900B-2C51-4FFA-A7DD-AFA2BF1CC490}" type="presParOf" srcId="{27EE6AE5-5A1A-3140-892B-66736C64D091}" destId="{CE9AFFBE-26A9-5642-889D-A6AE33D4B085}" srcOrd="7" destOrd="0" presId="urn:microsoft.com/office/officeart/2009/3/layout/HorizontalOrganizationChart#25"/>
    <dgm:cxn modelId="{22B6A86B-D250-44D1-B97B-FED1DB5820A6}" type="presParOf" srcId="{CE9AFFBE-26A9-5642-889D-A6AE33D4B085}" destId="{EA435581-C6D6-5249-99A1-6BA121C879BA}" srcOrd="0" destOrd="0" presId="urn:microsoft.com/office/officeart/2009/3/layout/HorizontalOrganizationChart#25"/>
    <dgm:cxn modelId="{611784C8-49CC-49FF-9031-C6C29ED93DF1}" type="presParOf" srcId="{EA435581-C6D6-5249-99A1-6BA121C879BA}" destId="{AB1E20DE-926E-D043-913F-F98B1BCE8D50}" srcOrd="0" destOrd="0" presId="urn:microsoft.com/office/officeart/2009/3/layout/HorizontalOrganizationChart#25"/>
    <dgm:cxn modelId="{DE5B6B09-E459-4A0E-8ED5-A609055E9DDC}" type="presParOf" srcId="{EA435581-C6D6-5249-99A1-6BA121C879BA}" destId="{078E0EB9-8965-3347-A9FE-777BCBAF59A1}" srcOrd="1" destOrd="0" presId="urn:microsoft.com/office/officeart/2009/3/layout/HorizontalOrganizationChart#25"/>
    <dgm:cxn modelId="{0E3A37BB-09F5-433B-9FBD-5CD1C7206548}" type="presParOf" srcId="{CE9AFFBE-26A9-5642-889D-A6AE33D4B085}" destId="{E08B2666-EF99-4348-B311-4C310DA0B24C}" srcOrd="1" destOrd="0" presId="urn:microsoft.com/office/officeart/2009/3/layout/HorizontalOrganizationChart#25"/>
    <dgm:cxn modelId="{48F8E2E4-9B83-4A97-8B93-A29539A674AB}" type="presParOf" srcId="{CE9AFFBE-26A9-5642-889D-A6AE33D4B085}" destId="{9E6AFEFB-5257-1246-ABCE-3D448D1E1C41}" srcOrd="2" destOrd="0" presId="urn:microsoft.com/office/officeart/2009/3/layout/HorizontalOrganizationChart#25"/>
    <dgm:cxn modelId="{02930D2D-AB93-4F3B-B67C-DA7C0BE87FA7}" type="presParOf" srcId="{27EE6AE5-5A1A-3140-892B-66736C64D091}" destId="{D5B41C15-8B97-2E4E-8953-BB8241D11771}" srcOrd="8" destOrd="0" presId="urn:microsoft.com/office/officeart/2009/3/layout/HorizontalOrganizationChart#25"/>
    <dgm:cxn modelId="{7B0BFF44-C487-4BBA-9A0E-E66E3D611626}" type="presParOf" srcId="{27EE6AE5-5A1A-3140-892B-66736C64D091}" destId="{DEC1EF73-ECFD-8F42-954E-349A2B317E0B}" srcOrd="9" destOrd="0" presId="urn:microsoft.com/office/officeart/2009/3/layout/HorizontalOrganizationChart#25"/>
    <dgm:cxn modelId="{071C4D25-FA17-4654-8CAE-FD36E59237C3}" type="presParOf" srcId="{DEC1EF73-ECFD-8F42-954E-349A2B317E0B}" destId="{2848BF66-6C88-1E45-AD2A-F7E2D971DC68}" srcOrd="0" destOrd="0" presId="urn:microsoft.com/office/officeart/2009/3/layout/HorizontalOrganizationChart#25"/>
    <dgm:cxn modelId="{AB6B99F7-7393-47FF-9FCD-87AB53C20142}" type="presParOf" srcId="{2848BF66-6C88-1E45-AD2A-F7E2D971DC68}" destId="{FEB746DA-611D-7546-9EAF-B8163E4EC36D}" srcOrd="0" destOrd="0" presId="urn:microsoft.com/office/officeart/2009/3/layout/HorizontalOrganizationChart#25"/>
    <dgm:cxn modelId="{FC6520FF-51E7-4B30-864F-5F317AC45B3A}" type="presParOf" srcId="{2848BF66-6C88-1E45-AD2A-F7E2D971DC68}" destId="{398E564E-AB0F-984F-8DC0-A6A3ED798886}" srcOrd="1" destOrd="0" presId="urn:microsoft.com/office/officeart/2009/3/layout/HorizontalOrganizationChart#25"/>
    <dgm:cxn modelId="{2E1018DC-6A1F-4373-87B1-DE3E49AF3C34}" type="presParOf" srcId="{DEC1EF73-ECFD-8F42-954E-349A2B317E0B}" destId="{92413F5C-5079-B445-AFDC-455212E9B5DD}" srcOrd="1" destOrd="0" presId="urn:microsoft.com/office/officeart/2009/3/layout/HorizontalOrganizationChart#25"/>
    <dgm:cxn modelId="{5A04E8C0-43CC-4931-8E72-1071568C989C}" type="presParOf" srcId="{DEC1EF73-ECFD-8F42-954E-349A2B317E0B}" destId="{AEE40536-DA15-B94E-A7DF-407DB9094E8F}" srcOrd="2" destOrd="0" presId="urn:microsoft.com/office/officeart/2009/3/layout/HorizontalOrganizationChart#25"/>
    <dgm:cxn modelId="{0C97A14B-1018-459F-9B5C-8E69DE939D77}"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3.xml><?xml version="1.0" encoding="utf-8"?>
<dgm:dataModel xmlns:dgm="http://schemas.openxmlformats.org/drawingml/2006/diagram" xmlns:a="http://schemas.openxmlformats.org/drawingml/2006/main">
  <dgm:ptLst>
    <dgm:pt modelId="{40069488-3DFC-4DEC-B4AD-4AE38A21209A}" type="doc">
      <dgm:prSet loTypeId="urn:microsoft.com/office/officeart/2005/8/layout/orgChart1#28" loCatId="hierarchy" qsTypeId="urn:microsoft.com/office/officeart/2005/8/quickstyle/simple1#107" qsCatId="simple" csTypeId="urn:microsoft.com/office/officeart/2005/8/colors/accent2_1#104" csCatId="accent2" phldr="1"/>
      <dgm:spPr/>
      <dgm:t>
        <a:bodyPr/>
        <a:lstStyle/>
        <a:p>
          <a:endParaRPr lang="zh-CN" altLang="en-US"/>
        </a:p>
      </dgm:t>
    </dgm:pt>
    <dgm:pt modelId="{1E3AB196-5874-472B-A1F4-B79D253DA4C4}">
      <dgm:prSet phldrT="[文本]" custT="1"/>
      <dgm:spPr/>
      <dgm:t>
        <a:bodyPr/>
        <a:lstStyle/>
        <a:p>
          <a:r>
            <a:rPr lang="zh-CN" altLang="en-US" sz="2000" b="1" dirty="0">
              <a:latin typeface="等线" panose="02010600030101010101" pitchFamily="2" charset="-122"/>
              <a:ea typeface="等线" panose="02010600030101010101" pitchFamily="2" charset="-122"/>
            </a:rPr>
            <a:t>十四个坚持</a:t>
          </a:r>
        </a:p>
      </dgm:t>
    </dgm:pt>
    <dgm:pt modelId="{864A9761-268F-4327-BFD5-E2557ABDA55C}" type="parTrans" cxnId="{10DDDE3A-BAFE-4A24-8E20-E25A9B149475}">
      <dgm:prSet/>
      <dgm:spPr/>
      <dgm:t>
        <a:bodyPr/>
        <a:lstStyle/>
        <a:p>
          <a:endParaRPr lang="zh-CN" altLang="en-US"/>
        </a:p>
      </dgm:t>
    </dgm:pt>
    <dgm:pt modelId="{0FE53B1B-F552-49D7-9C38-C2429BF53609}" type="sibTrans" cxnId="{10DDDE3A-BAFE-4A24-8E20-E25A9B149475}">
      <dgm:prSet/>
      <dgm:spPr/>
      <dgm:t>
        <a:bodyPr/>
        <a:lstStyle/>
        <a:p>
          <a:endParaRPr lang="zh-CN" altLang="en-US"/>
        </a:p>
      </dgm:t>
    </dgm:pt>
    <dgm:pt modelId="{80A2F824-D33F-4B41-9545-59A5B6A6575F}">
      <dgm:prSet phldrT="[文本]" custT="1"/>
      <dgm:spPr/>
      <dgm:t>
        <a:bodyPr/>
        <a:lstStyle/>
        <a:p>
          <a:r>
            <a:rPr lang="zh-CN" altLang="en-US" sz="2000" b="1" dirty="0">
              <a:latin typeface="等线" panose="02010600030101010101" pitchFamily="2" charset="-122"/>
              <a:ea typeface="等线" panose="02010600030101010101" pitchFamily="2" charset="-122"/>
            </a:rPr>
            <a:t>党</a:t>
          </a:r>
        </a:p>
      </dgm:t>
    </dgm:pt>
    <dgm:pt modelId="{BFF48972-4011-49DB-BD56-7DC597D92E28}" type="parTrans" cxnId="{A9D362C4-5BD8-478F-97CE-C4CD7BB711DE}">
      <dgm:prSet/>
      <dgm:spPr/>
      <dgm:t>
        <a:bodyPr/>
        <a:lstStyle/>
        <a:p>
          <a:endParaRPr lang="zh-CN" altLang="en-US"/>
        </a:p>
      </dgm:t>
    </dgm:pt>
    <dgm:pt modelId="{DE672DFC-F2DB-4507-AB83-952F67156792}" type="sibTrans" cxnId="{A9D362C4-5BD8-478F-97CE-C4CD7BB711DE}">
      <dgm:prSet/>
      <dgm:spPr/>
      <dgm:t>
        <a:bodyPr/>
        <a:lstStyle/>
        <a:p>
          <a:endParaRPr lang="zh-CN" altLang="en-US"/>
        </a:p>
      </dgm:t>
    </dgm:pt>
    <dgm:pt modelId="{C7F19D77-20BC-493D-A0DD-9125D09F0C70}">
      <dgm:prSet phldrT="[文本]" custT="1"/>
      <dgm:spPr/>
      <dgm:t>
        <a:bodyPr/>
        <a:lstStyle/>
        <a:p>
          <a:r>
            <a:rPr lang="zh-CN" altLang="en-US" sz="2000" b="1" dirty="0">
              <a:latin typeface="等线" panose="02010600030101010101" pitchFamily="2" charset="-122"/>
              <a:ea typeface="等线" panose="02010600030101010101" pitchFamily="2" charset="-122"/>
            </a:rPr>
            <a:t>人</a:t>
          </a:r>
        </a:p>
      </dgm:t>
    </dgm:pt>
    <dgm:pt modelId="{949C7311-6963-4128-989D-B63BAA733506}" type="parTrans" cxnId="{47F25B44-2C37-4A32-9FA9-F59A5001D083}">
      <dgm:prSet/>
      <dgm:spPr/>
      <dgm:t>
        <a:bodyPr/>
        <a:lstStyle/>
        <a:p>
          <a:endParaRPr lang="zh-CN" altLang="en-US"/>
        </a:p>
      </dgm:t>
    </dgm:pt>
    <dgm:pt modelId="{A1B8F889-7CBD-4953-9543-BAD13B35D2B8}" type="sibTrans" cxnId="{47F25B44-2C37-4A32-9FA9-F59A5001D083}">
      <dgm:prSet/>
      <dgm:spPr/>
      <dgm:t>
        <a:bodyPr/>
        <a:lstStyle/>
        <a:p>
          <a:endParaRPr lang="zh-CN" altLang="en-US"/>
        </a:p>
      </dgm:t>
    </dgm:pt>
    <dgm:pt modelId="{9F7F12D1-7E4E-4CE4-90D8-35A7A17C57F6}">
      <dgm:prSet phldrT="[文本]" custT="1"/>
      <dgm:spPr/>
      <dgm:t>
        <a:bodyPr/>
        <a:lstStyle/>
        <a:p>
          <a:r>
            <a:rPr lang="zh-CN" altLang="en-US" sz="2000" b="1" dirty="0">
              <a:latin typeface="等线" panose="02010600030101010101" pitchFamily="2" charset="-122"/>
              <a:ea typeface="等线" panose="02010600030101010101" pitchFamily="2" charset="-122"/>
            </a:rPr>
            <a:t>国</a:t>
          </a:r>
        </a:p>
      </dgm:t>
    </dgm:pt>
    <dgm:pt modelId="{4E60766E-B99F-4FB6-8807-AA99E796C43B}" type="parTrans" cxnId="{3C488D0E-6B6E-4B30-B36E-C51B90033259}">
      <dgm:prSet/>
      <dgm:spPr/>
      <dgm:t>
        <a:bodyPr/>
        <a:lstStyle/>
        <a:p>
          <a:endParaRPr lang="zh-CN" altLang="en-US"/>
        </a:p>
      </dgm:t>
    </dgm:pt>
    <dgm:pt modelId="{09939F0E-2420-4170-A20F-B4CB936B6C80}" type="sibTrans" cxnId="{3C488D0E-6B6E-4B30-B36E-C51B90033259}">
      <dgm:prSet/>
      <dgm:spPr/>
      <dgm:t>
        <a:bodyPr/>
        <a:lstStyle/>
        <a:p>
          <a:endParaRPr lang="zh-CN" altLang="en-US"/>
        </a:p>
      </dgm:t>
    </dgm:pt>
    <dgm:pt modelId="{A1696FF6-218D-43DD-8E25-382D15817769}">
      <dgm:prSet phldrT="[文本]" custT="1"/>
      <dgm:spPr/>
      <dgm:t>
        <a:bodyPr/>
        <a:lstStyle/>
        <a:p>
          <a:r>
            <a:rPr lang="zh-CN" altLang="en-US" sz="2000" b="1" dirty="0">
              <a:latin typeface="等线" panose="02010600030101010101" pitchFamily="2" charset="-122"/>
              <a:ea typeface="等线" panose="02010600030101010101" pitchFamily="2" charset="-122"/>
            </a:rPr>
            <a:t>革新</a:t>
          </a:r>
        </a:p>
      </dgm:t>
    </dgm:pt>
    <dgm:pt modelId="{218AE0BE-A8B5-4B4F-B344-9462E07E86C3}" type="parTrans" cxnId="{C67E299D-E631-4FBE-802E-903509AA3DFA}">
      <dgm:prSet/>
      <dgm:spPr/>
      <dgm:t>
        <a:bodyPr/>
        <a:lstStyle/>
        <a:p>
          <a:endParaRPr lang="zh-CN" altLang="en-US"/>
        </a:p>
      </dgm:t>
    </dgm:pt>
    <dgm:pt modelId="{CA090D3A-09DB-445D-877D-4F2B940F4AB2}" type="sibTrans" cxnId="{C67E299D-E631-4FBE-802E-903509AA3DFA}">
      <dgm:prSet/>
      <dgm:spPr/>
      <dgm:t>
        <a:bodyPr/>
        <a:lstStyle/>
        <a:p>
          <a:endParaRPr lang="zh-CN" altLang="en-US"/>
        </a:p>
      </dgm:t>
    </dgm:pt>
    <dgm:pt modelId="{5D5097D7-3E68-4859-8EF5-7F49EEA5F2B7}">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坚持党对人民军队的绝对领导</a:t>
          </a:r>
        </a:p>
      </dgm:t>
    </dgm:pt>
    <dgm:pt modelId="{FB1541B3-9DC2-4422-9B95-29CD2F898962}" type="parTrans" cxnId="{52B2048F-4DDF-4DCB-903A-59002C4D71A0}">
      <dgm:prSet/>
      <dgm:spPr/>
      <dgm:t>
        <a:bodyPr/>
        <a:lstStyle/>
        <a:p>
          <a:endParaRPr lang="zh-CN" altLang="en-US"/>
        </a:p>
      </dgm:t>
    </dgm:pt>
    <dgm:pt modelId="{CF8489BE-6C00-475A-9923-BF01C1F14BE2}" type="sibTrans" cxnId="{52B2048F-4DDF-4DCB-903A-59002C4D71A0}">
      <dgm:prSet/>
      <dgm:spPr/>
      <dgm:t>
        <a:bodyPr/>
        <a:lstStyle/>
        <a:p>
          <a:endParaRPr lang="zh-CN" altLang="en-US"/>
        </a:p>
      </dgm:t>
    </dgm:pt>
    <dgm:pt modelId="{EF6A08ED-71AA-4FDA-8F67-131A38FB2FD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坚持全面从严治党</a:t>
          </a:r>
        </a:p>
      </dgm:t>
    </dgm:pt>
    <dgm:pt modelId="{FB6369DC-3938-46D5-A76F-9EC0E2BB0E33}" type="parTrans" cxnId="{88BB8EC6-1802-4069-9660-B68F53B51620}">
      <dgm:prSet/>
      <dgm:spPr/>
      <dgm:t>
        <a:bodyPr/>
        <a:lstStyle/>
        <a:p>
          <a:endParaRPr lang="zh-CN" altLang="en-US"/>
        </a:p>
      </dgm:t>
    </dgm:pt>
    <dgm:pt modelId="{BCC525AB-A3A6-4542-AD03-5379873765E9}" type="sibTrans" cxnId="{88BB8EC6-1802-4069-9660-B68F53B51620}">
      <dgm:prSet/>
      <dgm:spPr/>
      <dgm:t>
        <a:bodyPr/>
        <a:lstStyle/>
        <a:p>
          <a:endParaRPr lang="zh-CN" altLang="en-US"/>
        </a:p>
      </dgm:t>
    </dgm:pt>
    <dgm:pt modelId="{E3428BB2-9028-4BDF-9272-B9024B86C71E}">
      <dgm:prSet phldrT="[文本]" custT="1"/>
      <dgm:spPr/>
      <dgm:t>
        <a:bodyPr/>
        <a:lstStyle/>
        <a:p>
          <a:r>
            <a:rPr lang="zh-CN" altLang="en-US" sz="2000" b="1" dirty="0">
              <a:latin typeface="等线" panose="02010600030101010101" pitchFamily="2" charset="-122"/>
              <a:ea typeface="等线" panose="02010600030101010101" pitchFamily="2" charset="-122"/>
            </a:rPr>
            <a:t>坚持以为人民为中心</a:t>
          </a:r>
        </a:p>
      </dgm:t>
    </dgm:pt>
    <dgm:pt modelId="{441C6099-740B-46B8-B7A3-A10034E875D9}" type="parTrans" cxnId="{C0AB0F32-F64F-42C2-AA11-C8C4863B73A3}">
      <dgm:prSet/>
      <dgm:spPr/>
      <dgm:t>
        <a:bodyPr/>
        <a:lstStyle/>
        <a:p>
          <a:endParaRPr lang="zh-CN" altLang="en-US"/>
        </a:p>
      </dgm:t>
    </dgm:pt>
    <dgm:pt modelId="{4DF0EB63-D084-4B99-97F1-04415E680F3B}" type="sibTrans" cxnId="{C0AB0F32-F64F-42C2-AA11-C8C4863B73A3}">
      <dgm:prSet/>
      <dgm:spPr/>
      <dgm:t>
        <a:bodyPr/>
        <a:lstStyle/>
        <a:p>
          <a:endParaRPr lang="zh-CN" altLang="en-US"/>
        </a:p>
      </dgm:t>
    </dgm:pt>
    <dgm:pt modelId="{CDF4E52D-41FD-4685-92CE-5FF5763318A4}">
      <dgm:prSet custT="1"/>
      <dgm:spPr/>
      <dgm:t>
        <a:bodyPr/>
        <a:lstStyle/>
        <a:p>
          <a:r>
            <a:rPr lang="zh-CN" altLang="en-US" sz="2000" b="1" dirty="0">
              <a:latin typeface="等线" panose="02010600030101010101" pitchFamily="2" charset="-122"/>
              <a:ea typeface="等线" panose="02010600030101010101" pitchFamily="2" charset="-122"/>
            </a:rPr>
            <a:t>坚持人民当家作主</a:t>
          </a:r>
        </a:p>
      </dgm:t>
    </dgm:pt>
    <dgm:pt modelId="{4468BB26-B4AF-4109-8608-682B280DB9A5}" type="parTrans" cxnId="{1A5AC41F-A477-4994-AB03-754A72039C19}">
      <dgm:prSet/>
      <dgm:spPr/>
      <dgm:t>
        <a:bodyPr/>
        <a:lstStyle/>
        <a:p>
          <a:endParaRPr lang="zh-CN" altLang="en-US"/>
        </a:p>
      </dgm:t>
    </dgm:pt>
    <dgm:pt modelId="{C53D932E-3D0C-4EB9-A6A5-181988FE0010}" type="sibTrans" cxnId="{1A5AC41F-A477-4994-AB03-754A72039C19}">
      <dgm:prSet/>
      <dgm:spPr/>
      <dgm:t>
        <a:bodyPr/>
        <a:lstStyle/>
        <a:p>
          <a:endParaRPr lang="zh-CN" altLang="en-US"/>
        </a:p>
      </dgm:t>
    </dgm:pt>
    <dgm:pt modelId="{C97B3785-F211-4672-8A5B-C77B910DF1E2}">
      <dgm:prSet custT="1"/>
      <dgm:spPr/>
      <dgm:t>
        <a:bodyPr/>
        <a:lstStyle/>
        <a:p>
          <a:r>
            <a:rPr lang="zh-CN" altLang="en-US" sz="2000" b="1" dirty="0">
              <a:latin typeface="等线" panose="02010600030101010101" pitchFamily="2" charset="-122"/>
              <a:ea typeface="等线" panose="02010600030101010101" pitchFamily="2" charset="-122"/>
            </a:rPr>
            <a:t>坚持人与自然和谐共生</a:t>
          </a:r>
        </a:p>
      </dgm:t>
    </dgm:pt>
    <dgm:pt modelId="{6919E998-254E-487F-8959-2BFC755D180D}" type="parTrans" cxnId="{BB220C39-228F-4DBC-957A-79B4D2AA17F7}">
      <dgm:prSet/>
      <dgm:spPr/>
      <dgm:t>
        <a:bodyPr/>
        <a:lstStyle/>
        <a:p>
          <a:endParaRPr lang="zh-CN" altLang="en-US"/>
        </a:p>
      </dgm:t>
    </dgm:pt>
    <dgm:pt modelId="{DED4303C-B251-4A43-82E7-E4F29FDD6FF5}" type="sibTrans" cxnId="{BB220C39-228F-4DBC-957A-79B4D2AA17F7}">
      <dgm:prSet/>
      <dgm:spPr/>
      <dgm:t>
        <a:bodyPr/>
        <a:lstStyle/>
        <a:p>
          <a:endParaRPr lang="zh-CN" altLang="en-US"/>
        </a:p>
      </dgm:t>
    </dgm:pt>
    <dgm:pt modelId="{D58D97B9-748D-4D02-96AD-11C39C072CDE}">
      <dgm:prSet custT="1"/>
      <dgm:spPr/>
      <dgm:t>
        <a:bodyPr/>
        <a:lstStyle/>
        <a:p>
          <a:r>
            <a:rPr lang="zh-CN" altLang="en-US" sz="2000" b="1" dirty="0">
              <a:latin typeface="等线" panose="02010600030101010101" pitchFamily="2" charset="-122"/>
              <a:ea typeface="等线" panose="02010600030101010101" pitchFamily="2" charset="-122"/>
            </a:rPr>
            <a:t>坚持推动构建人类命运共同体</a:t>
          </a:r>
        </a:p>
      </dgm:t>
    </dgm:pt>
    <dgm:pt modelId="{D09E8F89-23BD-4E59-8EA1-3BDA369CDC3B}" type="parTrans" cxnId="{578205BD-8007-4F03-9A36-DFA5D18002F4}">
      <dgm:prSet/>
      <dgm:spPr/>
      <dgm:t>
        <a:bodyPr/>
        <a:lstStyle/>
        <a:p>
          <a:endParaRPr lang="zh-CN" altLang="en-US"/>
        </a:p>
      </dgm:t>
    </dgm:pt>
    <dgm:pt modelId="{88E47520-383A-415B-B7B7-86EF1160CF4F}" type="sibTrans" cxnId="{578205BD-8007-4F03-9A36-DFA5D18002F4}">
      <dgm:prSet/>
      <dgm:spPr/>
      <dgm:t>
        <a:bodyPr/>
        <a:lstStyle/>
        <a:p>
          <a:endParaRPr lang="zh-CN" altLang="en-US"/>
        </a:p>
      </dgm:t>
    </dgm:pt>
    <dgm:pt modelId="{95090B26-0E46-4535-A141-20E967BC705F}">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坚持“一国两制”和推进祖国统一</a:t>
          </a:r>
        </a:p>
      </dgm:t>
    </dgm:pt>
    <dgm:pt modelId="{96541BA9-4EEA-4C2F-B470-67D662199BEB}" type="parTrans" cxnId="{EC99F9D0-346E-4864-AB5E-79315914A22E}">
      <dgm:prSet/>
      <dgm:spPr/>
      <dgm:t>
        <a:bodyPr/>
        <a:lstStyle/>
        <a:p>
          <a:endParaRPr lang="zh-CN" altLang="en-US"/>
        </a:p>
      </dgm:t>
    </dgm:pt>
    <dgm:pt modelId="{9F48C8FE-161D-4B72-B735-AE0E9B2DC865}" type="sibTrans" cxnId="{EC99F9D0-346E-4864-AB5E-79315914A22E}">
      <dgm:prSet/>
      <dgm:spPr/>
      <dgm:t>
        <a:bodyPr/>
        <a:lstStyle/>
        <a:p>
          <a:endParaRPr lang="zh-CN" altLang="en-US"/>
        </a:p>
      </dgm:t>
    </dgm:pt>
    <dgm:pt modelId="{D475A654-D8CF-40E5-B70D-FD7FEEE167D3}">
      <dgm:prSet custT="1"/>
      <dgm:spPr/>
      <dgm:t>
        <a:bodyPr/>
        <a:lstStyle/>
        <a:p>
          <a:r>
            <a:rPr lang="zh-CN" altLang="en-US" sz="2000" b="1" dirty="0">
              <a:latin typeface="等线" panose="02010600030101010101" pitchFamily="2" charset="-122"/>
              <a:ea typeface="等线" panose="02010600030101010101" pitchFamily="2" charset="-122"/>
            </a:rPr>
            <a:t>坚持全面依法治国</a:t>
          </a:r>
        </a:p>
      </dgm:t>
    </dgm:pt>
    <dgm:pt modelId="{A5BD0141-46D4-46B2-B0A6-6A76058973BA}" type="parTrans" cxnId="{23F8A699-4074-44F4-8F3C-202536968AF5}">
      <dgm:prSet/>
      <dgm:spPr/>
      <dgm:t>
        <a:bodyPr/>
        <a:lstStyle/>
        <a:p>
          <a:endParaRPr lang="zh-CN" altLang="en-US"/>
        </a:p>
      </dgm:t>
    </dgm:pt>
    <dgm:pt modelId="{030DB77F-27AB-46FA-A6AB-696E52F540AB}" type="sibTrans" cxnId="{23F8A699-4074-44F4-8F3C-202536968AF5}">
      <dgm:prSet/>
      <dgm:spPr/>
      <dgm:t>
        <a:bodyPr/>
        <a:lstStyle/>
        <a:p>
          <a:endParaRPr lang="zh-CN" altLang="en-US"/>
        </a:p>
      </dgm:t>
    </dgm:pt>
    <dgm:pt modelId="{949D2C48-3511-41B2-A220-28939924B5AC}">
      <dgm:prSet custT="1"/>
      <dgm:spPr/>
      <dgm:t>
        <a:bodyPr/>
        <a:lstStyle/>
        <a:p>
          <a:r>
            <a:rPr lang="zh-CN" altLang="en-US" sz="2000" b="1" dirty="0">
              <a:latin typeface="等线" panose="02010600030101010101" pitchFamily="2" charset="-122"/>
              <a:ea typeface="等线" panose="02010600030101010101" pitchFamily="2" charset="-122"/>
            </a:rPr>
            <a:t>坚持总体国家安全观</a:t>
          </a:r>
        </a:p>
      </dgm:t>
    </dgm:pt>
    <dgm:pt modelId="{22C450B6-B3CE-4F3C-862F-BFB29EBBB27A}" type="parTrans" cxnId="{ECB764F0-8506-4B9A-A26C-A32525ADC029}">
      <dgm:prSet/>
      <dgm:spPr/>
      <dgm:t>
        <a:bodyPr/>
        <a:lstStyle/>
        <a:p>
          <a:endParaRPr lang="zh-CN" altLang="en-US"/>
        </a:p>
      </dgm:t>
    </dgm:pt>
    <dgm:pt modelId="{149C71CD-EA6F-41BE-95AE-67C1A939F774}" type="sibTrans" cxnId="{ECB764F0-8506-4B9A-A26C-A32525ADC029}">
      <dgm:prSet/>
      <dgm:spPr/>
      <dgm:t>
        <a:bodyPr/>
        <a:lstStyle/>
        <a:p>
          <a:endParaRPr lang="zh-CN" altLang="en-US"/>
        </a:p>
      </dgm:t>
    </dgm:pt>
    <dgm:pt modelId="{D67E09AB-D8D0-4AEC-AACD-3CE2AC60BFE1}">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坚持在发展中保障和改善民生</a:t>
          </a:r>
        </a:p>
      </dgm:t>
    </dgm:pt>
    <dgm:pt modelId="{1011AE9D-B55B-4B07-B9A0-F72AA1532D37}" type="parTrans" cxnId="{D18CFC55-A955-4504-B786-04090E2E8616}">
      <dgm:prSet/>
      <dgm:spPr/>
      <dgm:t>
        <a:bodyPr/>
        <a:lstStyle/>
        <a:p>
          <a:endParaRPr lang="zh-CN" altLang="en-US"/>
        </a:p>
      </dgm:t>
    </dgm:pt>
    <dgm:pt modelId="{ECEFE561-CE9F-47D4-A38D-2C177494B409}" type="sibTrans" cxnId="{D18CFC55-A955-4504-B786-04090E2E8616}">
      <dgm:prSet/>
      <dgm:spPr/>
      <dgm:t>
        <a:bodyPr/>
        <a:lstStyle/>
        <a:p>
          <a:endParaRPr lang="zh-CN" altLang="en-US"/>
        </a:p>
      </dgm:t>
    </dgm:pt>
    <dgm:pt modelId="{1AFC4DD5-5F2F-4E2A-8523-7E08A80A8C00}">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坚持全面深化改革</a:t>
          </a:r>
        </a:p>
      </dgm:t>
    </dgm:pt>
    <dgm:pt modelId="{DB60EC51-B5F3-449B-B937-EDA3B34F0125}" type="parTrans" cxnId="{948243AE-6950-4BDF-A24B-BDFAB064B5EA}">
      <dgm:prSet/>
      <dgm:spPr/>
      <dgm:t>
        <a:bodyPr/>
        <a:lstStyle/>
        <a:p>
          <a:endParaRPr lang="zh-CN" altLang="en-US"/>
        </a:p>
      </dgm:t>
    </dgm:pt>
    <dgm:pt modelId="{C91516CC-11CB-47DE-B5E1-2E9A2F256E24}" type="sibTrans" cxnId="{948243AE-6950-4BDF-A24B-BDFAB064B5EA}">
      <dgm:prSet/>
      <dgm:spPr/>
      <dgm:t>
        <a:bodyPr/>
        <a:lstStyle/>
        <a:p>
          <a:endParaRPr lang="zh-CN" altLang="en-US"/>
        </a:p>
      </dgm:t>
    </dgm:pt>
    <dgm:pt modelId="{3CC0F11D-43F7-4E14-B500-061437B0B1E9}">
      <dgm:prSet custT="1"/>
      <dgm:spPr/>
      <dgm:t>
        <a:bodyPr/>
        <a:lstStyle/>
        <a:p>
          <a:r>
            <a:rPr lang="zh-CN" altLang="en-US" sz="2000" b="1" dirty="0">
              <a:latin typeface="等线" panose="02010600030101010101" pitchFamily="2" charset="-122"/>
              <a:ea typeface="等线" panose="02010600030101010101" pitchFamily="2" charset="-122"/>
            </a:rPr>
            <a:t>坚持新发展理念</a:t>
          </a:r>
        </a:p>
      </dgm:t>
    </dgm:pt>
    <dgm:pt modelId="{1926A3CC-85D6-4F5A-B38E-A21BE23FA4AF}" type="parTrans" cxnId="{0F58A86A-1071-4E1E-B369-3A9DD8B56746}">
      <dgm:prSet/>
      <dgm:spPr/>
      <dgm:t>
        <a:bodyPr/>
        <a:lstStyle/>
        <a:p>
          <a:endParaRPr lang="zh-CN" altLang="en-US"/>
        </a:p>
      </dgm:t>
    </dgm:pt>
    <dgm:pt modelId="{E9B0D9F1-2ABC-42A2-87B9-4D06F4865A94}" type="sibTrans" cxnId="{0F58A86A-1071-4E1E-B369-3A9DD8B56746}">
      <dgm:prSet/>
      <dgm:spPr/>
      <dgm:t>
        <a:bodyPr/>
        <a:lstStyle/>
        <a:p>
          <a:endParaRPr lang="zh-CN" altLang="en-US"/>
        </a:p>
      </dgm:t>
    </dgm:pt>
    <dgm:pt modelId="{1B1FEC5A-ACA0-4804-AFA0-8C23EB7FD958}">
      <dgm:prSet custT="1"/>
      <dgm:spPr/>
      <dgm:t>
        <a:bodyPr/>
        <a:lstStyle/>
        <a:p>
          <a:r>
            <a:rPr lang="zh-CN" altLang="en-US" sz="2000" b="1" dirty="0">
              <a:latin typeface="等线" panose="02010600030101010101" pitchFamily="2" charset="-122"/>
              <a:ea typeface="等线" panose="02010600030101010101" pitchFamily="2" charset="-122"/>
            </a:rPr>
            <a:t>坚持社会主义核心价值体系</a:t>
          </a:r>
        </a:p>
      </dgm:t>
    </dgm:pt>
    <dgm:pt modelId="{69EDA079-C0BD-460E-A503-EAC9605D80DC}" type="parTrans" cxnId="{76C7AC34-D2AA-45A9-A5D3-AB55419F5DDA}">
      <dgm:prSet/>
      <dgm:spPr/>
      <dgm:t>
        <a:bodyPr/>
        <a:lstStyle/>
        <a:p>
          <a:endParaRPr lang="zh-CN" altLang="en-US"/>
        </a:p>
      </dgm:t>
    </dgm:pt>
    <dgm:pt modelId="{06BCDB75-E5F0-4E04-BA43-05FFD6973EE8}" type="sibTrans" cxnId="{76C7AC34-D2AA-45A9-A5D3-AB55419F5DDA}">
      <dgm:prSet/>
      <dgm:spPr/>
      <dgm:t>
        <a:bodyPr/>
        <a:lstStyle/>
        <a:p>
          <a:endParaRPr lang="zh-CN" altLang="en-US"/>
        </a:p>
      </dgm:t>
    </dgm:pt>
    <dgm:pt modelId="{7AED75BB-15CE-4F39-B085-1BD25524871B}">
      <dgm:prSet phldrT="[文本]" custT="1"/>
      <dgm:spPr/>
      <dgm:t>
        <a:bodyPr/>
        <a:lstStyle/>
        <a:p>
          <a:pPr>
            <a:buFont typeface="+mj-lt"/>
            <a:buNone/>
          </a:pPr>
          <a:r>
            <a:rPr lang="zh-CN" altLang="en-US" sz="2000" b="1" dirty="0">
              <a:latin typeface="等线" panose="02010600030101010101" pitchFamily="2" charset="-122"/>
              <a:ea typeface="等线" panose="02010600030101010101" pitchFamily="2" charset="-122"/>
            </a:rPr>
            <a:t>坚持党对一切工作的领导</a:t>
          </a:r>
        </a:p>
      </dgm:t>
    </dgm:pt>
    <dgm:pt modelId="{306DA948-E35F-4BA0-9613-B97A0F655190}" type="parTrans" cxnId="{BFF4476F-D63C-4612-A126-71D27BE44755}">
      <dgm:prSet/>
      <dgm:spPr/>
      <dgm:t>
        <a:bodyPr/>
        <a:lstStyle/>
        <a:p>
          <a:endParaRPr lang="zh-CN" altLang="en-US"/>
        </a:p>
      </dgm:t>
    </dgm:pt>
    <dgm:pt modelId="{02257275-3AB3-462A-B6B9-C4E01488DC56}" type="sibTrans" cxnId="{BFF4476F-D63C-4612-A126-71D27BE44755}">
      <dgm:prSet/>
      <dgm:spPr/>
      <dgm:t>
        <a:bodyPr/>
        <a:lstStyle/>
        <a:p>
          <a:endParaRPr lang="zh-CN" altLang="en-US"/>
        </a:p>
      </dgm:t>
    </dgm:pt>
    <dgm:pt modelId="{A00F33E9-3C9B-4B27-8394-F951908E09BC}" type="pres">
      <dgm:prSet presAssocID="{40069488-3DFC-4DEC-B4AD-4AE38A21209A}" presName="hierChild1" presStyleCnt="0">
        <dgm:presLayoutVars>
          <dgm:orgChart val="1"/>
          <dgm:chPref val="1"/>
          <dgm:dir/>
          <dgm:animOne val="branch"/>
          <dgm:animLvl val="lvl"/>
          <dgm:resizeHandles/>
        </dgm:presLayoutVars>
      </dgm:prSet>
      <dgm:spPr/>
      <dgm:t>
        <a:bodyPr/>
        <a:lstStyle/>
        <a:p>
          <a:endParaRPr lang="zh-CN" altLang="en-US"/>
        </a:p>
      </dgm:t>
    </dgm:pt>
    <dgm:pt modelId="{A54C95BB-82F9-4A8A-B81F-F8E64A34B40D}" type="pres">
      <dgm:prSet presAssocID="{1E3AB196-5874-472B-A1F4-B79D253DA4C4}" presName="hierRoot1" presStyleCnt="0">
        <dgm:presLayoutVars>
          <dgm:hierBranch val="init"/>
        </dgm:presLayoutVars>
      </dgm:prSet>
      <dgm:spPr/>
    </dgm:pt>
    <dgm:pt modelId="{AFC6EEA9-2695-4AC1-A4B4-8FCC877800C3}" type="pres">
      <dgm:prSet presAssocID="{1E3AB196-5874-472B-A1F4-B79D253DA4C4}" presName="rootComposite1" presStyleCnt="0"/>
      <dgm:spPr/>
    </dgm:pt>
    <dgm:pt modelId="{C219980B-5F33-467A-90E4-556FB8BAA5F1}" type="pres">
      <dgm:prSet presAssocID="{1E3AB196-5874-472B-A1F4-B79D253DA4C4}" presName="rootText1" presStyleLbl="node0" presStyleIdx="0" presStyleCnt="1" custScaleX="201886">
        <dgm:presLayoutVars>
          <dgm:chPref val="3"/>
        </dgm:presLayoutVars>
      </dgm:prSet>
      <dgm:spPr/>
      <dgm:t>
        <a:bodyPr/>
        <a:lstStyle/>
        <a:p>
          <a:endParaRPr lang="zh-CN" altLang="en-US"/>
        </a:p>
      </dgm:t>
    </dgm:pt>
    <dgm:pt modelId="{06C2190E-D046-4CC7-A45F-CE2CC7BED30C}" type="pres">
      <dgm:prSet presAssocID="{1E3AB196-5874-472B-A1F4-B79D253DA4C4}" presName="rootConnector1" presStyleLbl="node1" presStyleIdx="0" presStyleCnt="0"/>
      <dgm:spPr/>
      <dgm:t>
        <a:bodyPr/>
        <a:lstStyle/>
        <a:p>
          <a:endParaRPr lang="zh-CN" altLang="en-US"/>
        </a:p>
      </dgm:t>
    </dgm:pt>
    <dgm:pt modelId="{960BFD14-7DD4-46BC-A7F9-6E47B361541A}" type="pres">
      <dgm:prSet presAssocID="{1E3AB196-5874-472B-A1F4-B79D253DA4C4}" presName="hierChild2" presStyleCnt="0"/>
      <dgm:spPr/>
    </dgm:pt>
    <dgm:pt modelId="{77CB74DB-0242-4839-82A1-DCED10159652}" type="pres">
      <dgm:prSet presAssocID="{BFF48972-4011-49DB-BD56-7DC597D92E28}" presName="Name37" presStyleLbl="parChTrans1D2" presStyleIdx="0" presStyleCnt="4"/>
      <dgm:spPr/>
      <dgm:t>
        <a:bodyPr/>
        <a:lstStyle/>
        <a:p>
          <a:endParaRPr lang="zh-CN" altLang="en-US"/>
        </a:p>
      </dgm:t>
    </dgm:pt>
    <dgm:pt modelId="{936DDC6D-2BE5-4001-9B7F-E6CDC57868EA}" type="pres">
      <dgm:prSet presAssocID="{80A2F824-D33F-4B41-9545-59A5B6A6575F}" presName="hierRoot2" presStyleCnt="0">
        <dgm:presLayoutVars>
          <dgm:hierBranch val="init"/>
        </dgm:presLayoutVars>
      </dgm:prSet>
      <dgm:spPr/>
    </dgm:pt>
    <dgm:pt modelId="{83CF0411-842D-4232-A404-CB7DA58AD6A6}" type="pres">
      <dgm:prSet presAssocID="{80A2F824-D33F-4B41-9545-59A5B6A6575F}" presName="rootComposite" presStyleCnt="0"/>
      <dgm:spPr/>
    </dgm:pt>
    <dgm:pt modelId="{176EEA0D-84AC-4CAD-A6EF-27F199D8E4AE}" type="pres">
      <dgm:prSet presAssocID="{80A2F824-D33F-4B41-9545-59A5B6A6575F}" presName="rootText" presStyleLbl="node2" presStyleIdx="0" presStyleCnt="4" custScaleX="201886" custLinFactNeighborX="-83999">
        <dgm:presLayoutVars>
          <dgm:chPref val="3"/>
        </dgm:presLayoutVars>
      </dgm:prSet>
      <dgm:spPr/>
      <dgm:t>
        <a:bodyPr/>
        <a:lstStyle/>
        <a:p>
          <a:endParaRPr lang="zh-CN" altLang="en-US"/>
        </a:p>
      </dgm:t>
    </dgm:pt>
    <dgm:pt modelId="{145A31DB-3695-40C3-98DA-266C3B7EDB51}" type="pres">
      <dgm:prSet presAssocID="{80A2F824-D33F-4B41-9545-59A5B6A6575F}" presName="rootConnector" presStyleLbl="node2" presStyleIdx="0" presStyleCnt="4"/>
      <dgm:spPr/>
      <dgm:t>
        <a:bodyPr/>
        <a:lstStyle/>
        <a:p>
          <a:endParaRPr lang="zh-CN" altLang="en-US"/>
        </a:p>
      </dgm:t>
    </dgm:pt>
    <dgm:pt modelId="{11123A16-BB1E-4BFE-9ECA-E2D132067894}" type="pres">
      <dgm:prSet presAssocID="{80A2F824-D33F-4B41-9545-59A5B6A6575F}" presName="hierChild4" presStyleCnt="0"/>
      <dgm:spPr/>
    </dgm:pt>
    <dgm:pt modelId="{A63FA97B-4AE7-4C68-A1F5-F46685C2BFB1}" type="pres">
      <dgm:prSet presAssocID="{FB1541B3-9DC2-4422-9B95-29CD2F898962}" presName="Name37" presStyleLbl="parChTrans1D3" presStyleIdx="0" presStyleCnt="14"/>
      <dgm:spPr/>
      <dgm:t>
        <a:bodyPr/>
        <a:lstStyle/>
        <a:p>
          <a:endParaRPr lang="zh-CN" altLang="en-US"/>
        </a:p>
      </dgm:t>
    </dgm:pt>
    <dgm:pt modelId="{8C2B2697-359C-49CB-B15E-DC9A9FAA5004}" type="pres">
      <dgm:prSet presAssocID="{5D5097D7-3E68-4859-8EF5-7F49EEA5F2B7}" presName="hierRoot2" presStyleCnt="0">
        <dgm:presLayoutVars>
          <dgm:hierBranch val="init"/>
        </dgm:presLayoutVars>
      </dgm:prSet>
      <dgm:spPr/>
    </dgm:pt>
    <dgm:pt modelId="{E1391E44-12CD-49DF-ADD5-E4AB2D226326}" type="pres">
      <dgm:prSet presAssocID="{5D5097D7-3E68-4859-8EF5-7F49EEA5F2B7}" presName="rootComposite" presStyleCnt="0"/>
      <dgm:spPr/>
    </dgm:pt>
    <dgm:pt modelId="{AB7CD845-9A27-49F9-8751-F6E3275F2263}" type="pres">
      <dgm:prSet presAssocID="{5D5097D7-3E68-4859-8EF5-7F49EEA5F2B7}" presName="rootText" presStyleLbl="node3" presStyleIdx="0" presStyleCnt="14" custScaleX="225361" custScaleY="124762" custLinFactNeighborX="-83999">
        <dgm:presLayoutVars>
          <dgm:chPref val="3"/>
        </dgm:presLayoutVars>
      </dgm:prSet>
      <dgm:spPr/>
      <dgm:t>
        <a:bodyPr/>
        <a:lstStyle/>
        <a:p>
          <a:endParaRPr lang="zh-CN" altLang="en-US"/>
        </a:p>
      </dgm:t>
    </dgm:pt>
    <dgm:pt modelId="{CE351FCA-1029-4F81-BA29-F9EEC0260242}" type="pres">
      <dgm:prSet presAssocID="{5D5097D7-3E68-4859-8EF5-7F49EEA5F2B7}" presName="rootConnector" presStyleLbl="node3" presStyleIdx="0" presStyleCnt="14"/>
      <dgm:spPr/>
      <dgm:t>
        <a:bodyPr/>
        <a:lstStyle/>
        <a:p>
          <a:endParaRPr lang="zh-CN" altLang="en-US"/>
        </a:p>
      </dgm:t>
    </dgm:pt>
    <dgm:pt modelId="{AEAE302B-53BA-4426-858E-4180AD144A18}" type="pres">
      <dgm:prSet presAssocID="{5D5097D7-3E68-4859-8EF5-7F49EEA5F2B7}" presName="hierChild4" presStyleCnt="0"/>
      <dgm:spPr/>
    </dgm:pt>
    <dgm:pt modelId="{F5F04162-689F-42F1-8E3A-AA973E1839E7}" type="pres">
      <dgm:prSet presAssocID="{5D5097D7-3E68-4859-8EF5-7F49EEA5F2B7}" presName="hierChild5" presStyleCnt="0"/>
      <dgm:spPr/>
    </dgm:pt>
    <dgm:pt modelId="{028EAF37-9EE2-4E63-849D-77DE6A3CCC39}" type="pres">
      <dgm:prSet presAssocID="{306DA948-E35F-4BA0-9613-B97A0F655190}" presName="Name37" presStyleLbl="parChTrans1D3" presStyleIdx="1" presStyleCnt="14"/>
      <dgm:spPr/>
      <dgm:t>
        <a:bodyPr/>
        <a:lstStyle/>
        <a:p>
          <a:endParaRPr lang="zh-CN" altLang="en-US"/>
        </a:p>
      </dgm:t>
    </dgm:pt>
    <dgm:pt modelId="{E014368C-E9E1-4E5F-BC57-BFD3580952AC}" type="pres">
      <dgm:prSet presAssocID="{7AED75BB-15CE-4F39-B085-1BD25524871B}" presName="hierRoot2" presStyleCnt="0">
        <dgm:presLayoutVars>
          <dgm:hierBranch val="init"/>
        </dgm:presLayoutVars>
      </dgm:prSet>
      <dgm:spPr/>
    </dgm:pt>
    <dgm:pt modelId="{1036D541-7938-4CB8-B7DB-4BDC62EF8955}" type="pres">
      <dgm:prSet presAssocID="{7AED75BB-15CE-4F39-B085-1BD25524871B}" presName="rootComposite" presStyleCnt="0"/>
      <dgm:spPr/>
    </dgm:pt>
    <dgm:pt modelId="{DBA108E7-B2B6-4EDD-805A-D6957AEB5DC7}" type="pres">
      <dgm:prSet presAssocID="{7AED75BB-15CE-4F39-B085-1BD25524871B}" presName="rootText" presStyleLbl="node3" presStyleIdx="1" presStyleCnt="14" custScaleX="225361" custScaleY="124762" custLinFactNeighborX="-83999">
        <dgm:presLayoutVars>
          <dgm:chPref val="3"/>
        </dgm:presLayoutVars>
      </dgm:prSet>
      <dgm:spPr/>
      <dgm:t>
        <a:bodyPr/>
        <a:lstStyle/>
        <a:p>
          <a:endParaRPr lang="zh-CN" altLang="en-US"/>
        </a:p>
      </dgm:t>
    </dgm:pt>
    <dgm:pt modelId="{3B040831-5583-4E42-82C1-6D78D7455170}" type="pres">
      <dgm:prSet presAssocID="{7AED75BB-15CE-4F39-B085-1BD25524871B}" presName="rootConnector" presStyleLbl="node3" presStyleIdx="1" presStyleCnt="14"/>
      <dgm:spPr/>
      <dgm:t>
        <a:bodyPr/>
        <a:lstStyle/>
        <a:p>
          <a:endParaRPr lang="zh-CN" altLang="en-US"/>
        </a:p>
      </dgm:t>
    </dgm:pt>
    <dgm:pt modelId="{B5CFF717-526C-460B-A480-45BBFB7F79A4}" type="pres">
      <dgm:prSet presAssocID="{7AED75BB-15CE-4F39-B085-1BD25524871B}" presName="hierChild4" presStyleCnt="0"/>
      <dgm:spPr/>
    </dgm:pt>
    <dgm:pt modelId="{7ECEF389-E6E8-477E-BB5A-2AF78C1AB6A7}" type="pres">
      <dgm:prSet presAssocID="{7AED75BB-15CE-4F39-B085-1BD25524871B}" presName="hierChild5" presStyleCnt="0"/>
      <dgm:spPr/>
    </dgm:pt>
    <dgm:pt modelId="{76C245CA-4F19-424D-A722-E8945FD97373}" type="pres">
      <dgm:prSet presAssocID="{FB6369DC-3938-46D5-A76F-9EC0E2BB0E33}" presName="Name37" presStyleLbl="parChTrans1D3" presStyleIdx="2" presStyleCnt="14"/>
      <dgm:spPr/>
      <dgm:t>
        <a:bodyPr/>
        <a:lstStyle/>
        <a:p>
          <a:endParaRPr lang="zh-CN" altLang="en-US"/>
        </a:p>
      </dgm:t>
    </dgm:pt>
    <dgm:pt modelId="{2A667E52-238A-43C4-BC5F-E5AD854464B2}" type="pres">
      <dgm:prSet presAssocID="{EF6A08ED-71AA-4FDA-8F67-131A38FB2FDB}" presName="hierRoot2" presStyleCnt="0">
        <dgm:presLayoutVars>
          <dgm:hierBranch val="init"/>
        </dgm:presLayoutVars>
      </dgm:prSet>
      <dgm:spPr/>
    </dgm:pt>
    <dgm:pt modelId="{94170E3A-FD80-41B3-83DA-57CD1C9D3882}" type="pres">
      <dgm:prSet presAssocID="{EF6A08ED-71AA-4FDA-8F67-131A38FB2FDB}" presName="rootComposite" presStyleCnt="0"/>
      <dgm:spPr/>
    </dgm:pt>
    <dgm:pt modelId="{BB8FE11E-6DAF-44CF-93F8-590E81F146A6}" type="pres">
      <dgm:prSet presAssocID="{EF6A08ED-71AA-4FDA-8F67-131A38FB2FDB}" presName="rootText" presStyleLbl="node3" presStyleIdx="2" presStyleCnt="14" custScaleX="225361" custScaleY="124762" custLinFactNeighborX="-83999">
        <dgm:presLayoutVars>
          <dgm:chPref val="3"/>
        </dgm:presLayoutVars>
      </dgm:prSet>
      <dgm:spPr/>
      <dgm:t>
        <a:bodyPr/>
        <a:lstStyle/>
        <a:p>
          <a:endParaRPr lang="zh-CN" altLang="en-US"/>
        </a:p>
      </dgm:t>
    </dgm:pt>
    <dgm:pt modelId="{E5B2A46E-3C46-42CD-8B22-4D9644F81BF1}" type="pres">
      <dgm:prSet presAssocID="{EF6A08ED-71AA-4FDA-8F67-131A38FB2FDB}" presName="rootConnector" presStyleLbl="node3" presStyleIdx="2" presStyleCnt="14"/>
      <dgm:spPr/>
      <dgm:t>
        <a:bodyPr/>
        <a:lstStyle/>
        <a:p>
          <a:endParaRPr lang="zh-CN" altLang="en-US"/>
        </a:p>
      </dgm:t>
    </dgm:pt>
    <dgm:pt modelId="{292FD1B0-7E37-4FCF-B247-85E32B65CFFE}" type="pres">
      <dgm:prSet presAssocID="{EF6A08ED-71AA-4FDA-8F67-131A38FB2FDB}" presName="hierChild4" presStyleCnt="0"/>
      <dgm:spPr/>
    </dgm:pt>
    <dgm:pt modelId="{9644A6C3-BBDE-44D9-B3F4-E922591D2231}" type="pres">
      <dgm:prSet presAssocID="{EF6A08ED-71AA-4FDA-8F67-131A38FB2FDB}" presName="hierChild5" presStyleCnt="0"/>
      <dgm:spPr/>
    </dgm:pt>
    <dgm:pt modelId="{A83F432D-C515-482C-8B37-2BCF93FAEE47}" type="pres">
      <dgm:prSet presAssocID="{80A2F824-D33F-4B41-9545-59A5B6A6575F}" presName="hierChild5" presStyleCnt="0"/>
      <dgm:spPr/>
    </dgm:pt>
    <dgm:pt modelId="{094B00E9-2492-466A-9D61-08B133C57CA5}" type="pres">
      <dgm:prSet presAssocID="{949C7311-6963-4128-989D-B63BAA733506}" presName="Name37" presStyleLbl="parChTrans1D2" presStyleIdx="1" presStyleCnt="4"/>
      <dgm:spPr/>
      <dgm:t>
        <a:bodyPr/>
        <a:lstStyle/>
        <a:p>
          <a:endParaRPr lang="zh-CN" altLang="en-US"/>
        </a:p>
      </dgm:t>
    </dgm:pt>
    <dgm:pt modelId="{4EB60EEB-450A-4EDB-9C2A-BB866C52D690}" type="pres">
      <dgm:prSet presAssocID="{C7F19D77-20BC-493D-A0DD-9125D09F0C70}" presName="hierRoot2" presStyleCnt="0">
        <dgm:presLayoutVars>
          <dgm:hierBranch val="init"/>
        </dgm:presLayoutVars>
      </dgm:prSet>
      <dgm:spPr/>
    </dgm:pt>
    <dgm:pt modelId="{AB0F2D09-2ED4-47FD-9A4C-FD10AD3E0676}" type="pres">
      <dgm:prSet presAssocID="{C7F19D77-20BC-493D-A0DD-9125D09F0C70}" presName="rootComposite" presStyleCnt="0"/>
      <dgm:spPr/>
    </dgm:pt>
    <dgm:pt modelId="{34CB506A-510C-41E9-83F3-6BB4D5D7C9E1}" type="pres">
      <dgm:prSet presAssocID="{C7F19D77-20BC-493D-A0DD-9125D09F0C70}" presName="rootText" presStyleLbl="node2" presStyleIdx="1" presStyleCnt="4" custScaleX="201886" custLinFactNeighborX="-34041" custLinFactNeighborY="3606">
        <dgm:presLayoutVars>
          <dgm:chPref val="3"/>
        </dgm:presLayoutVars>
      </dgm:prSet>
      <dgm:spPr/>
      <dgm:t>
        <a:bodyPr/>
        <a:lstStyle/>
        <a:p>
          <a:endParaRPr lang="zh-CN" altLang="en-US"/>
        </a:p>
      </dgm:t>
    </dgm:pt>
    <dgm:pt modelId="{1960646A-E297-47D3-90E0-4B027B237489}" type="pres">
      <dgm:prSet presAssocID="{C7F19D77-20BC-493D-A0DD-9125D09F0C70}" presName="rootConnector" presStyleLbl="node2" presStyleIdx="1" presStyleCnt="4"/>
      <dgm:spPr/>
      <dgm:t>
        <a:bodyPr/>
        <a:lstStyle/>
        <a:p>
          <a:endParaRPr lang="zh-CN" altLang="en-US"/>
        </a:p>
      </dgm:t>
    </dgm:pt>
    <dgm:pt modelId="{63789278-CBC0-4047-95C6-83CE00196034}" type="pres">
      <dgm:prSet presAssocID="{C7F19D77-20BC-493D-A0DD-9125D09F0C70}" presName="hierChild4" presStyleCnt="0"/>
      <dgm:spPr/>
    </dgm:pt>
    <dgm:pt modelId="{47CBA085-D580-4DA5-B089-EFA4B3F678C6}" type="pres">
      <dgm:prSet presAssocID="{441C6099-740B-46B8-B7A3-A10034E875D9}" presName="Name37" presStyleLbl="parChTrans1D3" presStyleIdx="3" presStyleCnt="14"/>
      <dgm:spPr/>
      <dgm:t>
        <a:bodyPr/>
        <a:lstStyle/>
        <a:p>
          <a:endParaRPr lang="zh-CN" altLang="en-US"/>
        </a:p>
      </dgm:t>
    </dgm:pt>
    <dgm:pt modelId="{F721B25D-08DA-4249-9E3F-FDC8FDCD7BB7}" type="pres">
      <dgm:prSet presAssocID="{E3428BB2-9028-4BDF-9272-B9024B86C71E}" presName="hierRoot2" presStyleCnt="0">
        <dgm:presLayoutVars>
          <dgm:hierBranch val="init"/>
        </dgm:presLayoutVars>
      </dgm:prSet>
      <dgm:spPr/>
    </dgm:pt>
    <dgm:pt modelId="{7CFFDEF2-1F4C-4B84-8E98-5E895DC4AAB1}" type="pres">
      <dgm:prSet presAssocID="{E3428BB2-9028-4BDF-9272-B9024B86C71E}" presName="rootComposite" presStyleCnt="0"/>
      <dgm:spPr/>
    </dgm:pt>
    <dgm:pt modelId="{0EFF19B7-049F-46FD-A1DC-34B088EA2F1A}" type="pres">
      <dgm:prSet presAssocID="{E3428BB2-9028-4BDF-9272-B9024B86C71E}" presName="rootText" presStyleLbl="node3" presStyleIdx="3" presStyleCnt="14" custScaleX="322227" custLinFactNeighborX="-34041" custLinFactNeighborY="3606">
        <dgm:presLayoutVars>
          <dgm:chPref val="3"/>
        </dgm:presLayoutVars>
      </dgm:prSet>
      <dgm:spPr/>
      <dgm:t>
        <a:bodyPr/>
        <a:lstStyle/>
        <a:p>
          <a:endParaRPr lang="zh-CN" altLang="en-US"/>
        </a:p>
      </dgm:t>
    </dgm:pt>
    <dgm:pt modelId="{37225E53-B5F2-40EB-99F3-13ACF937F39E}" type="pres">
      <dgm:prSet presAssocID="{E3428BB2-9028-4BDF-9272-B9024B86C71E}" presName="rootConnector" presStyleLbl="node3" presStyleIdx="3" presStyleCnt="14"/>
      <dgm:spPr/>
      <dgm:t>
        <a:bodyPr/>
        <a:lstStyle/>
        <a:p>
          <a:endParaRPr lang="zh-CN" altLang="en-US"/>
        </a:p>
      </dgm:t>
    </dgm:pt>
    <dgm:pt modelId="{F12D5967-BED1-45C3-BDD5-0B966E252E32}" type="pres">
      <dgm:prSet presAssocID="{E3428BB2-9028-4BDF-9272-B9024B86C71E}" presName="hierChild4" presStyleCnt="0"/>
      <dgm:spPr/>
    </dgm:pt>
    <dgm:pt modelId="{483D70E1-C9FE-4EB9-991E-7902B4B1A6DA}" type="pres">
      <dgm:prSet presAssocID="{E3428BB2-9028-4BDF-9272-B9024B86C71E}" presName="hierChild5" presStyleCnt="0"/>
      <dgm:spPr/>
    </dgm:pt>
    <dgm:pt modelId="{EEC02ABA-67BB-4B5F-8E96-462B1277135E}" type="pres">
      <dgm:prSet presAssocID="{4468BB26-B4AF-4109-8608-682B280DB9A5}" presName="Name37" presStyleLbl="parChTrans1D3" presStyleIdx="4" presStyleCnt="14"/>
      <dgm:spPr/>
      <dgm:t>
        <a:bodyPr/>
        <a:lstStyle/>
        <a:p>
          <a:endParaRPr lang="zh-CN" altLang="en-US"/>
        </a:p>
      </dgm:t>
    </dgm:pt>
    <dgm:pt modelId="{FE11B212-E1F3-4026-B04A-F4C6864AFBB2}" type="pres">
      <dgm:prSet presAssocID="{CDF4E52D-41FD-4685-92CE-5FF5763318A4}" presName="hierRoot2" presStyleCnt="0">
        <dgm:presLayoutVars>
          <dgm:hierBranch val="init"/>
        </dgm:presLayoutVars>
      </dgm:prSet>
      <dgm:spPr/>
    </dgm:pt>
    <dgm:pt modelId="{BA126335-26D2-45CF-85EE-258829115B66}" type="pres">
      <dgm:prSet presAssocID="{CDF4E52D-41FD-4685-92CE-5FF5763318A4}" presName="rootComposite" presStyleCnt="0"/>
      <dgm:spPr/>
    </dgm:pt>
    <dgm:pt modelId="{68A82D34-C686-4923-BD27-DF69C118865F}" type="pres">
      <dgm:prSet presAssocID="{CDF4E52D-41FD-4685-92CE-5FF5763318A4}" presName="rootText" presStyleLbl="node3" presStyleIdx="4" presStyleCnt="14" custScaleX="322227" custLinFactNeighborX="-34041" custLinFactNeighborY="3606">
        <dgm:presLayoutVars>
          <dgm:chPref val="3"/>
        </dgm:presLayoutVars>
      </dgm:prSet>
      <dgm:spPr/>
      <dgm:t>
        <a:bodyPr/>
        <a:lstStyle/>
        <a:p>
          <a:endParaRPr lang="zh-CN" altLang="en-US"/>
        </a:p>
      </dgm:t>
    </dgm:pt>
    <dgm:pt modelId="{5F92FE05-2D33-4172-97E7-B67B3B64C3FF}" type="pres">
      <dgm:prSet presAssocID="{CDF4E52D-41FD-4685-92CE-5FF5763318A4}" presName="rootConnector" presStyleLbl="node3" presStyleIdx="4" presStyleCnt="14"/>
      <dgm:spPr/>
      <dgm:t>
        <a:bodyPr/>
        <a:lstStyle/>
        <a:p>
          <a:endParaRPr lang="zh-CN" altLang="en-US"/>
        </a:p>
      </dgm:t>
    </dgm:pt>
    <dgm:pt modelId="{5104BBFC-A43C-48D8-9924-2B1A958A44BA}" type="pres">
      <dgm:prSet presAssocID="{CDF4E52D-41FD-4685-92CE-5FF5763318A4}" presName="hierChild4" presStyleCnt="0"/>
      <dgm:spPr/>
    </dgm:pt>
    <dgm:pt modelId="{9D2F9B3F-DE31-4A49-B854-D86A086BF279}" type="pres">
      <dgm:prSet presAssocID="{CDF4E52D-41FD-4685-92CE-5FF5763318A4}" presName="hierChild5" presStyleCnt="0"/>
      <dgm:spPr/>
    </dgm:pt>
    <dgm:pt modelId="{8078CA56-AB35-4643-9C72-349D14B89979}" type="pres">
      <dgm:prSet presAssocID="{1011AE9D-B55B-4B07-B9A0-F72AA1532D37}" presName="Name37" presStyleLbl="parChTrans1D3" presStyleIdx="5" presStyleCnt="14"/>
      <dgm:spPr/>
      <dgm:t>
        <a:bodyPr/>
        <a:lstStyle/>
        <a:p>
          <a:endParaRPr lang="zh-CN" altLang="en-US"/>
        </a:p>
      </dgm:t>
    </dgm:pt>
    <dgm:pt modelId="{CCB09649-B8C2-4E6E-BF3B-06E80C74A0A5}" type="pres">
      <dgm:prSet presAssocID="{D67E09AB-D8D0-4AEC-AACD-3CE2AC60BFE1}" presName="hierRoot2" presStyleCnt="0">
        <dgm:presLayoutVars>
          <dgm:hierBranch val="init"/>
        </dgm:presLayoutVars>
      </dgm:prSet>
      <dgm:spPr/>
    </dgm:pt>
    <dgm:pt modelId="{ADFD5619-BA8D-4F97-86AE-54A6A5694AA3}" type="pres">
      <dgm:prSet presAssocID="{D67E09AB-D8D0-4AEC-AACD-3CE2AC60BFE1}" presName="rootComposite" presStyleCnt="0"/>
      <dgm:spPr/>
    </dgm:pt>
    <dgm:pt modelId="{599027E9-05C5-48DC-BFB1-E9B5BC1F8ECE}" type="pres">
      <dgm:prSet presAssocID="{D67E09AB-D8D0-4AEC-AACD-3CE2AC60BFE1}" presName="rootText" presStyleLbl="node3" presStyleIdx="5" presStyleCnt="14" custScaleX="322227" custLinFactNeighborX="-34041" custLinFactNeighborY="3606">
        <dgm:presLayoutVars>
          <dgm:chPref val="3"/>
        </dgm:presLayoutVars>
      </dgm:prSet>
      <dgm:spPr/>
      <dgm:t>
        <a:bodyPr/>
        <a:lstStyle/>
        <a:p>
          <a:endParaRPr lang="zh-CN" altLang="en-US"/>
        </a:p>
      </dgm:t>
    </dgm:pt>
    <dgm:pt modelId="{84819CAA-A2F7-4104-B2F2-E1210594967A}" type="pres">
      <dgm:prSet presAssocID="{D67E09AB-D8D0-4AEC-AACD-3CE2AC60BFE1}" presName="rootConnector" presStyleLbl="node3" presStyleIdx="5" presStyleCnt="14"/>
      <dgm:spPr/>
      <dgm:t>
        <a:bodyPr/>
        <a:lstStyle/>
        <a:p>
          <a:endParaRPr lang="zh-CN" altLang="en-US"/>
        </a:p>
      </dgm:t>
    </dgm:pt>
    <dgm:pt modelId="{D94EA198-68A8-4D73-876A-919E4400557A}" type="pres">
      <dgm:prSet presAssocID="{D67E09AB-D8D0-4AEC-AACD-3CE2AC60BFE1}" presName="hierChild4" presStyleCnt="0"/>
      <dgm:spPr/>
    </dgm:pt>
    <dgm:pt modelId="{B0B04DEF-B281-4079-8601-6EF7E4D14A70}" type="pres">
      <dgm:prSet presAssocID="{D67E09AB-D8D0-4AEC-AACD-3CE2AC60BFE1}" presName="hierChild5" presStyleCnt="0"/>
      <dgm:spPr/>
    </dgm:pt>
    <dgm:pt modelId="{1F288BAF-92A1-4D08-B3D4-2608724C73D2}" type="pres">
      <dgm:prSet presAssocID="{6919E998-254E-487F-8959-2BFC755D180D}" presName="Name37" presStyleLbl="parChTrans1D3" presStyleIdx="6" presStyleCnt="14"/>
      <dgm:spPr/>
      <dgm:t>
        <a:bodyPr/>
        <a:lstStyle/>
        <a:p>
          <a:endParaRPr lang="zh-CN" altLang="en-US"/>
        </a:p>
      </dgm:t>
    </dgm:pt>
    <dgm:pt modelId="{ABDD0DED-7C26-43A1-9EE0-1CD1FBC5EC07}" type="pres">
      <dgm:prSet presAssocID="{C97B3785-F211-4672-8A5B-C77B910DF1E2}" presName="hierRoot2" presStyleCnt="0">
        <dgm:presLayoutVars>
          <dgm:hierBranch val="init"/>
        </dgm:presLayoutVars>
      </dgm:prSet>
      <dgm:spPr/>
    </dgm:pt>
    <dgm:pt modelId="{AE0B5099-4DC1-494D-9020-C175CBDD770F}" type="pres">
      <dgm:prSet presAssocID="{C97B3785-F211-4672-8A5B-C77B910DF1E2}" presName="rootComposite" presStyleCnt="0"/>
      <dgm:spPr/>
    </dgm:pt>
    <dgm:pt modelId="{AA46B281-56F5-43B8-AF73-7BB908E53DA8}" type="pres">
      <dgm:prSet presAssocID="{C97B3785-F211-4672-8A5B-C77B910DF1E2}" presName="rootText" presStyleLbl="node3" presStyleIdx="6" presStyleCnt="14" custScaleX="322227" custLinFactNeighborX="-34041" custLinFactNeighborY="3606">
        <dgm:presLayoutVars>
          <dgm:chPref val="3"/>
        </dgm:presLayoutVars>
      </dgm:prSet>
      <dgm:spPr/>
      <dgm:t>
        <a:bodyPr/>
        <a:lstStyle/>
        <a:p>
          <a:endParaRPr lang="zh-CN" altLang="en-US"/>
        </a:p>
      </dgm:t>
    </dgm:pt>
    <dgm:pt modelId="{F4957672-FDE8-4C75-978D-594983CED2FA}" type="pres">
      <dgm:prSet presAssocID="{C97B3785-F211-4672-8A5B-C77B910DF1E2}" presName="rootConnector" presStyleLbl="node3" presStyleIdx="6" presStyleCnt="14"/>
      <dgm:spPr/>
      <dgm:t>
        <a:bodyPr/>
        <a:lstStyle/>
        <a:p>
          <a:endParaRPr lang="zh-CN" altLang="en-US"/>
        </a:p>
      </dgm:t>
    </dgm:pt>
    <dgm:pt modelId="{EF02CA0B-D4BE-4870-9AE9-7E774450C5F2}" type="pres">
      <dgm:prSet presAssocID="{C97B3785-F211-4672-8A5B-C77B910DF1E2}" presName="hierChild4" presStyleCnt="0"/>
      <dgm:spPr/>
    </dgm:pt>
    <dgm:pt modelId="{0965E024-7288-48D5-97C8-1455C716356B}" type="pres">
      <dgm:prSet presAssocID="{C97B3785-F211-4672-8A5B-C77B910DF1E2}" presName="hierChild5" presStyleCnt="0"/>
      <dgm:spPr/>
    </dgm:pt>
    <dgm:pt modelId="{F6042260-5597-46C8-8F65-80F441EEA155}" type="pres">
      <dgm:prSet presAssocID="{D09E8F89-23BD-4E59-8EA1-3BDA369CDC3B}" presName="Name37" presStyleLbl="parChTrans1D3" presStyleIdx="7" presStyleCnt="14"/>
      <dgm:spPr/>
      <dgm:t>
        <a:bodyPr/>
        <a:lstStyle/>
        <a:p>
          <a:endParaRPr lang="zh-CN" altLang="en-US"/>
        </a:p>
      </dgm:t>
    </dgm:pt>
    <dgm:pt modelId="{BFCC5EB3-336B-4614-8F10-485F66DF4B6E}" type="pres">
      <dgm:prSet presAssocID="{D58D97B9-748D-4D02-96AD-11C39C072CDE}" presName="hierRoot2" presStyleCnt="0">
        <dgm:presLayoutVars>
          <dgm:hierBranch val="init"/>
        </dgm:presLayoutVars>
      </dgm:prSet>
      <dgm:spPr/>
    </dgm:pt>
    <dgm:pt modelId="{D1C422EE-D027-4F60-A826-5FD3ABA02494}" type="pres">
      <dgm:prSet presAssocID="{D58D97B9-748D-4D02-96AD-11C39C072CDE}" presName="rootComposite" presStyleCnt="0"/>
      <dgm:spPr/>
    </dgm:pt>
    <dgm:pt modelId="{4DAC14E3-3603-46C1-9911-03A3696CF590}" type="pres">
      <dgm:prSet presAssocID="{D58D97B9-748D-4D02-96AD-11C39C072CDE}" presName="rootText" presStyleLbl="node3" presStyleIdx="7" presStyleCnt="14" custScaleX="322227" custLinFactNeighborX="-34041" custLinFactNeighborY="369">
        <dgm:presLayoutVars>
          <dgm:chPref val="3"/>
        </dgm:presLayoutVars>
      </dgm:prSet>
      <dgm:spPr/>
      <dgm:t>
        <a:bodyPr/>
        <a:lstStyle/>
        <a:p>
          <a:endParaRPr lang="zh-CN" altLang="en-US"/>
        </a:p>
      </dgm:t>
    </dgm:pt>
    <dgm:pt modelId="{046D1FE3-185F-491B-B565-B0878DD9BCEA}" type="pres">
      <dgm:prSet presAssocID="{D58D97B9-748D-4D02-96AD-11C39C072CDE}" presName="rootConnector" presStyleLbl="node3" presStyleIdx="7" presStyleCnt="14"/>
      <dgm:spPr/>
      <dgm:t>
        <a:bodyPr/>
        <a:lstStyle/>
        <a:p>
          <a:endParaRPr lang="zh-CN" altLang="en-US"/>
        </a:p>
      </dgm:t>
    </dgm:pt>
    <dgm:pt modelId="{75A538A4-7CF2-4A8E-92B2-649CC2BFF078}" type="pres">
      <dgm:prSet presAssocID="{D58D97B9-748D-4D02-96AD-11C39C072CDE}" presName="hierChild4" presStyleCnt="0"/>
      <dgm:spPr/>
    </dgm:pt>
    <dgm:pt modelId="{8E3D9D94-4265-4BA7-B443-D7D63CFCA85F}" type="pres">
      <dgm:prSet presAssocID="{D58D97B9-748D-4D02-96AD-11C39C072CDE}" presName="hierChild5" presStyleCnt="0"/>
      <dgm:spPr/>
    </dgm:pt>
    <dgm:pt modelId="{DDDC1E76-DE50-43CA-80B3-4DC12F075BD9}" type="pres">
      <dgm:prSet presAssocID="{C7F19D77-20BC-493D-A0DD-9125D09F0C70}" presName="hierChild5" presStyleCnt="0"/>
      <dgm:spPr/>
    </dgm:pt>
    <dgm:pt modelId="{035E9528-C05B-4CAB-B186-D0803266699A}" type="pres">
      <dgm:prSet presAssocID="{4E60766E-B99F-4FB6-8807-AA99E796C43B}" presName="Name37" presStyleLbl="parChTrans1D2" presStyleIdx="2" presStyleCnt="4"/>
      <dgm:spPr/>
      <dgm:t>
        <a:bodyPr/>
        <a:lstStyle/>
        <a:p>
          <a:endParaRPr lang="zh-CN" altLang="en-US"/>
        </a:p>
      </dgm:t>
    </dgm:pt>
    <dgm:pt modelId="{E14346C6-C669-4203-8B6B-62ECA6426D32}" type="pres">
      <dgm:prSet presAssocID="{9F7F12D1-7E4E-4CE4-90D8-35A7A17C57F6}" presName="hierRoot2" presStyleCnt="0">
        <dgm:presLayoutVars>
          <dgm:hierBranch val="init"/>
        </dgm:presLayoutVars>
      </dgm:prSet>
      <dgm:spPr/>
    </dgm:pt>
    <dgm:pt modelId="{51CAB233-E04C-4FE2-A003-39401A9448A2}" type="pres">
      <dgm:prSet presAssocID="{9F7F12D1-7E4E-4CE4-90D8-35A7A17C57F6}" presName="rootComposite" presStyleCnt="0"/>
      <dgm:spPr/>
    </dgm:pt>
    <dgm:pt modelId="{2AD6B935-B19B-406F-B83C-0B40F615846E}" type="pres">
      <dgm:prSet presAssocID="{9F7F12D1-7E4E-4CE4-90D8-35A7A17C57F6}" presName="rootText" presStyleLbl="node2" presStyleIdx="2" presStyleCnt="4" custScaleX="201886" custLinFactNeighborX="-7894" custLinFactNeighborY="-123">
        <dgm:presLayoutVars>
          <dgm:chPref val="3"/>
        </dgm:presLayoutVars>
      </dgm:prSet>
      <dgm:spPr/>
      <dgm:t>
        <a:bodyPr/>
        <a:lstStyle/>
        <a:p>
          <a:endParaRPr lang="zh-CN" altLang="en-US"/>
        </a:p>
      </dgm:t>
    </dgm:pt>
    <dgm:pt modelId="{AA126985-94AC-4D8F-A19F-C6F5CAAED5FA}" type="pres">
      <dgm:prSet presAssocID="{9F7F12D1-7E4E-4CE4-90D8-35A7A17C57F6}" presName="rootConnector" presStyleLbl="node2" presStyleIdx="2" presStyleCnt="4"/>
      <dgm:spPr/>
      <dgm:t>
        <a:bodyPr/>
        <a:lstStyle/>
        <a:p>
          <a:endParaRPr lang="zh-CN" altLang="en-US"/>
        </a:p>
      </dgm:t>
    </dgm:pt>
    <dgm:pt modelId="{3444BCD9-CB95-4F2B-92A2-9ABE172FF84A}" type="pres">
      <dgm:prSet presAssocID="{9F7F12D1-7E4E-4CE4-90D8-35A7A17C57F6}" presName="hierChild4" presStyleCnt="0"/>
      <dgm:spPr/>
    </dgm:pt>
    <dgm:pt modelId="{732F420E-302E-4714-92C3-5D4D6421EE90}" type="pres">
      <dgm:prSet presAssocID="{96541BA9-4EEA-4C2F-B470-67D662199BEB}" presName="Name37" presStyleLbl="parChTrans1D3" presStyleIdx="8" presStyleCnt="14"/>
      <dgm:spPr/>
      <dgm:t>
        <a:bodyPr/>
        <a:lstStyle/>
        <a:p>
          <a:endParaRPr lang="zh-CN" altLang="en-US"/>
        </a:p>
      </dgm:t>
    </dgm:pt>
    <dgm:pt modelId="{7FCD25E1-0243-47BA-A52B-DDEA66457AC0}" type="pres">
      <dgm:prSet presAssocID="{95090B26-0E46-4535-A141-20E967BC705F}" presName="hierRoot2" presStyleCnt="0">
        <dgm:presLayoutVars>
          <dgm:hierBranch val="init"/>
        </dgm:presLayoutVars>
      </dgm:prSet>
      <dgm:spPr/>
    </dgm:pt>
    <dgm:pt modelId="{20AE54BB-33B0-453F-9EDB-F2E109B8AFEC}" type="pres">
      <dgm:prSet presAssocID="{95090B26-0E46-4535-A141-20E967BC705F}" presName="rootComposite" presStyleCnt="0"/>
      <dgm:spPr/>
    </dgm:pt>
    <dgm:pt modelId="{8C719717-4300-427E-9C16-C6A823E72CB5}" type="pres">
      <dgm:prSet presAssocID="{95090B26-0E46-4535-A141-20E967BC705F}" presName="rootText" presStyleLbl="node3" presStyleIdx="8" presStyleCnt="14" custScaleX="231982" custScaleY="136899" custLinFactNeighborX="-7894" custLinFactNeighborY="-123">
        <dgm:presLayoutVars>
          <dgm:chPref val="3"/>
        </dgm:presLayoutVars>
      </dgm:prSet>
      <dgm:spPr/>
      <dgm:t>
        <a:bodyPr/>
        <a:lstStyle/>
        <a:p>
          <a:endParaRPr lang="zh-CN" altLang="en-US"/>
        </a:p>
      </dgm:t>
    </dgm:pt>
    <dgm:pt modelId="{D889C7B8-7143-436A-B946-36684F0B38EB}" type="pres">
      <dgm:prSet presAssocID="{95090B26-0E46-4535-A141-20E967BC705F}" presName="rootConnector" presStyleLbl="node3" presStyleIdx="8" presStyleCnt="14"/>
      <dgm:spPr/>
      <dgm:t>
        <a:bodyPr/>
        <a:lstStyle/>
        <a:p>
          <a:endParaRPr lang="zh-CN" altLang="en-US"/>
        </a:p>
      </dgm:t>
    </dgm:pt>
    <dgm:pt modelId="{C8C2CE24-2B31-482B-9874-A2FF00363AC5}" type="pres">
      <dgm:prSet presAssocID="{95090B26-0E46-4535-A141-20E967BC705F}" presName="hierChild4" presStyleCnt="0"/>
      <dgm:spPr/>
    </dgm:pt>
    <dgm:pt modelId="{AD27F925-A59C-41DA-A038-0FF3D9A305B7}" type="pres">
      <dgm:prSet presAssocID="{95090B26-0E46-4535-A141-20E967BC705F}" presName="hierChild5" presStyleCnt="0"/>
      <dgm:spPr/>
    </dgm:pt>
    <dgm:pt modelId="{2CC26256-ABFF-485C-8C35-95DEE4B8D44A}" type="pres">
      <dgm:prSet presAssocID="{A5BD0141-46D4-46B2-B0A6-6A76058973BA}" presName="Name37" presStyleLbl="parChTrans1D3" presStyleIdx="9" presStyleCnt="14"/>
      <dgm:spPr/>
      <dgm:t>
        <a:bodyPr/>
        <a:lstStyle/>
        <a:p>
          <a:endParaRPr lang="zh-CN" altLang="en-US"/>
        </a:p>
      </dgm:t>
    </dgm:pt>
    <dgm:pt modelId="{8816A372-D6C7-461D-8B78-F39BF0F4EE5E}" type="pres">
      <dgm:prSet presAssocID="{D475A654-D8CF-40E5-B70D-FD7FEEE167D3}" presName="hierRoot2" presStyleCnt="0">
        <dgm:presLayoutVars>
          <dgm:hierBranch val="init"/>
        </dgm:presLayoutVars>
      </dgm:prSet>
      <dgm:spPr/>
    </dgm:pt>
    <dgm:pt modelId="{0805C419-38D8-432B-BEBA-099CC514172D}" type="pres">
      <dgm:prSet presAssocID="{D475A654-D8CF-40E5-B70D-FD7FEEE167D3}" presName="rootComposite" presStyleCnt="0"/>
      <dgm:spPr/>
    </dgm:pt>
    <dgm:pt modelId="{86212BF7-00E1-42A0-BD3C-C5C425F12FED}" type="pres">
      <dgm:prSet presAssocID="{D475A654-D8CF-40E5-B70D-FD7FEEE167D3}" presName="rootText" presStyleLbl="node3" presStyleIdx="9" presStyleCnt="14" custScaleX="231982" custScaleY="121157" custLinFactNeighborX="-7894" custLinFactNeighborY="-123">
        <dgm:presLayoutVars>
          <dgm:chPref val="3"/>
        </dgm:presLayoutVars>
      </dgm:prSet>
      <dgm:spPr/>
      <dgm:t>
        <a:bodyPr/>
        <a:lstStyle/>
        <a:p>
          <a:endParaRPr lang="zh-CN" altLang="en-US"/>
        </a:p>
      </dgm:t>
    </dgm:pt>
    <dgm:pt modelId="{94E2CAE4-6090-4009-A90A-6DAC1CDB91E1}" type="pres">
      <dgm:prSet presAssocID="{D475A654-D8CF-40E5-B70D-FD7FEEE167D3}" presName="rootConnector" presStyleLbl="node3" presStyleIdx="9" presStyleCnt="14"/>
      <dgm:spPr/>
      <dgm:t>
        <a:bodyPr/>
        <a:lstStyle/>
        <a:p>
          <a:endParaRPr lang="zh-CN" altLang="en-US"/>
        </a:p>
      </dgm:t>
    </dgm:pt>
    <dgm:pt modelId="{41C0E89D-7CFD-46AF-AA38-192F07B837D3}" type="pres">
      <dgm:prSet presAssocID="{D475A654-D8CF-40E5-B70D-FD7FEEE167D3}" presName="hierChild4" presStyleCnt="0"/>
      <dgm:spPr/>
    </dgm:pt>
    <dgm:pt modelId="{F7E43AAD-AAA7-4D10-9AC4-4AB3A81DC732}" type="pres">
      <dgm:prSet presAssocID="{D475A654-D8CF-40E5-B70D-FD7FEEE167D3}" presName="hierChild5" presStyleCnt="0"/>
      <dgm:spPr/>
    </dgm:pt>
    <dgm:pt modelId="{74B895AA-86FA-4592-9514-4FF835A208DF}" type="pres">
      <dgm:prSet presAssocID="{22C450B6-B3CE-4F3C-862F-BFB29EBBB27A}" presName="Name37" presStyleLbl="parChTrans1D3" presStyleIdx="10" presStyleCnt="14"/>
      <dgm:spPr/>
      <dgm:t>
        <a:bodyPr/>
        <a:lstStyle/>
        <a:p>
          <a:endParaRPr lang="zh-CN" altLang="en-US"/>
        </a:p>
      </dgm:t>
    </dgm:pt>
    <dgm:pt modelId="{FA2D7DBC-4FF5-4D8F-B2A9-5BAD23442578}" type="pres">
      <dgm:prSet presAssocID="{949D2C48-3511-41B2-A220-28939924B5AC}" presName="hierRoot2" presStyleCnt="0">
        <dgm:presLayoutVars>
          <dgm:hierBranch val="init"/>
        </dgm:presLayoutVars>
      </dgm:prSet>
      <dgm:spPr/>
    </dgm:pt>
    <dgm:pt modelId="{2EEA6789-0913-4C02-ACCE-44167594A384}" type="pres">
      <dgm:prSet presAssocID="{949D2C48-3511-41B2-A220-28939924B5AC}" presName="rootComposite" presStyleCnt="0"/>
      <dgm:spPr/>
    </dgm:pt>
    <dgm:pt modelId="{4510A118-79FE-4407-B7DC-CDA4BB0A546B}" type="pres">
      <dgm:prSet presAssocID="{949D2C48-3511-41B2-A220-28939924B5AC}" presName="rootText" presStyleLbl="node3" presStyleIdx="10" presStyleCnt="14" custScaleX="231982" custLinFactNeighborX="-7894" custLinFactNeighborY="-3171">
        <dgm:presLayoutVars>
          <dgm:chPref val="3"/>
        </dgm:presLayoutVars>
      </dgm:prSet>
      <dgm:spPr/>
      <dgm:t>
        <a:bodyPr/>
        <a:lstStyle/>
        <a:p>
          <a:endParaRPr lang="zh-CN" altLang="en-US"/>
        </a:p>
      </dgm:t>
    </dgm:pt>
    <dgm:pt modelId="{1F1C916E-7F4E-46C2-9E77-8AF5EC4B1B38}" type="pres">
      <dgm:prSet presAssocID="{949D2C48-3511-41B2-A220-28939924B5AC}" presName="rootConnector" presStyleLbl="node3" presStyleIdx="10" presStyleCnt="14"/>
      <dgm:spPr/>
      <dgm:t>
        <a:bodyPr/>
        <a:lstStyle/>
        <a:p>
          <a:endParaRPr lang="zh-CN" altLang="en-US"/>
        </a:p>
      </dgm:t>
    </dgm:pt>
    <dgm:pt modelId="{CEE01C16-D9AE-4E6B-9925-3C9276C6576D}" type="pres">
      <dgm:prSet presAssocID="{949D2C48-3511-41B2-A220-28939924B5AC}" presName="hierChild4" presStyleCnt="0"/>
      <dgm:spPr/>
    </dgm:pt>
    <dgm:pt modelId="{8B40CED3-5EEA-4E7F-9D2F-127DC74E97A2}" type="pres">
      <dgm:prSet presAssocID="{949D2C48-3511-41B2-A220-28939924B5AC}" presName="hierChild5" presStyleCnt="0"/>
      <dgm:spPr/>
    </dgm:pt>
    <dgm:pt modelId="{B34AFF3A-91F9-472A-BA87-6366E6ADE801}" type="pres">
      <dgm:prSet presAssocID="{9F7F12D1-7E4E-4CE4-90D8-35A7A17C57F6}" presName="hierChild5" presStyleCnt="0"/>
      <dgm:spPr/>
    </dgm:pt>
    <dgm:pt modelId="{1D41373B-F60E-4565-8BCB-F65F762DC954}" type="pres">
      <dgm:prSet presAssocID="{218AE0BE-A8B5-4B4F-B344-9462E07E86C3}" presName="Name37" presStyleLbl="parChTrans1D2" presStyleIdx="3" presStyleCnt="4"/>
      <dgm:spPr/>
      <dgm:t>
        <a:bodyPr/>
        <a:lstStyle/>
        <a:p>
          <a:endParaRPr lang="zh-CN" altLang="en-US"/>
        </a:p>
      </dgm:t>
    </dgm:pt>
    <dgm:pt modelId="{048CF901-5EF5-4393-B60F-5E89B8BED88C}" type="pres">
      <dgm:prSet presAssocID="{A1696FF6-218D-43DD-8E25-382D15817769}" presName="hierRoot2" presStyleCnt="0">
        <dgm:presLayoutVars>
          <dgm:hierBranch val="init"/>
        </dgm:presLayoutVars>
      </dgm:prSet>
      <dgm:spPr/>
    </dgm:pt>
    <dgm:pt modelId="{C1B2B6B8-1F20-4D60-88A4-8250CADE1421}" type="pres">
      <dgm:prSet presAssocID="{A1696FF6-218D-43DD-8E25-382D15817769}" presName="rootComposite" presStyleCnt="0"/>
      <dgm:spPr/>
    </dgm:pt>
    <dgm:pt modelId="{0B2E6BBB-27DB-4110-867D-F85BFC3DC33B}" type="pres">
      <dgm:prSet presAssocID="{A1696FF6-218D-43DD-8E25-382D15817769}" presName="rootText" presStyleLbl="node2" presStyleIdx="3" presStyleCnt="4" custScaleX="201886" custLinFactNeighborX="64615" custLinFactNeighborY="-1077">
        <dgm:presLayoutVars>
          <dgm:chPref val="3"/>
        </dgm:presLayoutVars>
      </dgm:prSet>
      <dgm:spPr/>
      <dgm:t>
        <a:bodyPr/>
        <a:lstStyle/>
        <a:p>
          <a:endParaRPr lang="zh-CN" altLang="en-US"/>
        </a:p>
      </dgm:t>
    </dgm:pt>
    <dgm:pt modelId="{A5FF2307-D214-4C9F-A90B-505CC91A8E1A}" type="pres">
      <dgm:prSet presAssocID="{A1696FF6-218D-43DD-8E25-382D15817769}" presName="rootConnector" presStyleLbl="node2" presStyleIdx="3" presStyleCnt="4"/>
      <dgm:spPr/>
      <dgm:t>
        <a:bodyPr/>
        <a:lstStyle/>
        <a:p>
          <a:endParaRPr lang="zh-CN" altLang="en-US"/>
        </a:p>
      </dgm:t>
    </dgm:pt>
    <dgm:pt modelId="{675CA14A-D993-44AA-BFC7-62CC4A4A8A34}" type="pres">
      <dgm:prSet presAssocID="{A1696FF6-218D-43DD-8E25-382D15817769}" presName="hierChild4" presStyleCnt="0"/>
      <dgm:spPr/>
    </dgm:pt>
    <dgm:pt modelId="{6F4DDA84-5BFD-4A97-AE9E-340AF564F914}" type="pres">
      <dgm:prSet presAssocID="{DB60EC51-B5F3-449B-B937-EDA3B34F0125}" presName="Name37" presStyleLbl="parChTrans1D3" presStyleIdx="11" presStyleCnt="14"/>
      <dgm:spPr/>
      <dgm:t>
        <a:bodyPr/>
        <a:lstStyle/>
        <a:p>
          <a:endParaRPr lang="zh-CN" altLang="en-US"/>
        </a:p>
      </dgm:t>
    </dgm:pt>
    <dgm:pt modelId="{70058576-16C6-4EA9-A339-73A086568DEC}" type="pres">
      <dgm:prSet presAssocID="{1AFC4DD5-5F2F-4E2A-8523-7E08A80A8C00}" presName="hierRoot2" presStyleCnt="0">
        <dgm:presLayoutVars>
          <dgm:hierBranch val="init"/>
        </dgm:presLayoutVars>
      </dgm:prSet>
      <dgm:spPr/>
    </dgm:pt>
    <dgm:pt modelId="{FCF9E3EB-CA2C-48CC-BF71-E63F13E23016}" type="pres">
      <dgm:prSet presAssocID="{1AFC4DD5-5F2F-4E2A-8523-7E08A80A8C00}" presName="rootComposite" presStyleCnt="0"/>
      <dgm:spPr/>
    </dgm:pt>
    <dgm:pt modelId="{92F457D9-D1D8-4377-A1BB-ABD039DF7047}" type="pres">
      <dgm:prSet presAssocID="{1AFC4DD5-5F2F-4E2A-8523-7E08A80A8C00}" presName="rootText" presStyleLbl="node3" presStyleIdx="11" presStyleCnt="14" custScaleX="201886" custLinFactNeighborX="64615" custLinFactNeighborY="-1077">
        <dgm:presLayoutVars>
          <dgm:chPref val="3"/>
        </dgm:presLayoutVars>
      </dgm:prSet>
      <dgm:spPr/>
      <dgm:t>
        <a:bodyPr/>
        <a:lstStyle/>
        <a:p>
          <a:endParaRPr lang="zh-CN" altLang="en-US"/>
        </a:p>
      </dgm:t>
    </dgm:pt>
    <dgm:pt modelId="{51751E75-7A9D-42A8-8EC5-86C53AFEFAD0}" type="pres">
      <dgm:prSet presAssocID="{1AFC4DD5-5F2F-4E2A-8523-7E08A80A8C00}" presName="rootConnector" presStyleLbl="node3" presStyleIdx="11" presStyleCnt="14"/>
      <dgm:spPr/>
      <dgm:t>
        <a:bodyPr/>
        <a:lstStyle/>
        <a:p>
          <a:endParaRPr lang="zh-CN" altLang="en-US"/>
        </a:p>
      </dgm:t>
    </dgm:pt>
    <dgm:pt modelId="{A572B41A-A35B-4B5C-9F1E-5422DB57456B}" type="pres">
      <dgm:prSet presAssocID="{1AFC4DD5-5F2F-4E2A-8523-7E08A80A8C00}" presName="hierChild4" presStyleCnt="0"/>
      <dgm:spPr/>
    </dgm:pt>
    <dgm:pt modelId="{B89718D7-CEA0-4C11-A4FF-F47FA7B36172}" type="pres">
      <dgm:prSet presAssocID="{1AFC4DD5-5F2F-4E2A-8523-7E08A80A8C00}" presName="hierChild5" presStyleCnt="0"/>
      <dgm:spPr/>
    </dgm:pt>
    <dgm:pt modelId="{3347A500-3242-4ABB-98C1-C05EE0F002C2}" type="pres">
      <dgm:prSet presAssocID="{1926A3CC-85D6-4F5A-B38E-A21BE23FA4AF}" presName="Name37" presStyleLbl="parChTrans1D3" presStyleIdx="12" presStyleCnt="14"/>
      <dgm:spPr/>
      <dgm:t>
        <a:bodyPr/>
        <a:lstStyle/>
        <a:p>
          <a:endParaRPr lang="zh-CN" altLang="en-US"/>
        </a:p>
      </dgm:t>
    </dgm:pt>
    <dgm:pt modelId="{7CBA26AF-9168-4315-B76D-EB07F925F82E}" type="pres">
      <dgm:prSet presAssocID="{3CC0F11D-43F7-4E14-B500-061437B0B1E9}" presName="hierRoot2" presStyleCnt="0">
        <dgm:presLayoutVars>
          <dgm:hierBranch val="init"/>
        </dgm:presLayoutVars>
      </dgm:prSet>
      <dgm:spPr/>
    </dgm:pt>
    <dgm:pt modelId="{3E901429-D2F7-4304-A691-E02199138064}" type="pres">
      <dgm:prSet presAssocID="{3CC0F11D-43F7-4E14-B500-061437B0B1E9}" presName="rootComposite" presStyleCnt="0"/>
      <dgm:spPr/>
    </dgm:pt>
    <dgm:pt modelId="{DDFA0229-529F-43E0-BE74-D9AB8DF5E855}" type="pres">
      <dgm:prSet presAssocID="{3CC0F11D-43F7-4E14-B500-061437B0B1E9}" presName="rootText" presStyleLbl="node3" presStyleIdx="12" presStyleCnt="14" custScaleX="201886" custLinFactNeighborX="64615" custLinFactNeighborY="-1077">
        <dgm:presLayoutVars>
          <dgm:chPref val="3"/>
        </dgm:presLayoutVars>
      </dgm:prSet>
      <dgm:spPr/>
      <dgm:t>
        <a:bodyPr/>
        <a:lstStyle/>
        <a:p>
          <a:endParaRPr lang="zh-CN" altLang="en-US"/>
        </a:p>
      </dgm:t>
    </dgm:pt>
    <dgm:pt modelId="{F9CC969B-C001-4A8A-977F-DFC61ABC99C2}" type="pres">
      <dgm:prSet presAssocID="{3CC0F11D-43F7-4E14-B500-061437B0B1E9}" presName="rootConnector" presStyleLbl="node3" presStyleIdx="12" presStyleCnt="14"/>
      <dgm:spPr/>
      <dgm:t>
        <a:bodyPr/>
        <a:lstStyle/>
        <a:p>
          <a:endParaRPr lang="zh-CN" altLang="en-US"/>
        </a:p>
      </dgm:t>
    </dgm:pt>
    <dgm:pt modelId="{52FDAE08-C720-46A5-9619-4D1865BA37F6}" type="pres">
      <dgm:prSet presAssocID="{3CC0F11D-43F7-4E14-B500-061437B0B1E9}" presName="hierChild4" presStyleCnt="0"/>
      <dgm:spPr/>
    </dgm:pt>
    <dgm:pt modelId="{CFEB7765-49BF-4FC0-86A8-78E986EB4316}" type="pres">
      <dgm:prSet presAssocID="{3CC0F11D-43F7-4E14-B500-061437B0B1E9}" presName="hierChild5" presStyleCnt="0"/>
      <dgm:spPr/>
    </dgm:pt>
    <dgm:pt modelId="{2EAB7F2C-02E0-49F5-B6AD-802A23550854}" type="pres">
      <dgm:prSet presAssocID="{69EDA079-C0BD-460E-A503-EAC9605D80DC}" presName="Name37" presStyleLbl="parChTrans1D3" presStyleIdx="13" presStyleCnt="14"/>
      <dgm:spPr/>
      <dgm:t>
        <a:bodyPr/>
        <a:lstStyle/>
        <a:p>
          <a:endParaRPr lang="zh-CN" altLang="en-US"/>
        </a:p>
      </dgm:t>
    </dgm:pt>
    <dgm:pt modelId="{99E6FB83-994B-4491-A1EF-4DA1798F822F}" type="pres">
      <dgm:prSet presAssocID="{1B1FEC5A-ACA0-4804-AFA0-8C23EB7FD958}" presName="hierRoot2" presStyleCnt="0">
        <dgm:presLayoutVars>
          <dgm:hierBranch val="init"/>
        </dgm:presLayoutVars>
      </dgm:prSet>
      <dgm:spPr/>
    </dgm:pt>
    <dgm:pt modelId="{EEC7B663-5145-485D-864C-7FFCB8B4590A}" type="pres">
      <dgm:prSet presAssocID="{1B1FEC5A-ACA0-4804-AFA0-8C23EB7FD958}" presName="rootComposite" presStyleCnt="0"/>
      <dgm:spPr/>
    </dgm:pt>
    <dgm:pt modelId="{72798C04-A9B2-47B3-B99A-F310D9998983}" type="pres">
      <dgm:prSet presAssocID="{1B1FEC5A-ACA0-4804-AFA0-8C23EB7FD958}" presName="rootText" presStyleLbl="node3" presStyleIdx="13" presStyleCnt="14" custScaleX="201886" custScaleY="162169" custLinFactNeighborX="64615" custLinFactNeighborY="-1077">
        <dgm:presLayoutVars>
          <dgm:chPref val="3"/>
        </dgm:presLayoutVars>
      </dgm:prSet>
      <dgm:spPr/>
      <dgm:t>
        <a:bodyPr/>
        <a:lstStyle/>
        <a:p>
          <a:endParaRPr lang="zh-CN" altLang="en-US"/>
        </a:p>
      </dgm:t>
    </dgm:pt>
    <dgm:pt modelId="{3BD40F07-73B0-4817-9A17-D650E40CF98C}" type="pres">
      <dgm:prSet presAssocID="{1B1FEC5A-ACA0-4804-AFA0-8C23EB7FD958}" presName="rootConnector" presStyleLbl="node3" presStyleIdx="13" presStyleCnt="14"/>
      <dgm:spPr/>
      <dgm:t>
        <a:bodyPr/>
        <a:lstStyle/>
        <a:p>
          <a:endParaRPr lang="zh-CN" altLang="en-US"/>
        </a:p>
      </dgm:t>
    </dgm:pt>
    <dgm:pt modelId="{D390A0B8-BC18-40D4-AE41-B0E907130B9B}" type="pres">
      <dgm:prSet presAssocID="{1B1FEC5A-ACA0-4804-AFA0-8C23EB7FD958}" presName="hierChild4" presStyleCnt="0"/>
      <dgm:spPr/>
    </dgm:pt>
    <dgm:pt modelId="{E14E0A16-4014-4BA7-B01F-4E5CB2F184BA}" type="pres">
      <dgm:prSet presAssocID="{1B1FEC5A-ACA0-4804-AFA0-8C23EB7FD958}" presName="hierChild5" presStyleCnt="0"/>
      <dgm:spPr/>
    </dgm:pt>
    <dgm:pt modelId="{2300D288-6E33-4045-B502-3223305DC697}" type="pres">
      <dgm:prSet presAssocID="{A1696FF6-218D-43DD-8E25-382D15817769}" presName="hierChild5" presStyleCnt="0"/>
      <dgm:spPr/>
    </dgm:pt>
    <dgm:pt modelId="{455B012D-4096-4918-9CD7-5FB4D1F27510}" type="pres">
      <dgm:prSet presAssocID="{1E3AB196-5874-472B-A1F4-B79D253DA4C4}" presName="hierChild3" presStyleCnt="0"/>
      <dgm:spPr/>
    </dgm:pt>
  </dgm:ptLst>
  <dgm:cxnLst>
    <dgm:cxn modelId="{66D4586F-8097-44CC-9B15-DB2BE8EDB762}" type="presOf" srcId="{949D2C48-3511-41B2-A220-28939924B5AC}" destId="{1F1C916E-7F4E-46C2-9E77-8AF5EC4B1B38}" srcOrd="1" destOrd="0" presId="urn:microsoft.com/office/officeart/2005/8/layout/orgChart1#28"/>
    <dgm:cxn modelId="{2E325240-0AC7-4355-93F2-FDF6E0F5BF18}" type="presOf" srcId="{A1696FF6-218D-43DD-8E25-382D15817769}" destId="{0B2E6BBB-27DB-4110-867D-F85BFC3DC33B}" srcOrd="0" destOrd="0" presId="urn:microsoft.com/office/officeart/2005/8/layout/orgChart1#28"/>
    <dgm:cxn modelId="{CCF41C1E-BC17-468E-B897-40E42FA77C3D}" type="presOf" srcId="{4468BB26-B4AF-4109-8608-682B280DB9A5}" destId="{EEC02ABA-67BB-4B5F-8E96-462B1277135E}" srcOrd="0" destOrd="0" presId="urn:microsoft.com/office/officeart/2005/8/layout/orgChart1#28"/>
    <dgm:cxn modelId="{CC09AED2-817D-4A14-9B4D-0B2EDCCF2F7C}" type="presOf" srcId="{22C450B6-B3CE-4F3C-862F-BFB29EBBB27A}" destId="{74B895AA-86FA-4592-9514-4FF835A208DF}" srcOrd="0" destOrd="0" presId="urn:microsoft.com/office/officeart/2005/8/layout/orgChart1#28"/>
    <dgm:cxn modelId="{1785A418-CE81-401B-9878-BCCC4B9DF1B5}" type="presOf" srcId="{6919E998-254E-487F-8959-2BFC755D180D}" destId="{1F288BAF-92A1-4D08-B3D4-2608724C73D2}" srcOrd="0" destOrd="0" presId="urn:microsoft.com/office/officeart/2005/8/layout/orgChart1#28"/>
    <dgm:cxn modelId="{C0AB0F32-F64F-42C2-AA11-C8C4863B73A3}" srcId="{C7F19D77-20BC-493D-A0DD-9125D09F0C70}" destId="{E3428BB2-9028-4BDF-9272-B9024B86C71E}" srcOrd="0" destOrd="0" parTransId="{441C6099-740B-46B8-B7A3-A10034E875D9}" sibTransId="{4DF0EB63-D084-4B99-97F1-04415E680F3B}"/>
    <dgm:cxn modelId="{1A5AC41F-A477-4994-AB03-754A72039C19}" srcId="{C7F19D77-20BC-493D-A0DD-9125D09F0C70}" destId="{CDF4E52D-41FD-4685-92CE-5FF5763318A4}" srcOrd="1" destOrd="0" parTransId="{4468BB26-B4AF-4109-8608-682B280DB9A5}" sibTransId="{C53D932E-3D0C-4EB9-A6A5-181988FE0010}"/>
    <dgm:cxn modelId="{60DC3BF4-6BF9-4FDD-A202-DBC514EFF869}" type="presOf" srcId="{3CC0F11D-43F7-4E14-B500-061437B0B1E9}" destId="{F9CC969B-C001-4A8A-977F-DFC61ABC99C2}" srcOrd="1" destOrd="0" presId="urn:microsoft.com/office/officeart/2005/8/layout/orgChart1#28"/>
    <dgm:cxn modelId="{550158E1-5435-43B7-9F15-6C4BF2788C26}" type="presOf" srcId="{3CC0F11D-43F7-4E14-B500-061437B0B1E9}" destId="{DDFA0229-529F-43E0-BE74-D9AB8DF5E855}" srcOrd="0" destOrd="0" presId="urn:microsoft.com/office/officeart/2005/8/layout/orgChart1#28"/>
    <dgm:cxn modelId="{27AE4650-C4AF-47D6-8D39-C4E03D02F254}" type="presOf" srcId="{1011AE9D-B55B-4B07-B9A0-F72AA1532D37}" destId="{8078CA56-AB35-4643-9C72-349D14B89979}" srcOrd="0" destOrd="0" presId="urn:microsoft.com/office/officeart/2005/8/layout/orgChart1#28"/>
    <dgm:cxn modelId="{578205BD-8007-4F03-9A36-DFA5D18002F4}" srcId="{C7F19D77-20BC-493D-A0DD-9125D09F0C70}" destId="{D58D97B9-748D-4D02-96AD-11C39C072CDE}" srcOrd="4" destOrd="0" parTransId="{D09E8F89-23BD-4E59-8EA1-3BDA369CDC3B}" sibTransId="{88E47520-383A-415B-B7B7-86EF1160CF4F}"/>
    <dgm:cxn modelId="{B656188C-5139-4C6C-8362-107518F73163}" type="presOf" srcId="{D09E8F89-23BD-4E59-8EA1-3BDA369CDC3B}" destId="{F6042260-5597-46C8-8F65-80F441EEA155}" srcOrd="0" destOrd="0" presId="urn:microsoft.com/office/officeart/2005/8/layout/orgChart1#28"/>
    <dgm:cxn modelId="{73890A40-4D33-4626-B9DE-9DF09C34AB68}" type="presOf" srcId="{1E3AB196-5874-472B-A1F4-B79D253DA4C4}" destId="{C219980B-5F33-467A-90E4-556FB8BAA5F1}" srcOrd="0" destOrd="0" presId="urn:microsoft.com/office/officeart/2005/8/layout/orgChart1#28"/>
    <dgm:cxn modelId="{91748DF2-7C95-4601-94EA-3BFADC9EADE3}" type="presOf" srcId="{7AED75BB-15CE-4F39-B085-1BD25524871B}" destId="{DBA108E7-B2B6-4EDD-805A-D6957AEB5DC7}" srcOrd="0" destOrd="0" presId="urn:microsoft.com/office/officeart/2005/8/layout/orgChart1#28"/>
    <dgm:cxn modelId="{10DDDE3A-BAFE-4A24-8E20-E25A9B149475}" srcId="{40069488-3DFC-4DEC-B4AD-4AE38A21209A}" destId="{1E3AB196-5874-472B-A1F4-B79D253DA4C4}" srcOrd="0" destOrd="0" parTransId="{864A9761-268F-4327-BFD5-E2557ABDA55C}" sibTransId="{0FE53B1B-F552-49D7-9C38-C2429BF53609}"/>
    <dgm:cxn modelId="{7B8E4C8F-B878-41AB-8BFC-835309B299EE}" type="presOf" srcId="{5D5097D7-3E68-4859-8EF5-7F49EEA5F2B7}" destId="{AB7CD845-9A27-49F9-8751-F6E3275F2263}" srcOrd="0" destOrd="0" presId="urn:microsoft.com/office/officeart/2005/8/layout/orgChart1#28"/>
    <dgm:cxn modelId="{CE37B68E-FF4A-4939-9592-D5410EF1FA2B}" type="presOf" srcId="{E3428BB2-9028-4BDF-9272-B9024B86C71E}" destId="{0EFF19B7-049F-46FD-A1DC-34B088EA2F1A}" srcOrd="0" destOrd="0" presId="urn:microsoft.com/office/officeart/2005/8/layout/orgChart1#28"/>
    <dgm:cxn modelId="{4F74EFF9-9D80-4538-857B-96F5CB7A7ED6}" type="presOf" srcId="{A1696FF6-218D-43DD-8E25-382D15817769}" destId="{A5FF2307-D214-4C9F-A90B-505CC91A8E1A}" srcOrd="1" destOrd="0" presId="urn:microsoft.com/office/officeart/2005/8/layout/orgChart1#28"/>
    <dgm:cxn modelId="{D18CFC55-A955-4504-B786-04090E2E8616}" srcId="{C7F19D77-20BC-493D-A0DD-9125D09F0C70}" destId="{D67E09AB-D8D0-4AEC-AACD-3CE2AC60BFE1}" srcOrd="2" destOrd="0" parTransId="{1011AE9D-B55B-4B07-B9A0-F72AA1532D37}" sibTransId="{ECEFE561-CE9F-47D4-A38D-2C177494B409}"/>
    <dgm:cxn modelId="{D3AAB95C-C6A7-44F8-9AA2-A1BEB3D58B7C}" type="presOf" srcId="{95090B26-0E46-4535-A141-20E967BC705F}" destId="{D889C7B8-7143-436A-B946-36684F0B38EB}" srcOrd="1" destOrd="0" presId="urn:microsoft.com/office/officeart/2005/8/layout/orgChart1#28"/>
    <dgm:cxn modelId="{9A30B9EC-8092-4BEA-96ED-DB5A98C5DF73}" type="presOf" srcId="{306DA948-E35F-4BA0-9613-B97A0F655190}" destId="{028EAF37-9EE2-4E63-849D-77DE6A3CCC39}" srcOrd="0" destOrd="0" presId="urn:microsoft.com/office/officeart/2005/8/layout/orgChart1#28"/>
    <dgm:cxn modelId="{F45C50CD-F445-44D6-8D57-6F1DF9AAA19D}" type="presOf" srcId="{D475A654-D8CF-40E5-B70D-FD7FEEE167D3}" destId="{86212BF7-00E1-42A0-BD3C-C5C425F12FED}" srcOrd="0" destOrd="0" presId="urn:microsoft.com/office/officeart/2005/8/layout/orgChart1#28"/>
    <dgm:cxn modelId="{49B1B45C-426C-4F72-9CC3-525CEF626CE7}" type="presOf" srcId="{D67E09AB-D8D0-4AEC-AACD-3CE2AC60BFE1}" destId="{84819CAA-A2F7-4104-B2F2-E1210594967A}" srcOrd="1" destOrd="0" presId="urn:microsoft.com/office/officeart/2005/8/layout/orgChart1#28"/>
    <dgm:cxn modelId="{0EAC29B6-6A49-4F2A-9FD9-19C26AFBA7D0}" type="presOf" srcId="{EF6A08ED-71AA-4FDA-8F67-131A38FB2FDB}" destId="{E5B2A46E-3C46-42CD-8B22-4D9644F81BF1}" srcOrd="1" destOrd="0" presId="urn:microsoft.com/office/officeart/2005/8/layout/orgChart1#28"/>
    <dgm:cxn modelId="{0E9C10B7-8DF8-4D26-9A7E-DC6FD5310B52}" type="presOf" srcId="{40069488-3DFC-4DEC-B4AD-4AE38A21209A}" destId="{A00F33E9-3C9B-4B27-8394-F951908E09BC}" srcOrd="0" destOrd="0" presId="urn:microsoft.com/office/officeart/2005/8/layout/orgChart1#28"/>
    <dgm:cxn modelId="{47F25B44-2C37-4A32-9FA9-F59A5001D083}" srcId="{1E3AB196-5874-472B-A1F4-B79D253DA4C4}" destId="{C7F19D77-20BC-493D-A0DD-9125D09F0C70}" srcOrd="1" destOrd="0" parTransId="{949C7311-6963-4128-989D-B63BAA733506}" sibTransId="{A1B8F889-7CBD-4953-9543-BAD13B35D2B8}"/>
    <dgm:cxn modelId="{1E267355-7F41-493A-BACC-9E8677B7A303}" type="presOf" srcId="{949C7311-6963-4128-989D-B63BAA733506}" destId="{094B00E9-2492-466A-9D61-08B133C57CA5}" srcOrd="0" destOrd="0" presId="urn:microsoft.com/office/officeart/2005/8/layout/orgChart1#28"/>
    <dgm:cxn modelId="{C2050036-1818-4D0D-BC87-5213088C3FE8}" type="presOf" srcId="{E3428BB2-9028-4BDF-9272-B9024B86C71E}" destId="{37225E53-B5F2-40EB-99F3-13ACF937F39E}" srcOrd="1" destOrd="0" presId="urn:microsoft.com/office/officeart/2005/8/layout/orgChart1#28"/>
    <dgm:cxn modelId="{3C488D0E-6B6E-4B30-B36E-C51B90033259}" srcId="{1E3AB196-5874-472B-A1F4-B79D253DA4C4}" destId="{9F7F12D1-7E4E-4CE4-90D8-35A7A17C57F6}" srcOrd="2" destOrd="0" parTransId="{4E60766E-B99F-4FB6-8807-AA99E796C43B}" sibTransId="{09939F0E-2420-4170-A20F-B4CB936B6C80}"/>
    <dgm:cxn modelId="{D047B990-DAED-49C6-86BE-4181DCF127B4}" type="presOf" srcId="{C7F19D77-20BC-493D-A0DD-9125D09F0C70}" destId="{34CB506A-510C-41E9-83F3-6BB4D5D7C9E1}" srcOrd="0" destOrd="0" presId="urn:microsoft.com/office/officeart/2005/8/layout/orgChart1#28"/>
    <dgm:cxn modelId="{BFF4476F-D63C-4612-A126-71D27BE44755}" srcId="{80A2F824-D33F-4B41-9545-59A5B6A6575F}" destId="{7AED75BB-15CE-4F39-B085-1BD25524871B}" srcOrd="1" destOrd="0" parTransId="{306DA948-E35F-4BA0-9613-B97A0F655190}" sibTransId="{02257275-3AB3-462A-B6B9-C4E01488DC56}"/>
    <dgm:cxn modelId="{948243AE-6950-4BDF-A24B-BDFAB064B5EA}" srcId="{A1696FF6-218D-43DD-8E25-382D15817769}" destId="{1AFC4DD5-5F2F-4E2A-8523-7E08A80A8C00}" srcOrd="0" destOrd="0" parTransId="{DB60EC51-B5F3-449B-B937-EDA3B34F0125}" sibTransId="{C91516CC-11CB-47DE-B5E1-2E9A2F256E24}"/>
    <dgm:cxn modelId="{A78CB217-5423-4EB6-8649-3A787ED2087A}" type="presOf" srcId="{FB1541B3-9DC2-4422-9B95-29CD2F898962}" destId="{A63FA97B-4AE7-4C68-A1F5-F46685C2BFB1}" srcOrd="0" destOrd="0" presId="urn:microsoft.com/office/officeart/2005/8/layout/orgChart1#28"/>
    <dgm:cxn modelId="{8F7725F5-D55F-4CE8-8BF6-34AC5E301A7F}" type="presOf" srcId="{D67E09AB-D8D0-4AEC-AACD-3CE2AC60BFE1}" destId="{599027E9-05C5-48DC-BFB1-E9B5BC1F8ECE}" srcOrd="0" destOrd="0" presId="urn:microsoft.com/office/officeart/2005/8/layout/orgChart1#28"/>
    <dgm:cxn modelId="{88BB8EC6-1802-4069-9660-B68F53B51620}" srcId="{80A2F824-D33F-4B41-9545-59A5B6A6575F}" destId="{EF6A08ED-71AA-4FDA-8F67-131A38FB2FDB}" srcOrd="2" destOrd="0" parTransId="{FB6369DC-3938-46D5-A76F-9EC0E2BB0E33}" sibTransId="{BCC525AB-A3A6-4542-AD03-5379873765E9}"/>
    <dgm:cxn modelId="{2A7EBE4B-4E9D-4DA2-A8F7-2681908C28D6}" type="presOf" srcId="{4E60766E-B99F-4FB6-8807-AA99E796C43B}" destId="{035E9528-C05B-4CAB-B186-D0803266699A}" srcOrd="0" destOrd="0" presId="urn:microsoft.com/office/officeart/2005/8/layout/orgChart1#28"/>
    <dgm:cxn modelId="{ED34EB12-5104-4CC8-BA25-539A1A2C8715}" type="presOf" srcId="{96541BA9-4EEA-4C2F-B470-67D662199BEB}" destId="{732F420E-302E-4714-92C3-5D4D6421EE90}" srcOrd="0" destOrd="0" presId="urn:microsoft.com/office/officeart/2005/8/layout/orgChart1#28"/>
    <dgm:cxn modelId="{42FC7754-8A18-4B10-B9BD-856C8A510C13}" type="presOf" srcId="{D58D97B9-748D-4D02-96AD-11C39C072CDE}" destId="{4DAC14E3-3603-46C1-9911-03A3696CF590}" srcOrd="0" destOrd="0" presId="urn:microsoft.com/office/officeart/2005/8/layout/orgChart1#28"/>
    <dgm:cxn modelId="{42C3FFA8-1B0E-4DFA-89FF-5F64A9D293E8}" type="presOf" srcId="{441C6099-740B-46B8-B7A3-A10034E875D9}" destId="{47CBA085-D580-4DA5-B089-EFA4B3F678C6}" srcOrd="0" destOrd="0" presId="urn:microsoft.com/office/officeart/2005/8/layout/orgChart1#28"/>
    <dgm:cxn modelId="{0F58A86A-1071-4E1E-B369-3A9DD8B56746}" srcId="{A1696FF6-218D-43DD-8E25-382D15817769}" destId="{3CC0F11D-43F7-4E14-B500-061437B0B1E9}" srcOrd="1" destOrd="0" parTransId="{1926A3CC-85D6-4F5A-B38E-A21BE23FA4AF}" sibTransId="{E9B0D9F1-2ABC-42A2-87B9-4D06F4865A94}"/>
    <dgm:cxn modelId="{3089CE8E-C71E-434A-B1C1-2B0D1BA9F728}" type="presOf" srcId="{FB6369DC-3938-46D5-A76F-9EC0E2BB0E33}" destId="{76C245CA-4F19-424D-A722-E8945FD97373}" srcOrd="0" destOrd="0" presId="urn:microsoft.com/office/officeart/2005/8/layout/orgChart1#28"/>
    <dgm:cxn modelId="{36BE7E23-094F-4FB8-8D5E-B8F97D7617C5}" type="presOf" srcId="{5D5097D7-3E68-4859-8EF5-7F49EEA5F2B7}" destId="{CE351FCA-1029-4F81-BA29-F9EEC0260242}" srcOrd="1" destOrd="0" presId="urn:microsoft.com/office/officeart/2005/8/layout/orgChart1#28"/>
    <dgm:cxn modelId="{7638F728-0AC4-4A37-92A7-B1C98BF66D12}" type="presOf" srcId="{C7F19D77-20BC-493D-A0DD-9125D09F0C70}" destId="{1960646A-E297-47D3-90E0-4B027B237489}" srcOrd="1" destOrd="0" presId="urn:microsoft.com/office/officeart/2005/8/layout/orgChart1#28"/>
    <dgm:cxn modelId="{EA399117-B16A-4CA5-8803-11082885E87F}" type="presOf" srcId="{69EDA079-C0BD-460E-A503-EAC9605D80DC}" destId="{2EAB7F2C-02E0-49F5-B6AD-802A23550854}" srcOrd="0" destOrd="0" presId="urn:microsoft.com/office/officeart/2005/8/layout/orgChart1#28"/>
    <dgm:cxn modelId="{45A2A725-FBCF-4D6F-85E5-4D8963963F9E}" type="presOf" srcId="{9F7F12D1-7E4E-4CE4-90D8-35A7A17C57F6}" destId="{2AD6B935-B19B-406F-B83C-0B40F615846E}" srcOrd="0" destOrd="0" presId="urn:microsoft.com/office/officeart/2005/8/layout/orgChart1#28"/>
    <dgm:cxn modelId="{54B3E4E9-B393-46D3-A5E2-EF4A9727BFD4}" type="presOf" srcId="{D475A654-D8CF-40E5-B70D-FD7FEEE167D3}" destId="{94E2CAE4-6090-4009-A90A-6DAC1CDB91E1}" srcOrd="1" destOrd="0" presId="urn:microsoft.com/office/officeart/2005/8/layout/orgChart1#28"/>
    <dgm:cxn modelId="{23F8A699-4074-44F4-8F3C-202536968AF5}" srcId="{9F7F12D1-7E4E-4CE4-90D8-35A7A17C57F6}" destId="{D475A654-D8CF-40E5-B70D-FD7FEEE167D3}" srcOrd="1" destOrd="0" parTransId="{A5BD0141-46D4-46B2-B0A6-6A76058973BA}" sibTransId="{030DB77F-27AB-46FA-A6AB-696E52F540AB}"/>
    <dgm:cxn modelId="{76C7AC34-D2AA-45A9-A5D3-AB55419F5DDA}" srcId="{A1696FF6-218D-43DD-8E25-382D15817769}" destId="{1B1FEC5A-ACA0-4804-AFA0-8C23EB7FD958}" srcOrd="2" destOrd="0" parTransId="{69EDA079-C0BD-460E-A503-EAC9605D80DC}" sibTransId="{06BCDB75-E5F0-4E04-BA43-05FFD6973EE8}"/>
    <dgm:cxn modelId="{BB220C39-228F-4DBC-957A-79B4D2AA17F7}" srcId="{C7F19D77-20BC-493D-A0DD-9125D09F0C70}" destId="{C97B3785-F211-4672-8A5B-C77B910DF1E2}" srcOrd="3" destOrd="0" parTransId="{6919E998-254E-487F-8959-2BFC755D180D}" sibTransId="{DED4303C-B251-4A43-82E7-E4F29FDD6FF5}"/>
    <dgm:cxn modelId="{73A60578-DF55-4E0C-BB41-42771C9682E9}" type="presOf" srcId="{BFF48972-4011-49DB-BD56-7DC597D92E28}" destId="{77CB74DB-0242-4839-82A1-DCED10159652}" srcOrd="0" destOrd="0" presId="urn:microsoft.com/office/officeart/2005/8/layout/orgChart1#28"/>
    <dgm:cxn modelId="{7E4F8D1A-DFBE-4C84-9504-A12687FEE902}" type="presOf" srcId="{1926A3CC-85D6-4F5A-B38E-A21BE23FA4AF}" destId="{3347A500-3242-4ABB-98C1-C05EE0F002C2}" srcOrd="0" destOrd="0" presId="urn:microsoft.com/office/officeart/2005/8/layout/orgChart1#28"/>
    <dgm:cxn modelId="{56811C5E-3A2D-4C51-A866-A519F1268CFD}" type="presOf" srcId="{95090B26-0E46-4535-A141-20E967BC705F}" destId="{8C719717-4300-427E-9C16-C6A823E72CB5}" srcOrd="0" destOrd="0" presId="urn:microsoft.com/office/officeart/2005/8/layout/orgChart1#28"/>
    <dgm:cxn modelId="{B39B54A5-4F49-4D2C-9258-41B9381825D4}" type="presOf" srcId="{CDF4E52D-41FD-4685-92CE-5FF5763318A4}" destId="{5F92FE05-2D33-4172-97E7-B67B3B64C3FF}" srcOrd="1" destOrd="0" presId="urn:microsoft.com/office/officeart/2005/8/layout/orgChart1#28"/>
    <dgm:cxn modelId="{F5C17368-FC67-48D5-8380-BF2666CF44C2}" type="presOf" srcId="{1B1FEC5A-ACA0-4804-AFA0-8C23EB7FD958}" destId="{3BD40F07-73B0-4817-9A17-D650E40CF98C}" srcOrd="1" destOrd="0" presId="urn:microsoft.com/office/officeart/2005/8/layout/orgChart1#28"/>
    <dgm:cxn modelId="{A9D362C4-5BD8-478F-97CE-C4CD7BB711DE}" srcId="{1E3AB196-5874-472B-A1F4-B79D253DA4C4}" destId="{80A2F824-D33F-4B41-9545-59A5B6A6575F}" srcOrd="0" destOrd="0" parTransId="{BFF48972-4011-49DB-BD56-7DC597D92E28}" sibTransId="{DE672DFC-F2DB-4507-AB83-952F67156792}"/>
    <dgm:cxn modelId="{52B2048F-4DDF-4DCB-903A-59002C4D71A0}" srcId="{80A2F824-D33F-4B41-9545-59A5B6A6575F}" destId="{5D5097D7-3E68-4859-8EF5-7F49EEA5F2B7}" srcOrd="0" destOrd="0" parTransId="{FB1541B3-9DC2-4422-9B95-29CD2F898962}" sibTransId="{CF8489BE-6C00-475A-9923-BF01C1F14BE2}"/>
    <dgm:cxn modelId="{FF6722A1-925F-4E95-AD2E-8B637B3F302E}" type="presOf" srcId="{D58D97B9-748D-4D02-96AD-11C39C072CDE}" destId="{046D1FE3-185F-491B-B565-B0878DD9BCEA}" srcOrd="1" destOrd="0" presId="urn:microsoft.com/office/officeart/2005/8/layout/orgChart1#28"/>
    <dgm:cxn modelId="{BA25F89F-4C87-4E8F-BBCC-5689F6421256}" type="presOf" srcId="{1E3AB196-5874-472B-A1F4-B79D253DA4C4}" destId="{06C2190E-D046-4CC7-A45F-CE2CC7BED30C}" srcOrd="1" destOrd="0" presId="urn:microsoft.com/office/officeart/2005/8/layout/orgChart1#28"/>
    <dgm:cxn modelId="{F632A5D1-9AF1-4196-B900-5841A5932CE0}" type="presOf" srcId="{EF6A08ED-71AA-4FDA-8F67-131A38FB2FDB}" destId="{BB8FE11E-6DAF-44CF-93F8-590E81F146A6}" srcOrd="0" destOrd="0" presId="urn:microsoft.com/office/officeart/2005/8/layout/orgChart1#28"/>
    <dgm:cxn modelId="{46C752E0-7677-42D2-BF38-B062F6D4C7FE}" type="presOf" srcId="{A5BD0141-46D4-46B2-B0A6-6A76058973BA}" destId="{2CC26256-ABFF-485C-8C35-95DEE4B8D44A}" srcOrd="0" destOrd="0" presId="urn:microsoft.com/office/officeart/2005/8/layout/orgChart1#28"/>
    <dgm:cxn modelId="{6B26BC03-A5F6-4D0E-8B98-C70BBD83854A}" type="presOf" srcId="{9F7F12D1-7E4E-4CE4-90D8-35A7A17C57F6}" destId="{AA126985-94AC-4D8F-A19F-C6F5CAAED5FA}" srcOrd="1" destOrd="0" presId="urn:microsoft.com/office/officeart/2005/8/layout/orgChart1#28"/>
    <dgm:cxn modelId="{9F8E0BD4-49A0-46DE-A1C4-87C724A10542}" type="presOf" srcId="{C97B3785-F211-4672-8A5B-C77B910DF1E2}" destId="{AA46B281-56F5-43B8-AF73-7BB908E53DA8}" srcOrd="0" destOrd="0" presId="urn:microsoft.com/office/officeart/2005/8/layout/orgChart1#28"/>
    <dgm:cxn modelId="{9164683C-3067-42CA-8979-1A594B69B913}" type="presOf" srcId="{1AFC4DD5-5F2F-4E2A-8523-7E08A80A8C00}" destId="{51751E75-7A9D-42A8-8EC5-86C53AFEFAD0}" srcOrd="1" destOrd="0" presId="urn:microsoft.com/office/officeart/2005/8/layout/orgChart1#28"/>
    <dgm:cxn modelId="{FBC9C334-59A4-4B30-9946-330992C03A24}" type="presOf" srcId="{7AED75BB-15CE-4F39-B085-1BD25524871B}" destId="{3B040831-5583-4E42-82C1-6D78D7455170}" srcOrd="1" destOrd="0" presId="urn:microsoft.com/office/officeart/2005/8/layout/orgChart1#28"/>
    <dgm:cxn modelId="{50548E99-09D8-4DEF-93ED-D6347E32BDAE}" type="presOf" srcId="{80A2F824-D33F-4B41-9545-59A5B6A6575F}" destId="{145A31DB-3695-40C3-98DA-266C3B7EDB51}" srcOrd="1" destOrd="0" presId="urn:microsoft.com/office/officeart/2005/8/layout/orgChart1#28"/>
    <dgm:cxn modelId="{CD2AE870-E5F8-473C-88DC-51F9C1FF0A37}" type="presOf" srcId="{1AFC4DD5-5F2F-4E2A-8523-7E08A80A8C00}" destId="{92F457D9-D1D8-4377-A1BB-ABD039DF7047}" srcOrd="0" destOrd="0" presId="urn:microsoft.com/office/officeart/2005/8/layout/orgChart1#28"/>
    <dgm:cxn modelId="{ECB764F0-8506-4B9A-A26C-A32525ADC029}" srcId="{9F7F12D1-7E4E-4CE4-90D8-35A7A17C57F6}" destId="{949D2C48-3511-41B2-A220-28939924B5AC}" srcOrd="2" destOrd="0" parTransId="{22C450B6-B3CE-4F3C-862F-BFB29EBBB27A}" sibTransId="{149C71CD-EA6F-41BE-95AE-67C1A939F774}"/>
    <dgm:cxn modelId="{44662FBE-2CFC-46C8-88D0-CF69B14B186E}" type="presOf" srcId="{949D2C48-3511-41B2-A220-28939924B5AC}" destId="{4510A118-79FE-4407-B7DC-CDA4BB0A546B}" srcOrd="0" destOrd="0" presId="urn:microsoft.com/office/officeart/2005/8/layout/orgChart1#28"/>
    <dgm:cxn modelId="{866E16F7-CA97-4707-90DD-6A5F74F11A72}" type="presOf" srcId="{C97B3785-F211-4672-8A5B-C77B910DF1E2}" destId="{F4957672-FDE8-4C75-978D-594983CED2FA}" srcOrd="1" destOrd="0" presId="urn:microsoft.com/office/officeart/2005/8/layout/orgChart1#28"/>
    <dgm:cxn modelId="{60AB573E-D307-4B63-966C-B056C2016541}" type="presOf" srcId="{218AE0BE-A8B5-4B4F-B344-9462E07E86C3}" destId="{1D41373B-F60E-4565-8BCB-F65F762DC954}" srcOrd="0" destOrd="0" presId="urn:microsoft.com/office/officeart/2005/8/layout/orgChart1#28"/>
    <dgm:cxn modelId="{EC99F9D0-346E-4864-AB5E-79315914A22E}" srcId="{9F7F12D1-7E4E-4CE4-90D8-35A7A17C57F6}" destId="{95090B26-0E46-4535-A141-20E967BC705F}" srcOrd="0" destOrd="0" parTransId="{96541BA9-4EEA-4C2F-B470-67D662199BEB}" sibTransId="{9F48C8FE-161D-4B72-B735-AE0E9B2DC865}"/>
    <dgm:cxn modelId="{D61D59F9-DD73-49A5-AACB-9194FCCD8174}" type="presOf" srcId="{DB60EC51-B5F3-449B-B937-EDA3B34F0125}" destId="{6F4DDA84-5BFD-4A97-AE9E-340AF564F914}" srcOrd="0" destOrd="0" presId="urn:microsoft.com/office/officeart/2005/8/layout/orgChart1#28"/>
    <dgm:cxn modelId="{C67E299D-E631-4FBE-802E-903509AA3DFA}" srcId="{1E3AB196-5874-472B-A1F4-B79D253DA4C4}" destId="{A1696FF6-218D-43DD-8E25-382D15817769}" srcOrd="3" destOrd="0" parTransId="{218AE0BE-A8B5-4B4F-B344-9462E07E86C3}" sibTransId="{CA090D3A-09DB-445D-877D-4F2B940F4AB2}"/>
    <dgm:cxn modelId="{0D2B9069-A153-4411-86AD-F842323F7DB5}" type="presOf" srcId="{80A2F824-D33F-4B41-9545-59A5B6A6575F}" destId="{176EEA0D-84AC-4CAD-A6EF-27F199D8E4AE}" srcOrd="0" destOrd="0" presId="urn:microsoft.com/office/officeart/2005/8/layout/orgChart1#28"/>
    <dgm:cxn modelId="{E4AB8745-2803-480E-BE3F-E2299670E601}" type="presOf" srcId="{CDF4E52D-41FD-4685-92CE-5FF5763318A4}" destId="{68A82D34-C686-4923-BD27-DF69C118865F}" srcOrd="0" destOrd="0" presId="urn:microsoft.com/office/officeart/2005/8/layout/orgChart1#28"/>
    <dgm:cxn modelId="{DB13AED5-89A5-422F-AB27-974DEFF1BFA8}" type="presOf" srcId="{1B1FEC5A-ACA0-4804-AFA0-8C23EB7FD958}" destId="{72798C04-A9B2-47B3-B99A-F310D9998983}" srcOrd="0" destOrd="0" presId="urn:microsoft.com/office/officeart/2005/8/layout/orgChart1#28"/>
    <dgm:cxn modelId="{92002C0E-5547-45A9-AFCB-B447D9D450BC}" type="presParOf" srcId="{A00F33E9-3C9B-4B27-8394-F951908E09BC}" destId="{A54C95BB-82F9-4A8A-B81F-F8E64A34B40D}" srcOrd="0" destOrd="0" presId="urn:microsoft.com/office/officeart/2005/8/layout/orgChart1#28"/>
    <dgm:cxn modelId="{18D89E69-5843-4A6D-B4A6-6FE792D23DF5}" type="presParOf" srcId="{A54C95BB-82F9-4A8A-B81F-F8E64A34B40D}" destId="{AFC6EEA9-2695-4AC1-A4B4-8FCC877800C3}" srcOrd="0" destOrd="0" presId="urn:microsoft.com/office/officeart/2005/8/layout/orgChart1#28"/>
    <dgm:cxn modelId="{70A91A18-4AFF-4463-8CCA-C5F112632D99}" type="presParOf" srcId="{AFC6EEA9-2695-4AC1-A4B4-8FCC877800C3}" destId="{C219980B-5F33-467A-90E4-556FB8BAA5F1}" srcOrd="0" destOrd="0" presId="urn:microsoft.com/office/officeart/2005/8/layout/orgChart1#28"/>
    <dgm:cxn modelId="{322462FA-40BC-40E7-AB1F-16D8CA4C73B6}" type="presParOf" srcId="{AFC6EEA9-2695-4AC1-A4B4-8FCC877800C3}" destId="{06C2190E-D046-4CC7-A45F-CE2CC7BED30C}" srcOrd="1" destOrd="0" presId="urn:microsoft.com/office/officeart/2005/8/layout/orgChart1#28"/>
    <dgm:cxn modelId="{504BAFAC-CC0E-490D-A5A8-A87021FADB5C}" type="presParOf" srcId="{A54C95BB-82F9-4A8A-B81F-F8E64A34B40D}" destId="{960BFD14-7DD4-46BC-A7F9-6E47B361541A}" srcOrd="1" destOrd="0" presId="urn:microsoft.com/office/officeart/2005/8/layout/orgChart1#28"/>
    <dgm:cxn modelId="{6DC22D68-270D-45C1-9B82-475948769712}" type="presParOf" srcId="{960BFD14-7DD4-46BC-A7F9-6E47B361541A}" destId="{77CB74DB-0242-4839-82A1-DCED10159652}" srcOrd="0" destOrd="0" presId="urn:microsoft.com/office/officeart/2005/8/layout/orgChart1#28"/>
    <dgm:cxn modelId="{BDF937D4-5E8F-4FA4-8B79-1BE7780879DA}" type="presParOf" srcId="{960BFD14-7DD4-46BC-A7F9-6E47B361541A}" destId="{936DDC6D-2BE5-4001-9B7F-E6CDC57868EA}" srcOrd="1" destOrd="0" presId="urn:microsoft.com/office/officeart/2005/8/layout/orgChart1#28"/>
    <dgm:cxn modelId="{B236244E-7C36-419D-86F0-1FA65BC38392}" type="presParOf" srcId="{936DDC6D-2BE5-4001-9B7F-E6CDC57868EA}" destId="{83CF0411-842D-4232-A404-CB7DA58AD6A6}" srcOrd="0" destOrd="0" presId="urn:microsoft.com/office/officeart/2005/8/layout/orgChart1#28"/>
    <dgm:cxn modelId="{D9A95417-D9A7-4799-B3B8-71401DBB7B0D}" type="presParOf" srcId="{83CF0411-842D-4232-A404-CB7DA58AD6A6}" destId="{176EEA0D-84AC-4CAD-A6EF-27F199D8E4AE}" srcOrd="0" destOrd="0" presId="urn:microsoft.com/office/officeart/2005/8/layout/orgChart1#28"/>
    <dgm:cxn modelId="{928F1E21-F207-48E5-AA96-30DF4E8CEB62}" type="presParOf" srcId="{83CF0411-842D-4232-A404-CB7DA58AD6A6}" destId="{145A31DB-3695-40C3-98DA-266C3B7EDB51}" srcOrd="1" destOrd="0" presId="urn:microsoft.com/office/officeart/2005/8/layout/orgChart1#28"/>
    <dgm:cxn modelId="{474561B7-9146-46E0-AD8B-77DBB0068B61}" type="presParOf" srcId="{936DDC6D-2BE5-4001-9B7F-E6CDC57868EA}" destId="{11123A16-BB1E-4BFE-9ECA-E2D132067894}" srcOrd="1" destOrd="0" presId="urn:microsoft.com/office/officeart/2005/8/layout/orgChart1#28"/>
    <dgm:cxn modelId="{37ACDA13-28B3-4245-B1C4-B9E6430964EC}" type="presParOf" srcId="{11123A16-BB1E-4BFE-9ECA-E2D132067894}" destId="{A63FA97B-4AE7-4C68-A1F5-F46685C2BFB1}" srcOrd="0" destOrd="0" presId="urn:microsoft.com/office/officeart/2005/8/layout/orgChart1#28"/>
    <dgm:cxn modelId="{72EE6189-D762-4399-B38D-09E3C2B60096}" type="presParOf" srcId="{11123A16-BB1E-4BFE-9ECA-E2D132067894}" destId="{8C2B2697-359C-49CB-B15E-DC9A9FAA5004}" srcOrd="1" destOrd="0" presId="urn:microsoft.com/office/officeart/2005/8/layout/orgChart1#28"/>
    <dgm:cxn modelId="{18A876BD-150C-4EA3-92F7-6533274C6724}" type="presParOf" srcId="{8C2B2697-359C-49CB-B15E-DC9A9FAA5004}" destId="{E1391E44-12CD-49DF-ADD5-E4AB2D226326}" srcOrd="0" destOrd="0" presId="urn:microsoft.com/office/officeart/2005/8/layout/orgChart1#28"/>
    <dgm:cxn modelId="{02CE22E7-2603-4BDC-8821-904D2F74014B}" type="presParOf" srcId="{E1391E44-12CD-49DF-ADD5-E4AB2D226326}" destId="{AB7CD845-9A27-49F9-8751-F6E3275F2263}" srcOrd="0" destOrd="0" presId="urn:microsoft.com/office/officeart/2005/8/layout/orgChart1#28"/>
    <dgm:cxn modelId="{D31D1784-3B02-4D63-ADCE-120EBD2CCF30}" type="presParOf" srcId="{E1391E44-12CD-49DF-ADD5-E4AB2D226326}" destId="{CE351FCA-1029-4F81-BA29-F9EEC0260242}" srcOrd="1" destOrd="0" presId="urn:microsoft.com/office/officeart/2005/8/layout/orgChart1#28"/>
    <dgm:cxn modelId="{1399D6C5-9DC8-44A8-B58F-F5E110C1B9A7}" type="presParOf" srcId="{8C2B2697-359C-49CB-B15E-DC9A9FAA5004}" destId="{AEAE302B-53BA-4426-858E-4180AD144A18}" srcOrd="1" destOrd="0" presId="urn:microsoft.com/office/officeart/2005/8/layout/orgChart1#28"/>
    <dgm:cxn modelId="{5239FE24-051C-49F9-A74D-71F1569748B2}" type="presParOf" srcId="{8C2B2697-359C-49CB-B15E-DC9A9FAA5004}" destId="{F5F04162-689F-42F1-8E3A-AA973E1839E7}" srcOrd="2" destOrd="0" presId="urn:microsoft.com/office/officeart/2005/8/layout/orgChart1#28"/>
    <dgm:cxn modelId="{1A3666BD-3A36-4BB0-B63E-48C80307C704}" type="presParOf" srcId="{11123A16-BB1E-4BFE-9ECA-E2D132067894}" destId="{028EAF37-9EE2-4E63-849D-77DE6A3CCC39}" srcOrd="2" destOrd="0" presId="urn:microsoft.com/office/officeart/2005/8/layout/orgChart1#28"/>
    <dgm:cxn modelId="{268B45AF-C16E-4B4A-96E1-2031E83F21F3}" type="presParOf" srcId="{11123A16-BB1E-4BFE-9ECA-E2D132067894}" destId="{E014368C-E9E1-4E5F-BC57-BFD3580952AC}" srcOrd="3" destOrd="0" presId="urn:microsoft.com/office/officeart/2005/8/layout/orgChart1#28"/>
    <dgm:cxn modelId="{74A850A1-5A1A-4A50-A5F7-3998FF42ECFE}" type="presParOf" srcId="{E014368C-E9E1-4E5F-BC57-BFD3580952AC}" destId="{1036D541-7938-4CB8-B7DB-4BDC62EF8955}" srcOrd="0" destOrd="0" presId="urn:microsoft.com/office/officeart/2005/8/layout/orgChart1#28"/>
    <dgm:cxn modelId="{EF6CD476-1A8B-45D0-8448-ADE469098DBF}" type="presParOf" srcId="{1036D541-7938-4CB8-B7DB-4BDC62EF8955}" destId="{DBA108E7-B2B6-4EDD-805A-D6957AEB5DC7}" srcOrd="0" destOrd="0" presId="urn:microsoft.com/office/officeart/2005/8/layout/orgChart1#28"/>
    <dgm:cxn modelId="{7FC4D44A-6DF9-48E2-AE65-28D6B24C4E5A}" type="presParOf" srcId="{1036D541-7938-4CB8-B7DB-4BDC62EF8955}" destId="{3B040831-5583-4E42-82C1-6D78D7455170}" srcOrd="1" destOrd="0" presId="urn:microsoft.com/office/officeart/2005/8/layout/orgChart1#28"/>
    <dgm:cxn modelId="{80102B99-6148-43B2-A391-3E642993C9E6}" type="presParOf" srcId="{E014368C-E9E1-4E5F-BC57-BFD3580952AC}" destId="{B5CFF717-526C-460B-A480-45BBFB7F79A4}" srcOrd="1" destOrd="0" presId="urn:microsoft.com/office/officeart/2005/8/layout/orgChart1#28"/>
    <dgm:cxn modelId="{47E64EEC-7EC7-469F-A5FB-754158765271}" type="presParOf" srcId="{E014368C-E9E1-4E5F-BC57-BFD3580952AC}" destId="{7ECEF389-E6E8-477E-BB5A-2AF78C1AB6A7}" srcOrd="2" destOrd="0" presId="urn:microsoft.com/office/officeart/2005/8/layout/orgChart1#28"/>
    <dgm:cxn modelId="{8C6374EC-009A-4CBF-996A-FA5B38AF98DB}" type="presParOf" srcId="{11123A16-BB1E-4BFE-9ECA-E2D132067894}" destId="{76C245CA-4F19-424D-A722-E8945FD97373}" srcOrd="4" destOrd="0" presId="urn:microsoft.com/office/officeart/2005/8/layout/orgChart1#28"/>
    <dgm:cxn modelId="{52134916-5E50-4D28-AB32-9D79D7DFEE83}" type="presParOf" srcId="{11123A16-BB1E-4BFE-9ECA-E2D132067894}" destId="{2A667E52-238A-43C4-BC5F-E5AD854464B2}" srcOrd="5" destOrd="0" presId="urn:microsoft.com/office/officeart/2005/8/layout/orgChart1#28"/>
    <dgm:cxn modelId="{94D784EA-5571-4BDF-BD5D-1DF6EF82F2D0}" type="presParOf" srcId="{2A667E52-238A-43C4-BC5F-E5AD854464B2}" destId="{94170E3A-FD80-41B3-83DA-57CD1C9D3882}" srcOrd="0" destOrd="0" presId="urn:microsoft.com/office/officeart/2005/8/layout/orgChart1#28"/>
    <dgm:cxn modelId="{0F77C73F-E54F-4C96-BC92-6094768AC64A}" type="presParOf" srcId="{94170E3A-FD80-41B3-83DA-57CD1C9D3882}" destId="{BB8FE11E-6DAF-44CF-93F8-590E81F146A6}" srcOrd="0" destOrd="0" presId="urn:microsoft.com/office/officeart/2005/8/layout/orgChart1#28"/>
    <dgm:cxn modelId="{EE514B17-76CD-468E-8886-35FA431CEC41}" type="presParOf" srcId="{94170E3A-FD80-41B3-83DA-57CD1C9D3882}" destId="{E5B2A46E-3C46-42CD-8B22-4D9644F81BF1}" srcOrd="1" destOrd="0" presId="urn:microsoft.com/office/officeart/2005/8/layout/orgChart1#28"/>
    <dgm:cxn modelId="{5E8930FD-D2DB-4AB2-9B07-5D5B0475AD8F}" type="presParOf" srcId="{2A667E52-238A-43C4-BC5F-E5AD854464B2}" destId="{292FD1B0-7E37-4FCF-B247-85E32B65CFFE}" srcOrd="1" destOrd="0" presId="urn:microsoft.com/office/officeart/2005/8/layout/orgChart1#28"/>
    <dgm:cxn modelId="{2DC1F9BB-68AE-41A2-BC4A-746AC353C83D}" type="presParOf" srcId="{2A667E52-238A-43C4-BC5F-E5AD854464B2}" destId="{9644A6C3-BBDE-44D9-B3F4-E922591D2231}" srcOrd="2" destOrd="0" presId="urn:microsoft.com/office/officeart/2005/8/layout/orgChart1#28"/>
    <dgm:cxn modelId="{DD358EC8-633B-497E-836F-EC2AD56E8103}" type="presParOf" srcId="{936DDC6D-2BE5-4001-9B7F-E6CDC57868EA}" destId="{A83F432D-C515-482C-8B37-2BCF93FAEE47}" srcOrd="2" destOrd="0" presId="urn:microsoft.com/office/officeart/2005/8/layout/orgChart1#28"/>
    <dgm:cxn modelId="{3FB52C36-D9D5-43F2-8708-77C1B269BBFE}" type="presParOf" srcId="{960BFD14-7DD4-46BC-A7F9-6E47B361541A}" destId="{094B00E9-2492-466A-9D61-08B133C57CA5}" srcOrd="2" destOrd="0" presId="urn:microsoft.com/office/officeart/2005/8/layout/orgChart1#28"/>
    <dgm:cxn modelId="{9055E065-B962-489B-B9AF-26BBCC203E24}" type="presParOf" srcId="{960BFD14-7DD4-46BC-A7F9-6E47B361541A}" destId="{4EB60EEB-450A-4EDB-9C2A-BB866C52D690}" srcOrd="3" destOrd="0" presId="urn:microsoft.com/office/officeart/2005/8/layout/orgChart1#28"/>
    <dgm:cxn modelId="{CCCEDE61-FE0E-4690-9DB4-EC2B047C9870}" type="presParOf" srcId="{4EB60EEB-450A-4EDB-9C2A-BB866C52D690}" destId="{AB0F2D09-2ED4-47FD-9A4C-FD10AD3E0676}" srcOrd="0" destOrd="0" presId="urn:microsoft.com/office/officeart/2005/8/layout/orgChart1#28"/>
    <dgm:cxn modelId="{EF6F2B90-9BDB-44BE-96A8-56706451528D}" type="presParOf" srcId="{AB0F2D09-2ED4-47FD-9A4C-FD10AD3E0676}" destId="{34CB506A-510C-41E9-83F3-6BB4D5D7C9E1}" srcOrd="0" destOrd="0" presId="urn:microsoft.com/office/officeart/2005/8/layout/orgChart1#28"/>
    <dgm:cxn modelId="{FC166FE6-9874-4275-BAF3-561701087BE1}" type="presParOf" srcId="{AB0F2D09-2ED4-47FD-9A4C-FD10AD3E0676}" destId="{1960646A-E297-47D3-90E0-4B027B237489}" srcOrd="1" destOrd="0" presId="urn:microsoft.com/office/officeart/2005/8/layout/orgChart1#28"/>
    <dgm:cxn modelId="{2CA1AA64-FD4B-41F5-92FD-6191830F8BDF}" type="presParOf" srcId="{4EB60EEB-450A-4EDB-9C2A-BB866C52D690}" destId="{63789278-CBC0-4047-95C6-83CE00196034}" srcOrd="1" destOrd="0" presId="urn:microsoft.com/office/officeart/2005/8/layout/orgChart1#28"/>
    <dgm:cxn modelId="{C15361E1-A166-45D4-A893-96F7B01A56F8}" type="presParOf" srcId="{63789278-CBC0-4047-95C6-83CE00196034}" destId="{47CBA085-D580-4DA5-B089-EFA4B3F678C6}" srcOrd="0" destOrd="0" presId="urn:microsoft.com/office/officeart/2005/8/layout/orgChart1#28"/>
    <dgm:cxn modelId="{A5D0AAFC-19C4-432C-918A-DE0386383056}" type="presParOf" srcId="{63789278-CBC0-4047-95C6-83CE00196034}" destId="{F721B25D-08DA-4249-9E3F-FDC8FDCD7BB7}" srcOrd="1" destOrd="0" presId="urn:microsoft.com/office/officeart/2005/8/layout/orgChart1#28"/>
    <dgm:cxn modelId="{7A06FEAC-10EC-4425-A42F-E6CE096DC4F4}" type="presParOf" srcId="{F721B25D-08DA-4249-9E3F-FDC8FDCD7BB7}" destId="{7CFFDEF2-1F4C-4B84-8E98-5E895DC4AAB1}" srcOrd="0" destOrd="0" presId="urn:microsoft.com/office/officeart/2005/8/layout/orgChart1#28"/>
    <dgm:cxn modelId="{407AE719-EFAD-4A54-A7EF-C05B4C91C566}" type="presParOf" srcId="{7CFFDEF2-1F4C-4B84-8E98-5E895DC4AAB1}" destId="{0EFF19B7-049F-46FD-A1DC-34B088EA2F1A}" srcOrd="0" destOrd="0" presId="urn:microsoft.com/office/officeart/2005/8/layout/orgChart1#28"/>
    <dgm:cxn modelId="{89CA8449-60A4-44BA-9133-848F3A68D243}" type="presParOf" srcId="{7CFFDEF2-1F4C-4B84-8E98-5E895DC4AAB1}" destId="{37225E53-B5F2-40EB-99F3-13ACF937F39E}" srcOrd="1" destOrd="0" presId="urn:microsoft.com/office/officeart/2005/8/layout/orgChart1#28"/>
    <dgm:cxn modelId="{E143FF00-BED9-4F00-9AAF-A75094A5F99F}" type="presParOf" srcId="{F721B25D-08DA-4249-9E3F-FDC8FDCD7BB7}" destId="{F12D5967-BED1-45C3-BDD5-0B966E252E32}" srcOrd="1" destOrd="0" presId="urn:microsoft.com/office/officeart/2005/8/layout/orgChart1#28"/>
    <dgm:cxn modelId="{0D8929C1-FA01-4FDF-B5A5-BA21246F433C}" type="presParOf" srcId="{F721B25D-08DA-4249-9E3F-FDC8FDCD7BB7}" destId="{483D70E1-C9FE-4EB9-991E-7902B4B1A6DA}" srcOrd="2" destOrd="0" presId="urn:microsoft.com/office/officeart/2005/8/layout/orgChart1#28"/>
    <dgm:cxn modelId="{C9D0C2C5-F9B7-4ECC-A35D-662FEFF1EBB2}" type="presParOf" srcId="{63789278-CBC0-4047-95C6-83CE00196034}" destId="{EEC02ABA-67BB-4B5F-8E96-462B1277135E}" srcOrd="2" destOrd="0" presId="urn:microsoft.com/office/officeart/2005/8/layout/orgChart1#28"/>
    <dgm:cxn modelId="{CDEA5B22-5364-45B7-B544-D816647F0C61}" type="presParOf" srcId="{63789278-CBC0-4047-95C6-83CE00196034}" destId="{FE11B212-E1F3-4026-B04A-F4C6864AFBB2}" srcOrd="3" destOrd="0" presId="urn:microsoft.com/office/officeart/2005/8/layout/orgChart1#28"/>
    <dgm:cxn modelId="{B3476DF2-0A7B-4112-A939-540D3B44BC69}" type="presParOf" srcId="{FE11B212-E1F3-4026-B04A-F4C6864AFBB2}" destId="{BA126335-26D2-45CF-85EE-258829115B66}" srcOrd="0" destOrd="0" presId="urn:microsoft.com/office/officeart/2005/8/layout/orgChart1#28"/>
    <dgm:cxn modelId="{E49424AA-A936-4C99-9810-A0B26EBFC4BA}" type="presParOf" srcId="{BA126335-26D2-45CF-85EE-258829115B66}" destId="{68A82D34-C686-4923-BD27-DF69C118865F}" srcOrd="0" destOrd="0" presId="urn:microsoft.com/office/officeart/2005/8/layout/orgChart1#28"/>
    <dgm:cxn modelId="{B5A325C5-5775-44F2-BC78-D34A3B5113C5}" type="presParOf" srcId="{BA126335-26D2-45CF-85EE-258829115B66}" destId="{5F92FE05-2D33-4172-97E7-B67B3B64C3FF}" srcOrd="1" destOrd="0" presId="urn:microsoft.com/office/officeart/2005/8/layout/orgChart1#28"/>
    <dgm:cxn modelId="{04BF1D7D-C438-442D-8410-853BB80C1DCF}" type="presParOf" srcId="{FE11B212-E1F3-4026-B04A-F4C6864AFBB2}" destId="{5104BBFC-A43C-48D8-9924-2B1A958A44BA}" srcOrd="1" destOrd="0" presId="urn:microsoft.com/office/officeart/2005/8/layout/orgChart1#28"/>
    <dgm:cxn modelId="{33D91C66-14CA-44D4-A06E-2FF9FB8C10A1}" type="presParOf" srcId="{FE11B212-E1F3-4026-B04A-F4C6864AFBB2}" destId="{9D2F9B3F-DE31-4A49-B854-D86A086BF279}" srcOrd="2" destOrd="0" presId="urn:microsoft.com/office/officeart/2005/8/layout/orgChart1#28"/>
    <dgm:cxn modelId="{B80F1BC4-AE22-48B0-9188-59CFE42E1B38}" type="presParOf" srcId="{63789278-CBC0-4047-95C6-83CE00196034}" destId="{8078CA56-AB35-4643-9C72-349D14B89979}" srcOrd="4" destOrd="0" presId="urn:microsoft.com/office/officeart/2005/8/layout/orgChart1#28"/>
    <dgm:cxn modelId="{A24DC197-08E8-41F2-9387-3B9F000FF57A}" type="presParOf" srcId="{63789278-CBC0-4047-95C6-83CE00196034}" destId="{CCB09649-B8C2-4E6E-BF3B-06E80C74A0A5}" srcOrd="5" destOrd="0" presId="urn:microsoft.com/office/officeart/2005/8/layout/orgChart1#28"/>
    <dgm:cxn modelId="{2D3042FD-EFA2-4E23-B6F0-D69D6E335FEC}" type="presParOf" srcId="{CCB09649-B8C2-4E6E-BF3B-06E80C74A0A5}" destId="{ADFD5619-BA8D-4F97-86AE-54A6A5694AA3}" srcOrd="0" destOrd="0" presId="urn:microsoft.com/office/officeart/2005/8/layout/orgChart1#28"/>
    <dgm:cxn modelId="{3F2010A8-1C4B-4C8C-B3EF-5344E031607F}" type="presParOf" srcId="{ADFD5619-BA8D-4F97-86AE-54A6A5694AA3}" destId="{599027E9-05C5-48DC-BFB1-E9B5BC1F8ECE}" srcOrd="0" destOrd="0" presId="urn:microsoft.com/office/officeart/2005/8/layout/orgChart1#28"/>
    <dgm:cxn modelId="{26E86BC5-AD73-45E9-86DF-FD104001A22D}" type="presParOf" srcId="{ADFD5619-BA8D-4F97-86AE-54A6A5694AA3}" destId="{84819CAA-A2F7-4104-B2F2-E1210594967A}" srcOrd="1" destOrd="0" presId="urn:microsoft.com/office/officeart/2005/8/layout/orgChart1#28"/>
    <dgm:cxn modelId="{0F7E5D40-D20E-49F2-869F-BBD8B510BA19}" type="presParOf" srcId="{CCB09649-B8C2-4E6E-BF3B-06E80C74A0A5}" destId="{D94EA198-68A8-4D73-876A-919E4400557A}" srcOrd="1" destOrd="0" presId="urn:microsoft.com/office/officeart/2005/8/layout/orgChart1#28"/>
    <dgm:cxn modelId="{76C5C262-060F-406B-B625-7D4230A06115}" type="presParOf" srcId="{CCB09649-B8C2-4E6E-BF3B-06E80C74A0A5}" destId="{B0B04DEF-B281-4079-8601-6EF7E4D14A70}" srcOrd="2" destOrd="0" presId="urn:microsoft.com/office/officeart/2005/8/layout/orgChart1#28"/>
    <dgm:cxn modelId="{3B3112D9-4B91-4FBF-BEF5-CE1BA9712278}" type="presParOf" srcId="{63789278-CBC0-4047-95C6-83CE00196034}" destId="{1F288BAF-92A1-4D08-B3D4-2608724C73D2}" srcOrd="6" destOrd="0" presId="urn:microsoft.com/office/officeart/2005/8/layout/orgChart1#28"/>
    <dgm:cxn modelId="{E8CC0444-55F0-4883-8CD3-DBA0DE07B376}" type="presParOf" srcId="{63789278-CBC0-4047-95C6-83CE00196034}" destId="{ABDD0DED-7C26-43A1-9EE0-1CD1FBC5EC07}" srcOrd="7" destOrd="0" presId="urn:microsoft.com/office/officeart/2005/8/layout/orgChart1#28"/>
    <dgm:cxn modelId="{39C5BB73-0EE8-4409-9952-62F944BFE085}" type="presParOf" srcId="{ABDD0DED-7C26-43A1-9EE0-1CD1FBC5EC07}" destId="{AE0B5099-4DC1-494D-9020-C175CBDD770F}" srcOrd="0" destOrd="0" presId="urn:microsoft.com/office/officeart/2005/8/layout/orgChart1#28"/>
    <dgm:cxn modelId="{A48AE228-130A-4DBF-9898-8E9473F8E8B1}" type="presParOf" srcId="{AE0B5099-4DC1-494D-9020-C175CBDD770F}" destId="{AA46B281-56F5-43B8-AF73-7BB908E53DA8}" srcOrd="0" destOrd="0" presId="urn:microsoft.com/office/officeart/2005/8/layout/orgChart1#28"/>
    <dgm:cxn modelId="{27F3FFDE-D1D7-41BF-87FE-C3CE49827BD5}" type="presParOf" srcId="{AE0B5099-4DC1-494D-9020-C175CBDD770F}" destId="{F4957672-FDE8-4C75-978D-594983CED2FA}" srcOrd="1" destOrd="0" presId="urn:microsoft.com/office/officeart/2005/8/layout/orgChart1#28"/>
    <dgm:cxn modelId="{E189F609-CE1D-4603-9D45-9DF6AAF7E91E}" type="presParOf" srcId="{ABDD0DED-7C26-43A1-9EE0-1CD1FBC5EC07}" destId="{EF02CA0B-D4BE-4870-9AE9-7E774450C5F2}" srcOrd="1" destOrd="0" presId="urn:microsoft.com/office/officeart/2005/8/layout/orgChart1#28"/>
    <dgm:cxn modelId="{5379FE88-5BDD-4FDA-8322-86E71A70C39B}" type="presParOf" srcId="{ABDD0DED-7C26-43A1-9EE0-1CD1FBC5EC07}" destId="{0965E024-7288-48D5-97C8-1455C716356B}" srcOrd="2" destOrd="0" presId="urn:microsoft.com/office/officeart/2005/8/layout/orgChart1#28"/>
    <dgm:cxn modelId="{9688D133-FCBD-4538-9D3B-AE7E257B4DC4}" type="presParOf" srcId="{63789278-CBC0-4047-95C6-83CE00196034}" destId="{F6042260-5597-46C8-8F65-80F441EEA155}" srcOrd="8" destOrd="0" presId="urn:microsoft.com/office/officeart/2005/8/layout/orgChart1#28"/>
    <dgm:cxn modelId="{1D76D010-D418-49F7-A274-C8FDB60154D7}" type="presParOf" srcId="{63789278-CBC0-4047-95C6-83CE00196034}" destId="{BFCC5EB3-336B-4614-8F10-485F66DF4B6E}" srcOrd="9" destOrd="0" presId="urn:microsoft.com/office/officeart/2005/8/layout/orgChart1#28"/>
    <dgm:cxn modelId="{D3805B2B-A4E0-450C-8E4D-F96026A2237D}" type="presParOf" srcId="{BFCC5EB3-336B-4614-8F10-485F66DF4B6E}" destId="{D1C422EE-D027-4F60-A826-5FD3ABA02494}" srcOrd="0" destOrd="0" presId="urn:microsoft.com/office/officeart/2005/8/layout/orgChart1#28"/>
    <dgm:cxn modelId="{F641DC1E-76D6-4435-BB82-C8FF25F01345}" type="presParOf" srcId="{D1C422EE-D027-4F60-A826-5FD3ABA02494}" destId="{4DAC14E3-3603-46C1-9911-03A3696CF590}" srcOrd="0" destOrd="0" presId="urn:microsoft.com/office/officeart/2005/8/layout/orgChart1#28"/>
    <dgm:cxn modelId="{579581A6-B337-4B11-8043-43CA1029AC54}" type="presParOf" srcId="{D1C422EE-D027-4F60-A826-5FD3ABA02494}" destId="{046D1FE3-185F-491B-B565-B0878DD9BCEA}" srcOrd="1" destOrd="0" presId="urn:microsoft.com/office/officeart/2005/8/layout/orgChart1#28"/>
    <dgm:cxn modelId="{127A1F4C-AF09-471A-B5E2-403FAA8CB704}" type="presParOf" srcId="{BFCC5EB3-336B-4614-8F10-485F66DF4B6E}" destId="{75A538A4-7CF2-4A8E-92B2-649CC2BFF078}" srcOrd="1" destOrd="0" presId="urn:microsoft.com/office/officeart/2005/8/layout/orgChart1#28"/>
    <dgm:cxn modelId="{0599B0DF-4304-41CB-B7C1-89A1E3D5B3EC}" type="presParOf" srcId="{BFCC5EB3-336B-4614-8F10-485F66DF4B6E}" destId="{8E3D9D94-4265-4BA7-B443-D7D63CFCA85F}" srcOrd="2" destOrd="0" presId="urn:microsoft.com/office/officeart/2005/8/layout/orgChart1#28"/>
    <dgm:cxn modelId="{0D6CB576-E923-4320-AB87-C4CB9D07F034}" type="presParOf" srcId="{4EB60EEB-450A-4EDB-9C2A-BB866C52D690}" destId="{DDDC1E76-DE50-43CA-80B3-4DC12F075BD9}" srcOrd="2" destOrd="0" presId="urn:microsoft.com/office/officeart/2005/8/layout/orgChart1#28"/>
    <dgm:cxn modelId="{5F0D36ED-73DC-49C6-A09E-AF55401EB66D}" type="presParOf" srcId="{960BFD14-7DD4-46BC-A7F9-6E47B361541A}" destId="{035E9528-C05B-4CAB-B186-D0803266699A}" srcOrd="4" destOrd="0" presId="urn:microsoft.com/office/officeart/2005/8/layout/orgChart1#28"/>
    <dgm:cxn modelId="{858F4F77-DC9F-49DB-A7B1-CD30CDD9ECE6}" type="presParOf" srcId="{960BFD14-7DD4-46BC-A7F9-6E47B361541A}" destId="{E14346C6-C669-4203-8B6B-62ECA6426D32}" srcOrd="5" destOrd="0" presId="urn:microsoft.com/office/officeart/2005/8/layout/orgChart1#28"/>
    <dgm:cxn modelId="{DEB76549-09C8-4330-AD99-7379218E297A}" type="presParOf" srcId="{E14346C6-C669-4203-8B6B-62ECA6426D32}" destId="{51CAB233-E04C-4FE2-A003-39401A9448A2}" srcOrd="0" destOrd="0" presId="urn:microsoft.com/office/officeart/2005/8/layout/orgChart1#28"/>
    <dgm:cxn modelId="{C8614D00-4A18-4509-9441-8C78C2DC2818}" type="presParOf" srcId="{51CAB233-E04C-4FE2-A003-39401A9448A2}" destId="{2AD6B935-B19B-406F-B83C-0B40F615846E}" srcOrd="0" destOrd="0" presId="urn:microsoft.com/office/officeart/2005/8/layout/orgChart1#28"/>
    <dgm:cxn modelId="{2AE55DE5-60F2-4140-A065-99480D8DC569}" type="presParOf" srcId="{51CAB233-E04C-4FE2-A003-39401A9448A2}" destId="{AA126985-94AC-4D8F-A19F-C6F5CAAED5FA}" srcOrd="1" destOrd="0" presId="urn:microsoft.com/office/officeart/2005/8/layout/orgChart1#28"/>
    <dgm:cxn modelId="{891166CC-DC04-4477-A0B8-1DCA270E8D81}" type="presParOf" srcId="{E14346C6-C669-4203-8B6B-62ECA6426D32}" destId="{3444BCD9-CB95-4F2B-92A2-9ABE172FF84A}" srcOrd="1" destOrd="0" presId="urn:microsoft.com/office/officeart/2005/8/layout/orgChart1#28"/>
    <dgm:cxn modelId="{A036833E-0C74-47CA-9059-6C8E01587E67}" type="presParOf" srcId="{3444BCD9-CB95-4F2B-92A2-9ABE172FF84A}" destId="{732F420E-302E-4714-92C3-5D4D6421EE90}" srcOrd="0" destOrd="0" presId="urn:microsoft.com/office/officeart/2005/8/layout/orgChart1#28"/>
    <dgm:cxn modelId="{9609ACFD-F2C0-4C23-A19A-7432518A9390}" type="presParOf" srcId="{3444BCD9-CB95-4F2B-92A2-9ABE172FF84A}" destId="{7FCD25E1-0243-47BA-A52B-DDEA66457AC0}" srcOrd="1" destOrd="0" presId="urn:microsoft.com/office/officeart/2005/8/layout/orgChart1#28"/>
    <dgm:cxn modelId="{C8C9EFEB-EB66-4DE0-93C6-ECFFA50A7885}" type="presParOf" srcId="{7FCD25E1-0243-47BA-A52B-DDEA66457AC0}" destId="{20AE54BB-33B0-453F-9EDB-F2E109B8AFEC}" srcOrd="0" destOrd="0" presId="urn:microsoft.com/office/officeart/2005/8/layout/orgChart1#28"/>
    <dgm:cxn modelId="{33652AF1-B07E-4937-B05B-7744A78EAB3D}" type="presParOf" srcId="{20AE54BB-33B0-453F-9EDB-F2E109B8AFEC}" destId="{8C719717-4300-427E-9C16-C6A823E72CB5}" srcOrd="0" destOrd="0" presId="urn:microsoft.com/office/officeart/2005/8/layout/orgChart1#28"/>
    <dgm:cxn modelId="{62AF8920-A7C6-4D01-9EBA-5B2B499F5821}" type="presParOf" srcId="{20AE54BB-33B0-453F-9EDB-F2E109B8AFEC}" destId="{D889C7B8-7143-436A-B946-36684F0B38EB}" srcOrd="1" destOrd="0" presId="urn:microsoft.com/office/officeart/2005/8/layout/orgChart1#28"/>
    <dgm:cxn modelId="{9351A473-A2F1-42F8-AF84-6C71941176F6}" type="presParOf" srcId="{7FCD25E1-0243-47BA-A52B-DDEA66457AC0}" destId="{C8C2CE24-2B31-482B-9874-A2FF00363AC5}" srcOrd="1" destOrd="0" presId="urn:microsoft.com/office/officeart/2005/8/layout/orgChart1#28"/>
    <dgm:cxn modelId="{29D3972E-53AD-4A20-A147-64CDA5CF3E72}" type="presParOf" srcId="{7FCD25E1-0243-47BA-A52B-DDEA66457AC0}" destId="{AD27F925-A59C-41DA-A038-0FF3D9A305B7}" srcOrd="2" destOrd="0" presId="urn:microsoft.com/office/officeart/2005/8/layout/orgChart1#28"/>
    <dgm:cxn modelId="{7B1F50BE-9D6C-4466-928B-51396B88D8D8}" type="presParOf" srcId="{3444BCD9-CB95-4F2B-92A2-9ABE172FF84A}" destId="{2CC26256-ABFF-485C-8C35-95DEE4B8D44A}" srcOrd="2" destOrd="0" presId="urn:microsoft.com/office/officeart/2005/8/layout/orgChart1#28"/>
    <dgm:cxn modelId="{5BB1A411-C1DF-449C-A2A5-9FF1C6DFDB27}" type="presParOf" srcId="{3444BCD9-CB95-4F2B-92A2-9ABE172FF84A}" destId="{8816A372-D6C7-461D-8B78-F39BF0F4EE5E}" srcOrd="3" destOrd="0" presId="urn:microsoft.com/office/officeart/2005/8/layout/orgChart1#28"/>
    <dgm:cxn modelId="{29AD616B-613F-4368-B5D0-1346722C2536}" type="presParOf" srcId="{8816A372-D6C7-461D-8B78-F39BF0F4EE5E}" destId="{0805C419-38D8-432B-BEBA-099CC514172D}" srcOrd="0" destOrd="0" presId="urn:microsoft.com/office/officeart/2005/8/layout/orgChart1#28"/>
    <dgm:cxn modelId="{FDCE06D1-EED9-444B-A0AC-0BBF625C0FFD}" type="presParOf" srcId="{0805C419-38D8-432B-BEBA-099CC514172D}" destId="{86212BF7-00E1-42A0-BD3C-C5C425F12FED}" srcOrd="0" destOrd="0" presId="urn:microsoft.com/office/officeart/2005/8/layout/orgChart1#28"/>
    <dgm:cxn modelId="{3F0AF532-FDB1-4484-BC37-94C408123C5F}" type="presParOf" srcId="{0805C419-38D8-432B-BEBA-099CC514172D}" destId="{94E2CAE4-6090-4009-A90A-6DAC1CDB91E1}" srcOrd="1" destOrd="0" presId="urn:microsoft.com/office/officeart/2005/8/layout/orgChart1#28"/>
    <dgm:cxn modelId="{ADF6A9C1-BCFE-4CBD-8BE2-4DFF88D86D98}" type="presParOf" srcId="{8816A372-D6C7-461D-8B78-F39BF0F4EE5E}" destId="{41C0E89D-7CFD-46AF-AA38-192F07B837D3}" srcOrd="1" destOrd="0" presId="urn:microsoft.com/office/officeart/2005/8/layout/orgChart1#28"/>
    <dgm:cxn modelId="{C288E307-87CF-410E-84F8-6A7CA2047CC7}" type="presParOf" srcId="{8816A372-D6C7-461D-8B78-F39BF0F4EE5E}" destId="{F7E43AAD-AAA7-4D10-9AC4-4AB3A81DC732}" srcOrd="2" destOrd="0" presId="urn:microsoft.com/office/officeart/2005/8/layout/orgChart1#28"/>
    <dgm:cxn modelId="{EB1C963E-C457-442C-B962-17315549D46C}" type="presParOf" srcId="{3444BCD9-CB95-4F2B-92A2-9ABE172FF84A}" destId="{74B895AA-86FA-4592-9514-4FF835A208DF}" srcOrd="4" destOrd="0" presId="urn:microsoft.com/office/officeart/2005/8/layout/orgChart1#28"/>
    <dgm:cxn modelId="{34FC33AA-CB3C-4E5C-A610-B55FC2EB1444}" type="presParOf" srcId="{3444BCD9-CB95-4F2B-92A2-9ABE172FF84A}" destId="{FA2D7DBC-4FF5-4D8F-B2A9-5BAD23442578}" srcOrd="5" destOrd="0" presId="urn:microsoft.com/office/officeart/2005/8/layout/orgChart1#28"/>
    <dgm:cxn modelId="{BC0E54B1-B367-49AB-B2DC-088160108D8B}" type="presParOf" srcId="{FA2D7DBC-4FF5-4D8F-B2A9-5BAD23442578}" destId="{2EEA6789-0913-4C02-ACCE-44167594A384}" srcOrd="0" destOrd="0" presId="urn:microsoft.com/office/officeart/2005/8/layout/orgChart1#28"/>
    <dgm:cxn modelId="{3ED5CC44-7F8C-41DF-BD3D-42EFDBB09C16}" type="presParOf" srcId="{2EEA6789-0913-4C02-ACCE-44167594A384}" destId="{4510A118-79FE-4407-B7DC-CDA4BB0A546B}" srcOrd="0" destOrd="0" presId="urn:microsoft.com/office/officeart/2005/8/layout/orgChart1#28"/>
    <dgm:cxn modelId="{0FA0F41C-0DE2-427D-B27F-BF36C4520F37}" type="presParOf" srcId="{2EEA6789-0913-4C02-ACCE-44167594A384}" destId="{1F1C916E-7F4E-46C2-9E77-8AF5EC4B1B38}" srcOrd="1" destOrd="0" presId="urn:microsoft.com/office/officeart/2005/8/layout/orgChart1#28"/>
    <dgm:cxn modelId="{3E518C72-B860-4BA1-92F3-F22F6CE490A2}" type="presParOf" srcId="{FA2D7DBC-4FF5-4D8F-B2A9-5BAD23442578}" destId="{CEE01C16-D9AE-4E6B-9925-3C9276C6576D}" srcOrd="1" destOrd="0" presId="urn:microsoft.com/office/officeart/2005/8/layout/orgChart1#28"/>
    <dgm:cxn modelId="{6C953693-3F10-48F7-BBFC-7BBD20EAEFAB}" type="presParOf" srcId="{FA2D7DBC-4FF5-4D8F-B2A9-5BAD23442578}" destId="{8B40CED3-5EEA-4E7F-9D2F-127DC74E97A2}" srcOrd="2" destOrd="0" presId="urn:microsoft.com/office/officeart/2005/8/layout/orgChart1#28"/>
    <dgm:cxn modelId="{B7777033-4E6B-4BAC-8833-9B97C53D5E84}" type="presParOf" srcId="{E14346C6-C669-4203-8B6B-62ECA6426D32}" destId="{B34AFF3A-91F9-472A-BA87-6366E6ADE801}" srcOrd="2" destOrd="0" presId="urn:microsoft.com/office/officeart/2005/8/layout/orgChart1#28"/>
    <dgm:cxn modelId="{BECCC477-50F3-43DE-9986-0882122E5783}" type="presParOf" srcId="{960BFD14-7DD4-46BC-A7F9-6E47B361541A}" destId="{1D41373B-F60E-4565-8BCB-F65F762DC954}" srcOrd="6" destOrd="0" presId="urn:microsoft.com/office/officeart/2005/8/layout/orgChart1#28"/>
    <dgm:cxn modelId="{051EE3ED-04E9-46B6-9B44-B0158C803944}" type="presParOf" srcId="{960BFD14-7DD4-46BC-A7F9-6E47B361541A}" destId="{048CF901-5EF5-4393-B60F-5E89B8BED88C}" srcOrd="7" destOrd="0" presId="urn:microsoft.com/office/officeart/2005/8/layout/orgChart1#28"/>
    <dgm:cxn modelId="{10C4F630-73EB-476E-9462-004112123537}" type="presParOf" srcId="{048CF901-5EF5-4393-B60F-5E89B8BED88C}" destId="{C1B2B6B8-1F20-4D60-88A4-8250CADE1421}" srcOrd="0" destOrd="0" presId="urn:microsoft.com/office/officeart/2005/8/layout/orgChart1#28"/>
    <dgm:cxn modelId="{2245C6F1-FD8C-40E9-8179-E205B2879A56}" type="presParOf" srcId="{C1B2B6B8-1F20-4D60-88A4-8250CADE1421}" destId="{0B2E6BBB-27DB-4110-867D-F85BFC3DC33B}" srcOrd="0" destOrd="0" presId="urn:microsoft.com/office/officeart/2005/8/layout/orgChart1#28"/>
    <dgm:cxn modelId="{B6B13659-C025-46B3-9A1F-0005DFC58287}" type="presParOf" srcId="{C1B2B6B8-1F20-4D60-88A4-8250CADE1421}" destId="{A5FF2307-D214-4C9F-A90B-505CC91A8E1A}" srcOrd="1" destOrd="0" presId="urn:microsoft.com/office/officeart/2005/8/layout/orgChart1#28"/>
    <dgm:cxn modelId="{4017F0E1-997E-49E9-BCD0-E7A5FA9B10AA}" type="presParOf" srcId="{048CF901-5EF5-4393-B60F-5E89B8BED88C}" destId="{675CA14A-D993-44AA-BFC7-62CC4A4A8A34}" srcOrd="1" destOrd="0" presId="urn:microsoft.com/office/officeart/2005/8/layout/orgChart1#28"/>
    <dgm:cxn modelId="{6F8A4F2A-6524-4FAA-A092-940ACE4C9C83}" type="presParOf" srcId="{675CA14A-D993-44AA-BFC7-62CC4A4A8A34}" destId="{6F4DDA84-5BFD-4A97-AE9E-340AF564F914}" srcOrd="0" destOrd="0" presId="urn:microsoft.com/office/officeart/2005/8/layout/orgChart1#28"/>
    <dgm:cxn modelId="{F2B7D781-CF83-472F-9F4E-C291C85AC53F}" type="presParOf" srcId="{675CA14A-D993-44AA-BFC7-62CC4A4A8A34}" destId="{70058576-16C6-4EA9-A339-73A086568DEC}" srcOrd="1" destOrd="0" presId="urn:microsoft.com/office/officeart/2005/8/layout/orgChart1#28"/>
    <dgm:cxn modelId="{2A50A732-709F-41BF-9339-05EAADFFDA2E}" type="presParOf" srcId="{70058576-16C6-4EA9-A339-73A086568DEC}" destId="{FCF9E3EB-CA2C-48CC-BF71-E63F13E23016}" srcOrd="0" destOrd="0" presId="urn:microsoft.com/office/officeart/2005/8/layout/orgChart1#28"/>
    <dgm:cxn modelId="{EE1DB2C4-3807-43AA-BF4D-DCCED0E099DB}" type="presParOf" srcId="{FCF9E3EB-CA2C-48CC-BF71-E63F13E23016}" destId="{92F457D9-D1D8-4377-A1BB-ABD039DF7047}" srcOrd="0" destOrd="0" presId="urn:microsoft.com/office/officeart/2005/8/layout/orgChart1#28"/>
    <dgm:cxn modelId="{678721A6-4DF9-4BB7-B420-650D2AA632A0}" type="presParOf" srcId="{FCF9E3EB-CA2C-48CC-BF71-E63F13E23016}" destId="{51751E75-7A9D-42A8-8EC5-86C53AFEFAD0}" srcOrd="1" destOrd="0" presId="urn:microsoft.com/office/officeart/2005/8/layout/orgChart1#28"/>
    <dgm:cxn modelId="{5306C9E8-E1A8-41AE-B6B7-C056487D3B20}" type="presParOf" srcId="{70058576-16C6-4EA9-A339-73A086568DEC}" destId="{A572B41A-A35B-4B5C-9F1E-5422DB57456B}" srcOrd="1" destOrd="0" presId="urn:microsoft.com/office/officeart/2005/8/layout/orgChart1#28"/>
    <dgm:cxn modelId="{C38F7DD6-CA90-4293-BDA7-7FAD40A86321}" type="presParOf" srcId="{70058576-16C6-4EA9-A339-73A086568DEC}" destId="{B89718D7-CEA0-4C11-A4FF-F47FA7B36172}" srcOrd="2" destOrd="0" presId="urn:microsoft.com/office/officeart/2005/8/layout/orgChart1#28"/>
    <dgm:cxn modelId="{83429A90-7DB9-4857-9C55-001358C0E700}" type="presParOf" srcId="{675CA14A-D993-44AA-BFC7-62CC4A4A8A34}" destId="{3347A500-3242-4ABB-98C1-C05EE0F002C2}" srcOrd="2" destOrd="0" presId="urn:microsoft.com/office/officeart/2005/8/layout/orgChart1#28"/>
    <dgm:cxn modelId="{CFBE49F0-ADB3-40B5-A10F-F71D98EC06F5}" type="presParOf" srcId="{675CA14A-D993-44AA-BFC7-62CC4A4A8A34}" destId="{7CBA26AF-9168-4315-B76D-EB07F925F82E}" srcOrd="3" destOrd="0" presId="urn:microsoft.com/office/officeart/2005/8/layout/orgChart1#28"/>
    <dgm:cxn modelId="{D55AAE41-21F5-49E5-81DA-B5175313B128}" type="presParOf" srcId="{7CBA26AF-9168-4315-B76D-EB07F925F82E}" destId="{3E901429-D2F7-4304-A691-E02199138064}" srcOrd="0" destOrd="0" presId="urn:microsoft.com/office/officeart/2005/8/layout/orgChart1#28"/>
    <dgm:cxn modelId="{13E7F513-FD57-41C1-B869-E2A4147FC5EB}" type="presParOf" srcId="{3E901429-D2F7-4304-A691-E02199138064}" destId="{DDFA0229-529F-43E0-BE74-D9AB8DF5E855}" srcOrd="0" destOrd="0" presId="urn:microsoft.com/office/officeart/2005/8/layout/orgChart1#28"/>
    <dgm:cxn modelId="{1ED85A2F-11A2-48B6-AA81-9BF7FB9940E6}" type="presParOf" srcId="{3E901429-D2F7-4304-A691-E02199138064}" destId="{F9CC969B-C001-4A8A-977F-DFC61ABC99C2}" srcOrd="1" destOrd="0" presId="urn:microsoft.com/office/officeart/2005/8/layout/orgChart1#28"/>
    <dgm:cxn modelId="{FE20CBAE-CAF9-43BE-8FB5-6EB6A04AC7F2}" type="presParOf" srcId="{7CBA26AF-9168-4315-B76D-EB07F925F82E}" destId="{52FDAE08-C720-46A5-9619-4D1865BA37F6}" srcOrd="1" destOrd="0" presId="urn:microsoft.com/office/officeart/2005/8/layout/orgChart1#28"/>
    <dgm:cxn modelId="{7D036226-EA72-44DA-A0B2-919CA34AE1C1}" type="presParOf" srcId="{7CBA26AF-9168-4315-B76D-EB07F925F82E}" destId="{CFEB7765-49BF-4FC0-86A8-78E986EB4316}" srcOrd="2" destOrd="0" presId="urn:microsoft.com/office/officeart/2005/8/layout/orgChart1#28"/>
    <dgm:cxn modelId="{4A876A9B-44D3-4E60-BF28-02B99B60BBB4}" type="presParOf" srcId="{675CA14A-D993-44AA-BFC7-62CC4A4A8A34}" destId="{2EAB7F2C-02E0-49F5-B6AD-802A23550854}" srcOrd="4" destOrd="0" presId="urn:microsoft.com/office/officeart/2005/8/layout/orgChart1#28"/>
    <dgm:cxn modelId="{2344ED81-D173-46CD-B589-751B6C8FD22B}" type="presParOf" srcId="{675CA14A-D993-44AA-BFC7-62CC4A4A8A34}" destId="{99E6FB83-994B-4491-A1EF-4DA1798F822F}" srcOrd="5" destOrd="0" presId="urn:microsoft.com/office/officeart/2005/8/layout/orgChart1#28"/>
    <dgm:cxn modelId="{76A6CA9C-3130-44AA-8F9C-C3DAA998829D}" type="presParOf" srcId="{99E6FB83-994B-4491-A1EF-4DA1798F822F}" destId="{EEC7B663-5145-485D-864C-7FFCB8B4590A}" srcOrd="0" destOrd="0" presId="urn:microsoft.com/office/officeart/2005/8/layout/orgChart1#28"/>
    <dgm:cxn modelId="{7290A4E4-3EB2-4C18-83F1-E0B7B9D24C90}" type="presParOf" srcId="{EEC7B663-5145-485D-864C-7FFCB8B4590A}" destId="{72798C04-A9B2-47B3-B99A-F310D9998983}" srcOrd="0" destOrd="0" presId="urn:microsoft.com/office/officeart/2005/8/layout/orgChart1#28"/>
    <dgm:cxn modelId="{752A6DB0-C6C4-4A72-A5C9-193889B92EEC}" type="presParOf" srcId="{EEC7B663-5145-485D-864C-7FFCB8B4590A}" destId="{3BD40F07-73B0-4817-9A17-D650E40CF98C}" srcOrd="1" destOrd="0" presId="urn:microsoft.com/office/officeart/2005/8/layout/orgChart1#28"/>
    <dgm:cxn modelId="{E0AD5233-17CA-47C7-8436-7D99069A5A6E}" type="presParOf" srcId="{99E6FB83-994B-4491-A1EF-4DA1798F822F}" destId="{D390A0B8-BC18-40D4-AE41-B0E907130B9B}" srcOrd="1" destOrd="0" presId="urn:microsoft.com/office/officeart/2005/8/layout/orgChart1#28"/>
    <dgm:cxn modelId="{6F88C8D6-EBF9-4B84-B558-B87845CDD9DA}" type="presParOf" srcId="{99E6FB83-994B-4491-A1EF-4DA1798F822F}" destId="{E14E0A16-4014-4BA7-B01F-4E5CB2F184BA}" srcOrd="2" destOrd="0" presId="urn:microsoft.com/office/officeart/2005/8/layout/orgChart1#28"/>
    <dgm:cxn modelId="{B3495509-55CB-4B9F-B8CE-4C9872CF9190}" type="presParOf" srcId="{048CF901-5EF5-4393-B60F-5E89B8BED88C}" destId="{2300D288-6E33-4045-B502-3223305DC697}" srcOrd="2" destOrd="0" presId="urn:microsoft.com/office/officeart/2005/8/layout/orgChart1#28"/>
    <dgm:cxn modelId="{7EED68DD-00C9-4D30-84A3-73961BA28280}" type="presParOf" srcId="{A54C95BB-82F9-4A8A-B81F-F8E64A34B40D}" destId="{455B012D-4096-4918-9CD7-5FB4D1F27510}" srcOrd="2" destOrd="0" presId="urn:microsoft.com/office/officeart/2005/8/layout/orgChart1#2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4.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25" loCatId="" qsTypeId="urn:microsoft.com/office/officeart/2005/8/quickstyle/simple1#35" qsCatId="simple" csTypeId="urn:microsoft.com/office/officeart/2005/8/colors/accent2_1#36"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478C803F-893F-4248-8C35-F1DECB2F0D2C}" srcId="{E9262D6E-5D67-1749-9B3E-98FE22637E0E}" destId="{2B179273-2704-3D43-9593-9A14EA887E16}" srcOrd="0" destOrd="0" parTransId="{919B3BA2-B184-594C-B712-7BE270D4AC41}" sibTransId="{0D6293B7-76DE-2F47-94E9-C0A3E8F07E6A}"/>
    <dgm:cxn modelId="{C8D52198-9822-44C7-96DA-78C4F217BC28}" type="presOf" srcId="{0774BB43-37B4-DC4F-81E4-178EF4A18D34}" destId="{759DA5C7-AB80-6547-BEDD-B6A548F15238}" srcOrd="0" destOrd="0" presId="urn:microsoft.com/office/officeart/2009/3/layout/HorizontalOrganizationChart#25"/>
    <dgm:cxn modelId="{5F7420EF-0DBB-8B45-B5ED-9711F3790A97}" srcId="{2B179273-2704-3D43-9593-9A14EA887E16}" destId="{C3B1E552-4C86-934A-B9AC-6D80E09981FB}" srcOrd="2" destOrd="0" parTransId="{EA8C3C0C-7CD0-5840-B329-C1537917FA6E}" sibTransId="{38AFA7AA-DE82-3941-B5B5-2F38B3BE9093}"/>
    <dgm:cxn modelId="{8025A271-EBB1-4A5D-B97E-9C6494E63290}" type="presOf" srcId="{C3B1E552-4C86-934A-B9AC-6D80E09981FB}" destId="{59D41257-D9E9-F943-80BA-3F11804838C7}" srcOrd="0" destOrd="0" presId="urn:microsoft.com/office/officeart/2009/3/layout/HorizontalOrganizationChart#25"/>
    <dgm:cxn modelId="{52DA4FAD-2C1C-4D11-9C87-EA56D9CC0908}" type="presOf" srcId="{C3B1E552-4C86-934A-B9AC-6D80E09981FB}" destId="{0BF10FB6-4937-4545-B2B1-3E203BD6DE8A}" srcOrd="1" destOrd="0" presId="urn:microsoft.com/office/officeart/2009/3/layout/HorizontalOrganizationChart#25"/>
    <dgm:cxn modelId="{A9582D28-D785-1041-942A-A6AAFD67324F}" srcId="{2B179273-2704-3D43-9593-9A14EA887E16}" destId="{C56A63DB-2540-B74A-844D-266E8014420E}" srcOrd="3" destOrd="0" parTransId="{8DF1DB71-48E7-9642-A49B-251B711B1738}" sibTransId="{097887AF-D762-EB4B-A45B-7E6F49C293E7}"/>
    <dgm:cxn modelId="{79B5EABA-4040-4E15-9155-A16FA624F49C}" type="presOf" srcId="{C56A63DB-2540-B74A-844D-266E8014420E}" destId="{AB1E20DE-926E-D043-913F-F98B1BCE8D50}" srcOrd="0" destOrd="0" presId="urn:microsoft.com/office/officeart/2009/3/layout/HorizontalOrganizationChart#25"/>
    <dgm:cxn modelId="{0396603C-513E-4417-B7B0-0199C069C7BD}" type="presOf" srcId="{C56A63DB-2540-B74A-844D-266E8014420E}" destId="{078E0EB9-8965-3347-A9FE-777BCBAF59A1}" srcOrd="1" destOrd="0" presId="urn:microsoft.com/office/officeart/2009/3/layout/HorizontalOrganizationChart#25"/>
    <dgm:cxn modelId="{1751032C-DD44-4A8E-9408-7BB1F0CA663E}" type="presOf" srcId="{60C86F9E-ECD4-F648-A2BA-C82DE325D55B}" destId="{39CC3071-B54C-4946-BADD-878ECE21822F}" srcOrd="0" destOrd="0" presId="urn:microsoft.com/office/officeart/2009/3/layout/HorizontalOrganizationChart#25"/>
    <dgm:cxn modelId="{00CEDC65-81D7-4930-9DDA-42EA813BF0BB}" type="presOf" srcId="{0572A4C9-B3DE-A943-A31D-6C390134C0DE}" destId="{FEA15BB8-BB7F-6240-A649-8E9B8F3FCE92}" srcOrd="0" destOrd="0" presId="urn:microsoft.com/office/officeart/2009/3/layout/HorizontalOrganizationChart#25"/>
    <dgm:cxn modelId="{3A8BD960-EDDE-4740-9688-DF4ABC35AC65}" type="presOf" srcId="{E9262D6E-5D67-1749-9B3E-98FE22637E0E}" destId="{D01011B3-9247-344D-89EF-A190C3A4E16A}" srcOrd="0" destOrd="0" presId="urn:microsoft.com/office/officeart/2009/3/layout/HorizontalOrganizationChart#25"/>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EB3AF40D-4831-4B3C-8D85-7D4A7A90F458}" type="presOf" srcId="{8DF1DB71-48E7-9642-A49B-251B711B1738}" destId="{592399A9-576A-F948-84DC-39E095494FCC}" srcOrd="0" destOrd="0" presId="urn:microsoft.com/office/officeart/2009/3/layout/HorizontalOrganizationChart#25"/>
    <dgm:cxn modelId="{CFD1793E-1502-425D-B2DD-86271AF4BD8A}" type="presOf" srcId="{2B179273-2704-3D43-9593-9A14EA887E16}" destId="{C66CCFD0-EBC3-7149-A8D4-80E9D63FB304}" srcOrd="0" destOrd="0" presId="urn:microsoft.com/office/officeart/2009/3/layout/HorizontalOrganizationChart#25"/>
    <dgm:cxn modelId="{BDAACF7F-A013-45B0-AF47-372B735C6B54}" type="presOf" srcId="{EA8C3C0C-7CD0-5840-B329-C1537917FA6E}" destId="{E5185E33-A69C-A14B-8DB1-4AE618D86EBD}" srcOrd="0" destOrd="0" presId="urn:microsoft.com/office/officeart/2009/3/layout/HorizontalOrganizationChart#25"/>
    <dgm:cxn modelId="{B879752C-0AE6-4DB3-891B-5D970962E487}" type="presOf" srcId="{32431CC2-FF1C-1C47-B100-1999122DC494}" destId="{FEB746DA-611D-7546-9EAF-B8163E4EC36D}" srcOrd="0" destOrd="0" presId="urn:microsoft.com/office/officeart/2009/3/layout/HorizontalOrganizationChart#25"/>
    <dgm:cxn modelId="{EA78AB17-2DF4-45A1-9DBA-78837BB74105}" type="presOf" srcId="{0774BB43-37B4-DC4F-81E4-178EF4A18D34}" destId="{05E3AC22-BCCB-D145-94DE-970DB76ABA3C}" srcOrd="1" destOrd="0" presId="urn:microsoft.com/office/officeart/2009/3/layout/HorizontalOrganizationChart#25"/>
    <dgm:cxn modelId="{61D2190F-4F11-4B45-8A87-6878EB239049}" type="presOf" srcId="{2B179273-2704-3D43-9593-9A14EA887E16}" destId="{0838EECB-55B7-E045-8B8A-C5CC1ABEBE3D}" srcOrd="1" destOrd="0" presId="urn:microsoft.com/office/officeart/2009/3/layout/HorizontalOrganizationChart#25"/>
    <dgm:cxn modelId="{C19FF35F-DA13-4CE9-8971-4EC86E38A10B}" type="presOf" srcId="{E2775487-DF8A-344F-B8D8-6AC7FD999A3D}" destId="{1F170545-5F3F-A14A-B776-4C6B79BF8AE5}" srcOrd="0" destOrd="0" presId="urn:microsoft.com/office/officeart/2009/3/layout/HorizontalOrganizationChart#25"/>
    <dgm:cxn modelId="{6C61C2F2-3AE2-49C8-9CB5-C16C1D99F384}" type="presOf" srcId="{E2775487-DF8A-344F-B8D8-6AC7FD999A3D}" destId="{AA1EC854-01A0-3B42-B2B8-01447225C09A}" srcOrd="1" destOrd="0" presId="urn:microsoft.com/office/officeart/2009/3/layout/HorizontalOrganizationChart#25"/>
    <dgm:cxn modelId="{20726412-E707-478E-824F-145C776FED60}" type="presOf" srcId="{32431CC2-FF1C-1C47-B100-1999122DC494}" destId="{398E564E-AB0F-984F-8DC0-A6A3ED798886}" srcOrd="1" destOrd="0" presId="urn:microsoft.com/office/officeart/2009/3/layout/HorizontalOrganizationChart#25"/>
    <dgm:cxn modelId="{1A4EBD81-C009-4F0C-8821-AC92ACC71AA0}" type="presOf" srcId="{60481217-866F-EC4E-9BCA-CCDCA186FDBB}" destId="{D5B41C15-8B97-2E4E-8953-BB8241D11771}" srcOrd="0" destOrd="0" presId="urn:microsoft.com/office/officeart/2009/3/layout/HorizontalOrganizationChart#25"/>
    <dgm:cxn modelId="{2D045907-0002-408C-ACCD-B65F1E39C253}" type="presParOf" srcId="{D01011B3-9247-344D-89EF-A190C3A4E16A}" destId="{522A4F15-5E5B-4343-AC2A-145AD12F5BC8}" srcOrd="0" destOrd="0" presId="urn:microsoft.com/office/officeart/2009/3/layout/HorizontalOrganizationChart#25"/>
    <dgm:cxn modelId="{21ABE5BC-7CD6-4A0A-A265-02699102950A}" type="presParOf" srcId="{522A4F15-5E5B-4343-AC2A-145AD12F5BC8}" destId="{F15FC2B3-F7CC-D546-A82F-D26D0E72EEAC}" srcOrd="0" destOrd="0" presId="urn:microsoft.com/office/officeart/2009/3/layout/HorizontalOrganizationChart#25"/>
    <dgm:cxn modelId="{6021196A-5661-4162-AD64-FD534B2034AE}" type="presParOf" srcId="{F15FC2B3-F7CC-D546-A82F-D26D0E72EEAC}" destId="{C66CCFD0-EBC3-7149-A8D4-80E9D63FB304}" srcOrd="0" destOrd="0" presId="urn:microsoft.com/office/officeart/2009/3/layout/HorizontalOrganizationChart#25"/>
    <dgm:cxn modelId="{F02EE6B8-79D2-462F-8AC6-5D9D3EF13888}" type="presParOf" srcId="{F15FC2B3-F7CC-D546-A82F-D26D0E72EEAC}" destId="{0838EECB-55B7-E045-8B8A-C5CC1ABEBE3D}" srcOrd="1" destOrd="0" presId="urn:microsoft.com/office/officeart/2009/3/layout/HorizontalOrganizationChart#25"/>
    <dgm:cxn modelId="{70FE17A2-690E-440C-816F-BC2A78394872}" type="presParOf" srcId="{522A4F15-5E5B-4343-AC2A-145AD12F5BC8}" destId="{27EE6AE5-5A1A-3140-892B-66736C64D091}" srcOrd="1" destOrd="0" presId="urn:microsoft.com/office/officeart/2009/3/layout/HorizontalOrganizationChart#25"/>
    <dgm:cxn modelId="{47F1BBEE-0483-48F2-B00F-7308C9821F98}" type="presParOf" srcId="{27EE6AE5-5A1A-3140-892B-66736C64D091}" destId="{39CC3071-B54C-4946-BADD-878ECE21822F}" srcOrd="0" destOrd="0" presId="urn:microsoft.com/office/officeart/2009/3/layout/HorizontalOrganizationChart#25"/>
    <dgm:cxn modelId="{AE13502F-C405-4C47-9F5A-A822B5215AB0}" type="presParOf" srcId="{27EE6AE5-5A1A-3140-892B-66736C64D091}" destId="{A87CA5F6-E563-254D-8019-8E43BDB9E430}" srcOrd="1" destOrd="0" presId="urn:microsoft.com/office/officeart/2009/3/layout/HorizontalOrganizationChart#25"/>
    <dgm:cxn modelId="{E4543A3A-DF81-4AAF-8125-29F01C4B4166}" type="presParOf" srcId="{A87CA5F6-E563-254D-8019-8E43BDB9E430}" destId="{2121AAF9-47A7-D34F-83AA-AD09384DD22B}" srcOrd="0" destOrd="0" presId="urn:microsoft.com/office/officeart/2009/3/layout/HorizontalOrganizationChart#25"/>
    <dgm:cxn modelId="{19D10460-4197-4384-93DF-28E8609C3075}" type="presParOf" srcId="{2121AAF9-47A7-D34F-83AA-AD09384DD22B}" destId="{1F170545-5F3F-A14A-B776-4C6B79BF8AE5}" srcOrd="0" destOrd="0" presId="urn:microsoft.com/office/officeart/2009/3/layout/HorizontalOrganizationChart#25"/>
    <dgm:cxn modelId="{FE0E3F4D-65A9-48CC-A621-6D563E58D777}" type="presParOf" srcId="{2121AAF9-47A7-D34F-83AA-AD09384DD22B}" destId="{AA1EC854-01A0-3B42-B2B8-01447225C09A}" srcOrd="1" destOrd="0" presId="urn:microsoft.com/office/officeart/2009/3/layout/HorizontalOrganizationChart#25"/>
    <dgm:cxn modelId="{EEFEC63B-5FB8-45D3-8023-18BB7863B4F3}" type="presParOf" srcId="{A87CA5F6-E563-254D-8019-8E43BDB9E430}" destId="{94FBC40C-5DCB-C24B-BDC8-1CDCFD2977CA}" srcOrd="1" destOrd="0" presId="urn:microsoft.com/office/officeart/2009/3/layout/HorizontalOrganizationChart#25"/>
    <dgm:cxn modelId="{C0D3932D-BACB-42EC-AA57-70979CF59AF5}" type="presParOf" srcId="{A87CA5F6-E563-254D-8019-8E43BDB9E430}" destId="{924395FB-44C8-1B4E-B957-03E49C5D33DB}" srcOrd="2" destOrd="0" presId="urn:microsoft.com/office/officeart/2009/3/layout/HorizontalOrganizationChart#25"/>
    <dgm:cxn modelId="{78B3145E-B7CB-4D06-93BC-F1F71250E268}" type="presParOf" srcId="{27EE6AE5-5A1A-3140-892B-66736C64D091}" destId="{FEA15BB8-BB7F-6240-A649-8E9B8F3FCE92}" srcOrd="2" destOrd="0" presId="urn:microsoft.com/office/officeart/2009/3/layout/HorizontalOrganizationChart#25"/>
    <dgm:cxn modelId="{E604C6D4-4460-4352-93B6-A78C291B42D3}" type="presParOf" srcId="{27EE6AE5-5A1A-3140-892B-66736C64D091}" destId="{DBD5B863-3310-A146-80BE-76595AEC574F}" srcOrd="3" destOrd="0" presId="urn:microsoft.com/office/officeart/2009/3/layout/HorizontalOrganizationChart#25"/>
    <dgm:cxn modelId="{FDA50B53-869F-48A7-936F-51C70625B7C0}" type="presParOf" srcId="{DBD5B863-3310-A146-80BE-76595AEC574F}" destId="{8B508A1B-FECB-4A48-86F4-79662C0296D9}" srcOrd="0" destOrd="0" presId="urn:microsoft.com/office/officeart/2009/3/layout/HorizontalOrganizationChart#25"/>
    <dgm:cxn modelId="{A9076038-AB65-4BCD-A609-D5350D5C8584}" type="presParOf" srcId="{8B508A1B-FECB-4A48-86F4-79662C0296D9}" destId="{759DA5C7-AB80-6547-BEDD-B6A548F15238}" srcOrd="0" destOrd="0" presId="urn:microsoft.com/office/officeart/2009/3/layout/HorizontalOrganizationChart#25"/>
    <dgm:cxn modelId="{8905D541-05F2-44DB-9566-DC288D2BDA45}" type="presParOf" srcId="{8B508A1B-FECB-4A48-86F4-79662C0296D9}" destId="{05E3AC22-BCCB-D145-94DE-970DB76ABA3C}" srcOrd="1" destOrd="0" presId="urn:microsoft.com/office/officeart/2009/3/layout/HorizontalOrganizationChart#25"/>
    <dgm:cxn modelId="{950D0912-46FB-49C8-B657-C91EDD19E270}" type="presParOf" srcId="{DBD5B863-3310-A146-80BE-76595AEC574F}" destId="{7DFFB080-5E62-D143-A36B-5E78DDF3B740}" srcOrd="1" destOrd="0" presId="urn:microsoft.com/office/officeart/2009/3/layout/HorizontalOrganizationChart#25"/>
    <dgm:cxn modelId="{650BAC8C-3309-4FEE-9932-6C38EE7E2B92}" type="presParOf" srcId="{DBD5B863-3310-A146-80BE-76595AEC574F}" destId="{6929E8D5-9FEF-7644-AF7A-52F023AE7FE9}" srcOrd="2" destOrd="0" presId="urn:microsoft.com/office/officeart/2009/3/layout/HorizontalOrganizationChart#25"/>
    <dgm:cxn modelId="{129D64F5-7870-4D70-9E27-5615D436A320}" type="presParOf" srcId="{27EE6AE5-5A1A-3140-892B-66736C64D091}" destId="{E5185E33-A69C-A14B-8DB1-4AE618D86EBD}" srcOrd="4" destOrd="0" presId="urn:microsoft.com/office/officeart/2009/3/layout/HorizontalOrganizationChart#25"/>
    <dgm:cxn modelId="{04D2568F-7A9A-4ACF-ABFD-63EC9DB0B305}" type="presParOf" srcId="{27EE6AE5-5A1A-3140-892B-66736C64D091}" destId="{9C501E13-1C3D-C34C-9444-38ED53A28DAD}" srcOrd="5" destOrd="0" presId="urn:microsoft.com/office/officeart/2009/3/layout/HorizontalOrganizationChart#25"/>
    <dgm:cxn modelId="{11845A01-BEE6-4C4F-A155-723C13767A9A}" type="presParOf" srcId="{9C501E13-1C3D-C34C-9444-38ED53A28DAD}" destId="{D21B1B66-1004-B846-8462-E980A4497C48}" srcOrd="0" destOrd="0" presId="urn:microsoft.com/office/officeart/2009/3/layout/HorizontalOrganizationChart#25"/>
    <dgm:cxn modelId="{32F46B6F-8925-4625-9E44-5ACBFA17558D}" type="presParOf" srcId="{D21B1B66-1004-B846-8462-E980A4497C48}" destId="{59D41257-D9E9-F943-80BA-3F11804838C7}" srcOrd="0" destOrd="0" presId="urn:microsoft.com/office/officeart/2009/3/layout/HorizontalOrganizationChart#25"/>
    <dgm:cxn modelId="{2F58A695-4A0F-4FC9-9053-EF2CC4C9C519}" type="presParOf" srcId="{D21B1B66-1004-B846-8462-E980A4497C48}" destId="{0BF10FB6-4937-4545-B2B1-3E203BD6DE8A}" srcOrd="1" destOrd="0" presId="urn:microsoft.com/office/officeart/2009/3/layout/HorizontalOrganizationChart#25"/>
    <dgm:cxn modelId="{BBD996E4-D1AB-4373-8CE9-3ECC7C494C84}" type="presParOf" srcId="{9C501E13-1C3D-C34C-9444-38ED53A28DAD}" destId="{8F1B0309-21A9-8849-B53A-EA3DFCD4C4F0}" srcOrd="1" destOrd="0" presId="urn:microsoft.com/office/officeart/2009/3/layout/HorizontalOrganizationChart#25"/>
    <dgm:cxn modelId="{D06F6A3B-263F-4310-AF75-DC30A829BDB3}" type="presParOf" srcId="{9C501E13-1C3D-C34C-9444-38ED53A28DAD}" destId="{22615910-1D52-C34A-95A6-872F0B23C7DF}" srcOrd="2" destOrd="0" presId="urn:microsoft.com/office/officeart/2009/3/layout/HorizontalOrganizationChart#25"/>
    <dgm:cxn modelId="{179705FB-8042-4A6E-819C-589B33C3D534}" type="presParOf" srcId="{27EE6AE5-5A1A-3140-892B-66736C64D091}" destId="{592399A9-576A-F948-84DC-39E095494FCC}" srcOrd="6" destOrd="0" presId="urn:microsoft.com/office/officeart/2009/3/layout/HorizontalOrganizationChart#25"/>
    <dgm:cxn modelId="{878603F7-09B3-4E14-A4E4-073FFC5B5015}" type="presParOf" srcId="{27EE6AE5-5A1A-3140-892B-66736C64D091}" destId="{CE9AFFBE-26A9-5642-889D-A6AE33D4B085}" srcOrd="7" destOrd="0" presId="urn:microsoft.com/office/officeart/2009/3/layout/HorizontalOrganizationChart#25"/>
    <dgm:cxn modelId="{61D07D33-BF6D-4443-8A66-5127C58F74CB}" type="presParOf" srcId="{CE9AFFBE-26A9-5642-889D-A6AE33D4B085}" destId="{EA435581-C6D6-5249-99A1-6BA121C879BA}" srcOrd="0" destOrd="0" presId="urn:microsoft.com/office/officeart/2009/3/layout/HorizontalOrganizationChart#25"/>
    <dgm:cxn modelId="{BB4AF78C-8D3F-454B-8992-4CD29D7BCA72}" type="presParOf" srcId="{EA435581-C6D6-5249-99A1-6BA121C879BA}" destId="{AB1E20DE-926E-D043-913F-F98B1BCE8D50}" srcOrd="0" destOrd="0" presId="urn:microsoft.com/office/officeart/2009/3/layout/HorizontalOrganizationChart#25"/>
    <dgm:cxn modelId="{68423D81-611A-4049-B12D-388F4D5B5C6C}" type="presParOf" srcId="{EA435581-C6D6-5249-99A1-6BA121C879BA}" destId="{078E0EB9-8965-3347-A9FE-777BCBAF59A1}" srcOrd="1" destOrd="0" presId="urn:microsoft.com/office/officeart/2009/3/layout/HorizontalOrganizationChart#25"/>
    <dgm:cxn modelId="{5D4405B4-D23D-4262-BEC1-DE1269146AFA}" type="presParOf" srcId="{CE9AFFBE-26A9-5642-889D-A6AE33D4B085}" destId="{E08B2666-EF99-4348-B311-4C310DA0B24C}" srcOrd="1" destOrd="0" presId="urn:microsoft.com/office/officeart/2009/3/layout/HorizontalOrganizationChart#25"/>
    <dgm:cxn modelId="{01305BDB-1C1B-4DE2-87F2-0AEDAB81A6B1}" type="presParOf" srcId="{CE9AFFBE-26A9-5642-889D-A6AE33D4B085}" destId="{9E6AFEFB-5257-1246-ABCE-3D448D1E1C41}" srcOrd="2" destOrd="0" presId="urn:microsoft.com/office/officeart/2009/3/layout/HorizontalOrganizationChart#25"/>
    <dgm:cxn modelId="{3E97E744-683D-44B7-8CE7-97B6D82DD629}" type="presParOf" srcId="{27EE6AE5-5A1A-3140-892B-66736C64D091}" destId="{D5B41C15-8B97-2E4E-8953-BB8241D11771}" srcOrd="8" destOrd="0" presId="urn:microsoft.com/office/officeart/2009/3/layout/HorizontalOrganizationChart#25"/>
    <dgm:cxn modelId="{022143F1-0186-4D38-81D7-B8C3F2937198}" type="presParOf" srcId="{27EE6AE5-5A1A-3140-892B-66736C64D091}" destId="{DEC1EF73-ECFD-8F42-954E-349A2B317E0B}" srcOrd="9" destOrd="0" presId="urn:microsoft.com/office/officeart/2009/3/layout/HorizontalOrganizationChart#25"/>
    <dgm:cxn modelId="{EC9811A5-152C-4C9C-A741-6DD3C8E4338F}" type="presParOf" srcId="{DEC1EF73-ECFD-8F42-954E-349A2B317E0B}" destId="{2848BF66-6C88-1E45-AD2A-F7E2D971DC68}" srcOrd="0" destOrd="0" presId="urn:microsoft.com/office/officeart/2009/3/layout/HorizontalOrganizationChart#25"/>
    <dgm:cxn modelId="{D3912D32-BADB-4D4C-AFA1-37683A2C8715}" type="presParOf" srcId="{2848BF66-6C88-1E45-AD2A-F7E2D971DC68}" destId="{FEB746DA-611D-7546-9EAF-B8163E4EC36D}" srcOrd="0" destOrd="0" presId="urn:microsoft.com/office/officeart/2009/3/layout/HorizontalOrganizationChart#25"/>
    <dgm:cxn modelId="{26FE026F-8A24-45B2-ADBE-333D44B65F6B}" type="presParOf" srcId="{2848BF66-6C88-1E45-AD2A-F7E2D971DC68}" destId="{398E564E-AB0F-984F-8DC0-A6A3ED798886}" srcOrd="1" destOrd="0" presId="urn:microsoft.com/office/officeart/2009/3/layout/HorizontalOrganizationChart#25"/>
    <dgm:cxn modelId="{583E09C1-9E51-4A8C-83FD-0B4E9D960826}" type="presParOf" srcId="{DEC1EF73-ECFD-8F42-954E-349A2B317E0B}" destId="{92413F5C-5079-B445-AFDC-455212E9B5DD}" srcOrd="1" destOrd="0" presId="urn:microsoft.com/office/officeart/2009/3/layout/HorizontalOrganizationChart#25"/>
    <dgm:cxn modelId="{D1B8F930-6E3F-41B2-97B1-3461C3F27E72}" type="presParOf" srcId="{DEC1EF73-ECFD-8F42-954E-349A2B317E0B}" destId="{AEE40536-DA15-B94E-A7DF-407DB9094E8F}" srcOrd="2" destOrd="0" presId="urn:microsoft.com/office/officeart/2009/3/layout/HorizontalOrganizationChart#25"/>
    <dgm:cxn modelId="{5B3314B0-BF63-451B-82F7-D9C1798826AC}" type="presParOf" srcId="{522A4F15-5E5B-4343-AC2A-145AD12F5BC8}" destId="{C67A4154-AA7D-8744-A523-45364D3CDCAE}" srcOrd="2" destOrd="0" presId="urn:microsoft.com/office/officeart/2009/3/layout/HorizontalOrganizationChart#25"/>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ata45.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31" loCatId="" qsTypeId="urn:microsoft.com/office/officeart/2005/8/quickstyle/simple1#41" qsCatId="simple" csTypeId="urn:microsoft.com/office/officeart/2005/8/colors/accent2_1#42"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no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a:noFill/>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a:solidFill>
          <a:srgbClr val="FF0000"/>
        </a:solidFill>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E47D216D-2620-6A45-ABE7-3C4D5592F547}" type="presOf" srcId="{EA8C3C0C-7CD0-5840-B329-C1537917FA6E}" destId="{E5185E33-A69C-A14B-8DB1-4AE618D86EBD}" srcOrd="0" destOrd="0" presId="urn:microsoft.com/office/officeart/2009/3/layout/HorizontalOrganizationChart#31"/>
    <dgm:cxn modelId="{F09D9ADE-1779-C44D-9E37-45F06A1A7820}" srcId="{2B179273-2704-3D43-9593-9A14EA887E16}" destId="{0774BB43-37B4-DC4F-81E4-178EF4A18D34}" srcOrd="1" destOrd="0" parTransId="{0572A4C9-B3DE-A943-A31D-6C390134C0DE}" sibTransId="{BCBC775E-A257-0341-AB0E-3D385C1B89F2}"/>
    <dgm:cxn modelId="{33980DE1-DE60-FA41-AE1D-E1E0194D50EE}" type="presOf" srcId="{32431CC2-FF1C-1C47-B100-1999122DC494}" destId="{FEB746DA-611D-7546-9EAF-B8163E4EC36D}" srcOrd="0" destOrd="0" presId="urn:microsoft.com/office/officeart/2009/3/layout/HorizontalOrganizationChart#31"/>
    <dgm:cxn modelId="{FB03C910-301F-7D4C-A5B3-6C408C5EFA1F}" srcId="{2B179273-2704-3D43-9593-9A14EA887E16}" destId="{E2775487-DF8A-344F-B8D8-6AC7FD999A3D}" srcOrd="0" destOrd="0" parTransId="{60C86F9E-ECD4-F648-A2BA-C82DE325D55B}" sibTransId="{B12D8443-882A-3C40-A196-5434328AD660}"/>
    <dgm:cxn modelId="{9E852476-428D-4844-BF82-AA3994692D47}" type="presOf" srcId="{60481217-866F-EC4E-9BCA-CCDCA186FDBB}" destId="{D5B41C15-8B97-2E4E-8953-BB8241D11771}" srcOrd="0" destOrd="0" presId="urn:microsoft.com/office/officeart/2009/3/layout/HorizontalOrganizationChart#31"/>
    <dgm:cxn modelId="{37F771A8-3E5C-5441-B9B8-8F3CD93361F4}" type="presOf" srcId="{32431CC2-FF1C-1C47-B100-1999122DC494}" destId="{398E564E-AB0F-984F-8DC0-A6A3ED798886}" srcOrd="1" destOrd="0" presId="urn:microsoft.com/office/officeart/2009/3/layout/HorizontalOrganizationChart#31"/>
    <dgm:cxn modelId="{D2271B31-6F43-664B-A34C-A60FCCF530EB}" type="presOf" srcId="{C3B1E552-4C86-934A-B9AC-6D80E09981FB}" destId="{0BF10FB6-4937-4545-B2B1-3E203BD6DE8A}" srcOrd="1" destOrd="0" presId="urn:microsoft.com/office/officeart/2009/3/layout/HorizontalOrganizationChart#31"/>
    <dgm:cxn modelId="{7E2D3DF6-D46B-5844-AB20-2098263A762C}" type="presOf" srcId="{C56A63DB-2540-B74A-844D-266E8014420E}" destId="{078E0EB9-8965-3347-A9FE-777BCBAF59A1}" srcOrd="1" destOrd="0" presId="urn:microsoft.com/office/officeart/2009/3/layout/HorizontalOrganizationChart#31"/>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DC99996A-05BE-B54B-A192-8364CE3E20AC}" type="presOf" srcId="{0774BB43-37B4-DC4F-81E4-178EF4A18D34}" destId="{05E3AC22-BCCB-D145-94DE-970DB76ABA3C}" srcOrd="1" destOrd="0" presId="urn:microsoft.com/office/officeart/2009/3/layout/HorizontalOrganizationChart#31"/>
    <dgm:cxn modelId="{CC9F700E-06F0-4044-BF03-71FD5B5975BB}" type="presOf" srcId="{C3B1E552-4C86-934A-B9AC-6D80E09981FB}" destId="{59D41257-D9E9-F943-80BA-3F11804838C7}" srcOrd="0" destOrd="0" presId="urn:microsoft.com/office/officeart/2009/3/layout/HorizontalOrganizationChart#31"/>
    <dgm:cxn modelId="{26CE439D-AF29-4D47-98FA-8818192BC921}" type="presOf" srcId="{E2775487-DF8A-344F-B8D8-6AC7FD999A3D}" destId="{AA1EC854-01A0-3B42-B2B8-01447225C09A}" srcOrd="1" destOrd="0" presId="urn:microsoft.com/office/officeart/2009/3/layout/HorizontalOrganizationChart#31"/>
    <dgm:cxn modelId="{F3BA51DF-69DC-AC44-8E55-7E64CF44D805}" type="presOf" srcId="{2B179273-2704-3D43-9593-9A14EA887E16}" destId="{C66CCFD0-EBC3-7149-A8D4-80E9D63FB304}" srcOrd="0" destOrd="0" presId="urn:microsoft.com/office/officeart/2009/3/layout/HorizontalOrganizationChart#31"/>
    <dgm:cxn modelId="{FD8806B4-9FD6-7247-B77D-9C7E905664E2}" type="presOf" srcId="{8DF1DB71-48E7-9642-A49B-251B711B1738}" destId="{592399A9-576A-F948-84DC-39E095494FCC}" srcOrd="0" destOrd="0" presId="urn:microsoft.com/office/officeart/2009/3/layout/HorizontalOrganizationChart#31"/>
    <dgm:cxn modelId="{A9582D28-D785-1041-942A-A6AAFD67324F}" srcId="{2B179273-2704-3D43-9593-9A14EA887E16}" destId="{C56A63DB-2540-B74A-844D-266E8014420E}" srcOrd="3" destOrd="0" parTransId="{8DF1DB71-48E7-9642-A49B-251B711B1738}" sibTransId="{097887AF-D762-EB4B-A45B-7E6F49C293E7}"/>
    <dgm:cxn modelId="{8E33EEF2-7D37-E04D-8F00-112F47D20A16}" type="presOf" srcId="{C56A63DB-2540-B74A-844D-266E8014420E}" destId="{AB1E20DE-926E-D043-913F-F98B1BCE8D50}" srcOrd="0" destOrd="0" presId="urn:microsoft.com/office/officeart/2009/3/layout/HorizontalOrganizationChart#31"/>
    <dgm:cxn modelId="{A719AF15-8900-A546-8F4F-D6323AB3A0D5}" type="presOf" srcId="{E2775487-DF8A-344F-B8D8-6AC7FD999A3D}" destId="{1F170545-5F3F-A14A-B776-4C6B79BF8AE5}" srcOrd="0" destOrd="0" presId="urn:microsoft.com/office/officeart/2009/3/layout/HorizontalOrganizationChart#31"/>
    <dgm:cxn modelId="{88B550B7-C725-6B47-A131-AB7267E231B9}" type="presOf" srcId="{2B179273-2704-3D43-9593-9A14EA887E16}" destId="{0838EECB-55B7-E045-8B8A-C5CC1ABEBE3D}" srcOrd="1" destOrd="0" presId="urn:microsoft.com/office/officeart/2009/3/layout/HorizontalOrganizationChart#31"/>
    <dgm:cxn modelId="{2E8439DD-70BA-E046-B5B6-F769E023F78B}" type="presOf" srcId="{0572A4C9-B3DE-A943-A31D-6C390134C0DE}" destId="{FEA15BB8-BB7F-6240-A649-8E9B8F3FCE92}" srcOrd="0" destOrd="0" presId="urn:microsoft.com/office/officeart/2009/3/layout/HorizontalOrganizationChart#31"/>
    <dgm:cxn modelId="{004CF8F2-2E59-8747-8FA1-941826836FF7}" type="presOf" srcId="{E9262D6E-5D67-1749-9B3E-98FE22637E0E}" destId="{D01011B3-9247-344D-89EF-A190C3A4E16A}" srcOrd="0" destOrd="0" presId="urn:microsoft.com/office/officeart/2009/3/layout/HorizontalOrganizationChart#31"/>
    <dgm:cxn modelId="{7F256C57-8A27-5B44-BABB-D46187F31627}" type="presOf" srcId="{0774BB43-37B4-DC4F-81E4-178EF4A18D34}" destId="{759DA5C7-AB80-6547-BEDD-B6A548F15238}" srcOrd="0" destOrd="0" presId="urn:microsoft.com/office/officeart/2009/3/layout/HorizontalOrganizationChart#31"/>
    <dgm:cxn modelId="{7159A42A-4C14-DC4C-8834-0D43ED107BAD}" type="presOf" srcId="{60C86F9E-ECD4-F648-A2BA-C82DE325D55B}" destId="{39CC3071-B54C-4946-BADD-878ECE21822F}" srcOrd="0" destOrd="0" presId="urn:microsoft.com/office/officeart/2009/3/layout/HorizontalOrganizationChart#31"/>
    <dgm:cxn modelId="{737F2F7A-08C1-A64E-A301-EF2E2F7B318C}" type="presParOf" srcId="{D01011B3-9247-344D-89EF-A190C3A4E16A}" destId="{522A4F15-5E5B-4343-AC2A-145AD12F5BC8}" srcOrd="0" destOrd="0" presId="urn:microsoft.com/office/officeart/2009/3/layout/HorizontalOrganizationChart#31"/>
    <dgm:cxn modelId="{1D82F3F5-4AE3-6148-9248-0292455D5B95}" type="presParOf" srcId="{522A4F15-5E5B-4343-AC2A-145AD12F5BC8}" destId="{F15FC2B3-F7CC-D546-A82F-D26D0E72EEAC}" srcOrd="0" destOrd="0" presId="urn:microsoft.com/office/officeart/2009/3/layout/HorizontalOrganizationChart#31"/>
    <dgm:cxn modelId="{3F410F09-45D1-E147-9B16-99FC5DCF207A}" type="presParOf" srcId="{F15FC2B3-F7CC-D546-A82F-D26D0E72EEAC}" destId="{C66CCFD0-EBC3-7149-A8D4-80E9D63FB304}" srcOrd="0" destOrd="0" presId="urn:microsoft.com/office/officeart/2009/3/layout/HorizontalOrganizationChart#31"/>
    <dgm:cxn modelId="{CE367469-4FE7-CF4E-95C2-075D315564D1}" type="presParOf" srcId="{F15FC2B3-F7CC-D546-A82F-D26D0E72EEAC}" destId="{0838EECB-55B7-E045-8B8A-C5CC1ABEBE3D}" srcOrd="1" destOrd="0" presId="urn:microsoft.com/office/officeart/2009/3/layout/HorizontalOrganizationChart#31"/>
    <dgm:cxn modelId="{46A31CDD-C50E-E849-BA70-87D554772463}" type="presParOf" srcId="{522A4F15-5E5B-4343-AC2A-145AD12F5BC8}" destId="{27EE6AE5-5A1A-3140-892B-66736C64D091}" srcOrd="1" destOrd="0" presId="urn:microsoft.com/office/officeart/2009/3/layout/HorizontalOrganizationChart#31"/>
    <dgm:cxn modelId="{D29495DF-763E-4241-8BDA-C80F7CB9C996}" type="presParOf" srcId="{27EE6AE5-5A1A-3140-892B-66736C64D091}" destId="{39CC3071-B54C-4946-BADD-878ECE21822F}" srcOrd="0" destOrd="0" presId="urn:microsoft.com/office/officeart/2009/3/layout/HorizontalOrganizationChart#31"/>
    <dgm:cxn modelId="{E3CEAD4E-AF41-8342-BDAA-DA6AB9B85C09}" type="presParOf" srcId="{27EE6AE5-5A1A-3140-892B-66736C64D091}" destId="{A87CA5F6-E563-254D-8019-8E43BDB9E430}" srcOrd="1" destOrd="0" presId="urn:microsoft.com/office/officeart/2009/3/layout/HorizontalOrganizationChart#31"/>
    <dgm:cxn modelId="{880D5951-A267-0C44-9D61-89BCED3518C4}" type="presParOf" srcId="{A87CA5F6-E563-254D-8019-8E43BDB9E430}" destId="{2121AAF9-47A7-D34F-83AA-AD09384DD22B}" srcOrd="0" destOrd="0" presId="urn:microsoft.com/office/officeart/2009/3/layout/HorizontalOrganizationChart#31"/>
    <dgm:cxn modelId="{31484517-CBAE-5E4F-92C8-0A8A64BECA96}" type="presParOf" srcId="{2121AAF9-47A7-D34F-83AA-AD09384DD22B}" destId="{1F170545-5F3F-A14A-B776-4C6B79BF8AE5}" srcOrd="0" destOrd="0" presId="urn:microsoft.com/office/officeart/2009/3/layout/HorizontalOrganizationChart#31"/>
    <dgm:cxn modelId="{EB6121D1-F292-884E-B6ED-B35976EA73FB}" type="presParOf" srcId="{2121AAF9-47A7-D34F-83AA-AD09384DD22B}" destId="{AA1EC854-01A0-3B42-B2B8-01447225C09A}" srcOrd="1" destOrd="0" presId="urn:microsoft.com/office/officeart/2009/3/layout/HorizontalOrganizationChart#31"/>
    <dgm:cxn modelId="{D1EFFBBD-BADE-2947-B31C-EDC2F8576DFD}" type="presParOf" srcId="{A87CA5F6-E563-254D-8019-8E43BDB9E430}" destId="{94FBC40C-5DCB-C24B-BDC8-1CDCFD2977CA}" srcOrd="1" destOrd="0" presId="urn:microsoft.com/office/officeart/2009/3/layout/HorizontalOrganizationChart#31"/>
    <dgm:cxn modelId="{4024CB7A-1192-3C41-85BB-9E0852922150}" type="presParOf" srcId="{A87CA5F6-E563-254D-8019-8E43BDB9E430}" destId="{924395FB-44C8-1B4E-B957-03E49C5D33DB}" srcOrd="2" destOrd="0" presId="urn:microsoft.com/office/officeart/2009/3/layout/HorizontalOrganizationChart#31"/>
    <dgm:cxn modelId="{DC965C10-2AE2-8F49-80B5-F2CA3368AAF0}" type="presParOf" srcId="{27EE6AE5-5A1A-3140-892B-66736C64D091}" destId="{FEA15BB8-BB7F-6240-A649-8E9B8F3FCE92}" srcOrd="2" destOrd="0" presId="urn:microsoft.com/office/officeart/2009/3/layout/HorizontalOrganizationChart#31"/>
    <dgm:cxn modelId="{BB358965-8B64-0945-B4C0-060E66E135D8}" type="presParOf" srcId="{27EE6AE5-5A1A-3140-892B-66736C64D091}" destId="{DBD5B863-3310-A146-80BE-76595AEC574F}" srcOrd="3" destOrd="0" presId="urn:microsoft.com/office/officeart/2009/3/layout/HorizontalOrganizationChart#31"/>
    <dgm:cxn modelId="{FB421BD7-78B3-DF4A-A84D-32B12F3FB90A}" type="presParOf" srcId="{DBD5B863-3310-A146-80BE-76595AEC574F}" destId="{8B508A1B-FECB-4A48-86F4-79662C0296D9}" srcOrd="0" destOrd="0" presId="urn:microsoft.com/office/officeart/2009/3/layout/HorizontalOrganizationChart#31"/>
    <dgm:cxn modelId="{184FF3B4-8541-8C4A-AA58-A28D2235E927}" type="presParOf" srcId="{8B508A1B-FECB-4A48-86F4-79662C0296D9}" destId="{759DA5C7-AB80-6547-BEDD-B6A548F15238}" srcOrd="0" destOrd="0" presId="urn:microsoft.com/office/officeart/2009/3/layout/HorizontalOrganizationChart#31"/>
    <dgm:cxn modelId="{2112E327-A89F-2040-9065-F7DB5B492FEB}" type="presParOf" srcId="{8B508A1B-FECB-4A48-86F4-79662C0296D9}" destId="{05E3AC22-BCCB-D145-94DE-970DB76ABA3C}" srcOrd="1" destOrd="0" presId="urn:microsoft.com/office/officeart/2009/3/layout/HorizontalOrganizationChart#31"/>
    <dgm:cxn modelId="{56B453C4-E1F7-EE49-9568-5A26E059E394}" type="presParOf" srcId="{DBD5B863-3310-A146-80BE-76595AEC574F}" destId="{7DFFB080-5E62-D143-A36B-5E78DDF3B740}" srcOrd="1" destOrd="0" presId="urn:microsoft.com/office/officeart/2009/3/layout/HorizontalOrganizationChart#31"/>
    <dgm:cxn modelId="{CB6004F9-6342-644A-A725-074DBE80436C}" type="presParOf" srcId="{DBD5B863-3310-A146-80BE-76595AEC574F}" destId="{6929E8D5-9FEF-7644-AF7A-52F023AE7FE9}" srcOrd="2" destOrd="0" presId="urn:microsoft.com/office/officeart/2009/3/layout/HorizontalOrganizationChart#31"/>
    <dgm:cxn modelId="{8191F679-6580-9749-B8C2-D8505D731300}" type="presParOf" srcId="{27EE6AE5-5A1A-3140-892B-66736C64D091}" destId="{E5185E33-A69C-A14B-8DB1-4AE618D86EBD}" srcOrd="4" destOrd="0" presId="urn:microsoft.com/office/officeart/2009/3/layout/HorizontalOrganizationChart#31"/>
    <dgm:cxn modelId="{E09BE053-7A23-A747-A9FA-327CA50DB311}" type="presParOf" srcId="{27EE6AE5-5A1A-3140-892B-66736C64D091}" destId="{9C501E13-1C3D-C34C-9444-38ED53A28DAD}" srcOrd="5" destOrd="0" presId="urn:microsoft.com/office/officeart/2009/3/layout/HorizontalOrganizationChart#31"/>
    <dgm:cxn modelId="{FE288D33-37B0-914C-A43C-3F4735491FAA}" type="presParOf" srcId="{9C501E13-1C3D-C34C-9444-38ED53A28DAD}" destId="{D21B1B66-1004-B846-8462-E980A4497C48}" srcOrd="0" destOrd="0" presId="urn:microsoft.com/office/officeart/2009/3/layout/HorizontalOrganizationChart#31"/>
    <dgm:cxn modelId="{2A0A5C05-F623-DD4D-8689-1697344EB1A9}" type="presParOf" srcId="{D21B1B66-1004-B846-8462-E980A4497C48}" destId="{59D41257-D9E9-F943-80BA-3F11804838C7}" srcOrd="0" destOrd="0" presId="urn:microsoft.com/office/officeart/2009/3/layout/HorizontalOrganizationChart#31"/>
    <dgm:cxn modelId="{9E7A0865-3873-EC4A-903E-8C406E254B1E}" type="presParOf" srcId="{D21B1B66-1004-B846-8462-E980A4497C48}" destId="{0BF10FB6-4937-4545-B2B1-3E203BD6DE8A}" srcOrd="1" destOrd="0" presId="urn:microsoft.com/office/officeart/2009/3/layout/HorizontalOrganizationChart#31"/>
    <dgm:cxn modelId="{F31CF905-F881-1144-9C67-4AEDD40258DE}" type="presParOf" srcId="{9C501E13-1C3D-C34C-9444-38ED53A28DAD}" destId="{8F1B0309-21A9-8849-B53A-EA3DFCD4C4F0}" srcOrd="1" destOrd="0" presId="urn:microsoft.com/office/officeart/2009/3/layout/HorizontalOrganizationChart#31"/>
    <dgm:cxn modelId="{8B495BFC-DF97-8C4B-8293-81E77AD57AD2}" type="presParOf" srcId="{9C501E13-1C3D-C34C-9444-38ED53A28DAD}" destId="{22615910-1D52-C34A-95A6-872F0B23C7DF}" srcOrd="2" destOrd="0" presId="urn:microsoft.com/office/officeart/2009/3/layout/HorizontalOrganizationChart#31"/>
    <dgm:cxn modelId="{9121E797-4D99-FE4F-BBDF-FEF1282241B3}" type="presParOf" srcId="{27EE6AE5-5A1A-3140-892B-66736C64D091}" destId="{592399A9-576A-F948-84DC-39E095494FCC}" srcOrd="6" destOrd="0" presId="urn:microsoft.com/office/officeart/2009/3/layout/HorizontalOrganizationChart#31"/>
    <dgm:cxn modelId="{95CC1064-7C31-1140-A676-814075A1A194}" type="presParOf" srcId="{27EE6AE5-5A1A-3140-892B-66736C64D091}" destId="{CE9AFFBE-26A9-5642-889D-A6AE33D4B085}" srcOrd="7" destOrd="0" presId="urn:microsoft.com/office/officeart/2009/3/layout/HorizontalOrganizationChart#31"/>
    <dgm:cxn modelId="{6F111D78-0E88-814E-B8EA-3E76A8F564E4}" type="presParOf" srcId="{CE9AFFBE-26A9-5642-889D-A6AE33D4B085}" destId="{EA435581-C6D6-5249-99A1-6BA121C879BA}" srcOrd="0" destOrd="0" presId="urn:microsoft.com/office/officeart/2009/3/layout/HorizontalOrganizationChart#31"/>
    <dgm:cxn modelId="{DBA4FBE4-7900-5A42-AFB9-977F90617C54}" type="presParOf" srcId="{EA435581-C6D6-5249-99A1-6BA121C879BA}" destId="{AB1E20DE-926E-D043-913F-F98B1BCE8D50}" srcOrd="0" destOrd="0" presId="urn:microsoft.com/office/officeart/2009/3/layout/HorizontalOrganizationChart#31"/>
    <dgm:cxn modelId="{DB969DD6-816D-FD41-9F26-6A01E498725D}" type="presParOf" srcId="{EA435581-C6D6-5249-99A1-6BA121C879BA}" destId="{078E0EB9-8965-3347-A9FE-777BCBAF59A1}" srcOrd="1" destOrd="0" presId="urn:microsoft.com/office/officeart/2009/3/layout/HorizontalOrganizationChart#31"/>
    <dgm:cxn modelId="{B2535D21-21EA-634E-AAD3-6012BFEE5FE9}" type="presParOf" srcId="{CE9AFFBE-26A9-5642-889D-A6AE33D4B085}" destId="{E08B2666-EF99-4348-B311-4C310DA0B24C}" srcOrd="1" destOrd="0" presId="urn:microsoft.com/office/officeart/2009/3/layout/HorizontalOrganizationChart#31"/>
    <dgm:cxn modelId="{C35555DB-F043-9749-8E44-56CC0E1C0C8F}" type="presParOf" srcId="{CE9AFFBE-26A9-5642-889D-A6AE33D4B085}" destId="{9E6AFEFB-5257-1246-ABCE-3D448D1E1C41}" srcOrd="2" destOrd="0" presId="urn:microsoft.com/office/officeart/2009/3/layout/HorizontalOrganizationChart#31"/>
    <dgm:cxn modelId="{61E3BA9E-2685-5E42-B52A-6CF93F961EAC}" type="presParOf" srcId="{27EE6AE5-5A1A-3140-892B-66736C64D091}" destId="{D5B41C15-8B97-2E4E-8953-BB8241D11771}" srcOrd="8" destOrd="0" presId="urn:microsoft.com/office/officeart/2009/3/layout/HorizontalOrganizationChart#31"/>
    <dgm:cxn modelId="{016DFD9C-6138-724A-9679-CB0642BCEC4B}" type="presParOf" srcId="{27EE6AE5-5A1A-3140-892B-66736C64D091}" destId="{DEC1EF73-ECFD-8F42-954E-349A2B317E0B}" srcOrd="9" destOrd="0" presId="urn:microsoft.com/office/officeart/2009/3/layout/HorizontalOrganizationChart#31"/>
    <dgm:cxn modelId="{683AF236-041B-9E4D-BB19-D3F7AF362DD1}" type="presParOf" srcId="{DEC1EF73-ECFD-8F42-954E-349A2B317E0B}" destId="{2848BF66-6C88-1E45-AD2A-F7E2D971DC68}" srcOrd="0" destOrd="0" presId="urn:microsoft.com/office/officeart/2009/3/layout/HorizontalOrganizationChart#31"/>
    <dgm:cxn modelId="{6B784F05-7302-2B4D-8FC1-1BB037ED7249}" type="presParOf" srcId="{2848BF66-6C88-1E45-AD2A-F7E2D971DC68}" destId="{FEB746DA-611D-7546-9EAF-B8163E4EC36D}" srcOrd="0" destOrd="0" presId="urn:microsoft.com/office/officeart/2009/3/layout/HorizontalOrganizationChart#31"/>
    <dgm:cxn modelId="{114BF4A0-9388-1043-9AD4-5978F9F24F2C}" type="presParOf" srcId="{2848BF66-6C88-1E45-AD2A-F7E2D971DC68}" destId="{398E564E-AB0F-984F-8DC0-A6A3ED798886}" srcOrd="1" destOrd="0" presId="urn:microsoft.com/office/officeart/2009/3/layout/HorizontalOrganizationChart#31"/>
    <dgm:cxn modelId="{9E176B50-923C-5047-8530-C6BA9D3A5C45}" type="presParOf" srcId="{DEC1EF73-ECFD-8F42-954E-349A2B317E0B}" destId="{92413F5C-5079-B445-AFDC-455212E9B5DD}" srcOrd="1" destOrd="0" presId="urn:microsoft.com/office/officeart/2009/3/layout/HorizontalOrganizationChart#31"/>
    <dgm:cxn modelId="{690CE39B-DB46-514D-9509-478C0719A18D}" type="presParOf" srcId="{DEC1EF73-ECFD-8F42-954E-349A2B317E0B}" destId="{AEE40536-DA15-B94E-A7DF-407DB9094E8F}" srcOrd="2" destOrd="0" presId="urn:microsoft.com/office/officeart/2009/3/layout/HorizontalOrganizationChart#31"/>
    <dgm:cxn modelId="{CAA6D7FE-65D6-9D4F-8BDA-729D5B8075EB}" type="presParOf" srcId="{522A4F15-5E5B-4343-AC2A-145AD12F5BC8}" destId="{C67A4154-AA7D-8744-A523-45364D3CDCAE}" srcOrd="2" destOrd="0" presId="urn:microsoft.com/office/officeart/2009/3/layout/HorizontalOrganizationChart#3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6.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32" loCatId="" qsTypeId="urn:microsoft.com/office/officeart/2005/8/quickstyle/simple1#42" qsCatId="simple" csTypeId="urn:microsoft.com/office/officeart/2005/8/colors/accent2_1#43" csCatId="accent2" phldr="1"/>
      <dgm:spPr/>
      <dgm:t>
        <a:bodyPr/>
        <a:lstStyle/>
        <a:p>
          <a:endParaRPr lang="zh-CN" altLang="en-US"/>
        </a:p>
      </dgm:t>
    </dgm:pt>
    <dgm:pt modelId="{2B179273-2704-3D43-9593-9A14EA887E16}">
      <dgm:prSet phldrT="[文本]" custT="1"/>
      <dgm:spPr/>
      <dgm:t>
        <a:bodyPr/>
        <a:lstStyle/>
        <a:p>
          <a:r>
            <a:rPr lang="en-US" altLang="zh-CN" sz="2000" dirty="0" smtClean="0"/>
            <a:t>1.</a:t>
          </a:r>
          <a:r>
            <a:rPr lang="zh-CN" altLang="en-US" sz="2000" dirty="0" smtClean="0"/>
            <a:t>社会主义五百年历史进程</a:t>
          </a:r>
          <a:endParaRPr lang="zh-CN" altLang="en-US" sz="20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dgm:t>
        <a:bodyPr/>
        <a:lstStyle/>
        <a:p>
          <a:r>
            <a:rPr lang="zh-CN" altLang="en-US" sz="2000" dirty="0" smtClean="0"/>
            <a:t>社会主义从空想到科学</a:t>
          </a:r>
          <a:endParaRPr lang="zh-CN" altLang="en-US" sz="20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2000" dirty="0" smtClean="0"/>
            <a:t>社会主义从理想到现实</a:t>
          </a:r>
          <a:endParaRPr lang="zh-CN" altLang="en-US" sz="20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2000" dirty="0" smtClean="0"/>
            <a:t>社会主义从一国到多国</a:t>
          </a:r>
          <a:endParaRPr lang="zh-CN" altLang="en-US" sz="20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2000" dirty="0" smtClean="0"/>
            <a:t>社会主义在中国焕发出强大生机活力</a:t>
          </a:r>
          <a:endParaRPr lang="zh-CN" altLang="en-US" sz="20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2000" dirty="0" smtClean="0"/>
            <a:t>新时代中国特色社会主义</a:t>
          </a:r>
          <a:endParaRPr lang="zh-CN" altLang="en-US" sz="20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25119">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35553">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35553">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35553">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35553">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DB2722CD-BCFF-224B-B29A-B04EC9CD77FD}" type="presOf" srcId="{C56A63DB-2540-B74A-844D-266E8014420E}" destId="{078E0EB9-8965-3347-A9FE-777BCBAF59A1}" srcOrd="1" destOrd="0" presId="urn:microsoft.com/office/officeart/2009/3/layout/HorizontalOrganizationChart#32"/>
    <dgm:cxn modelId="{1D1868ED-38A8-EF46-9612-F22A40DFDE41}" type="presOf" srcId="{2B179273-2704-3D43-9593-9A14EA887E16}" destId="{0838EECB-55B7-E045-8B8A-C5CC1ABEBE3D}" srcOrd="1" destOrd="0" presId="urn:microsoft.com/office/officeart/2009/3/layout/HorizontalOrganizationChart#32"/>
    <dgm:cxn modelId="{F59CD940-894A-F548-8730-56A613D9824E}" type="presOf" srcId="{C3B1E552-4C86-934A-B9AC-6D80E09981FB}" destId="{59D41257-D9E9-F943-80BA-3F11804838C7}" srcOrd="0" destOrd="0" presId="urn:microsoft.com/office/officeart/2009/3/layout/HorizontalOrganizationChart#32"/>
    <dgm:cxn modelId="{F21E8528-48E6-B04B-AB3E-FB61A659D018}" type="presOf" srcId="{60C86F9E-ECD4-F648-A2BA-C82DE325D55B}" destId="{39CC3071-B54C-4946-BADD-878ECE21822F}" srcOrd="0" destOrd="0" presId="urn:microsoft.com/office/officeart/2009/3/layout/HorizontalOrganizationChart#32"/>
    <dgm:cxn modelId="{B5CF7E0B-DB0A-9444-9B68-7821FD71F3B1}" type="presOf" srcId="{60481217-866F-EC4E-9BCA-CCDCA186FDBB}" destId="{D5B41C15-8B97-2E4E-8953-BB8241D11771}" srcOrd="0" destOrd="0" presId="urn:microsoft.com/office/officeart/2009/3/layout/HorizontalOrganizationChart#32"/>
    <dgm:cxn modelId="{2A0896FF-5D56-A145-A239-BAB270E7E2AB}" type="presOf" srcId="{32431CC2-FF1C-1C47-B100-1999122DC494}" destId="{398E564E-AB0F-984F-8DC0-A6A3ED798886}" srcOrd="1" destOrd="0" presId="urn:microsoft.com/office/officeart/2009/3/layout/HorizontalOrganizationChart#32"/>
    <dgm:cxn modelId="{F09D9ADE-1779-C44D-9E37-45F06A1A7820}" srcId="{2B179273-2704-3D43-9593-9A14EA887E16}" destId="{0774BB43-37B4-DC4F-81E4-178EF4A18D34}" srcOrd="1" destOrd="0" parTransId="{0572A4C9-B3DE-A943-A31D-6C390134C0DE}" sibTransId="{BCBC775E-A257-0341-AB0E-3D385C1B89F2}"/>
    <dgm:cxn modelId="{1B8636BF-B164-B24C-A055-E1F76EACA7C4}" type="presOf" srcId="{EA8C3C0C-7CD0-5840-B329-C1537917FA6E}" destId="{E5185E33-A69C-A14B-8DB1-4AE618D86EBD}" srcOrd="0" destOrd="0" presId="urn:microsoft.com/office/officeart/2009/3/layout/HorizontalOrganizationChart#32"/>
    <dgm:cxn modelId="{FB03C910-301F-7D4C-A5B3-6C408C5EFA1F}" srcId="{2B179273-2704-3D43-9593-9A14EA887E16}" destId="{E2775487-DF8A-344F-B8D8-6AC7FD999A3D}" srcOrd="0" destOrd="0" parTransId="{60C86F9E-ECD4-F648-A2BA-C82DE325D55B}" sibTransId="{B12D8443-882A-3C40-A196-5434328AD660}"/>
    <dgm:cxn modelId="{2560E2DA-967C-D940-8D56-4FE9B333B5DC}" type="presOf" srcId="{C3B1E552-4C86-934A-B9AC-6D80E09981FB}" destId="{0BF10FB6-4937-4545-B2B1-3E203BD6DE8A}" srcOrd="1" destOrd="0" presId="urn:microsoft.com/office/officeart/2009/3/layout/HorizontalOrganizationChart#32"/>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CA0767BE-1B1B-0048-9401-CB557D20CE3B}" type="presOf" srcId="{0572A4C9-B3DE-A943-A31D-6C390134C0DE}" destId="{FEA15BB8-BB7F-6240-A649-8E9B8F3FCE92}" srcOrd="0" destOrd="0" presId="urn:microsoft.com/office/officeart/2009/3/layout/HorizontalOrganizationChart#32"/>
    <dgm:cxn modelId="{8B57A138-7B1A-AE4E-8B5C-41FC21A0B0DA}" type="presOf" srcId="{E9262D6E-5D67-1749-9B3E-98FE22637E0E}" destId="{D01011B3-9247-344D-89EF-A190C3A4E16A}" srcOrd="0" destOrd="0" presId="urn:microsoft.com/office/officeart/2009/3/layout/HorizontalOrganizationChart#32"/>
    <dgm:cxn modelId="{79C68960-A190-6A43-8F9B-6F755B070FEE}" type="presOf" srcId="{C56A63DB-2540-B74A-844D-266E8014420E}" destId="{AB1E20DE-926E-D043-913F-F98B1BCE8D50}" srcOrd="0" destOrd="0" presId="urn:microsoft.com/office/officeart/2009/3/layout/HorizontalOrganizationChart#32"/>
    <dgm:cxn modelId="{F6C1DD2B-14DF-E241-A619-84BF2C01F8DB}" type="presOf" srcId="{E2775487-DF8A-344F-B8D8-6AC7FD999A3D}" destId="{AA1EC854-01A0-3B42-B2B8-01447225C09A}" srcOrd="1" destOrd="0" presId="urn:microsoft.com/office/officeart/2009/3/layout/HorizontalOrganizationChart#32"/>
    <dgm:cxn modelId="{A9582D28-D785-1041-942A-A6AAFD67324F}" srcId="{2B179273-2704-3D43-9593-9A14EA887E16}" destId="{C56A63DB-2540-B74A-844D-266E8014420E}" srcOrd="3" destOrd="0" parTransId="{8DF1DB71-48E7-9642-A49B-251B711B1738}" sibTransId="{097887AF-D762-EB4B-A45B-7E6F49C293E7}"/>
    <dgm:cxn modelId="{3AB83CDE-0A2C-1C47-BF7D-5847FB0A8E64}" type="presOf" srcId="{8DF1DB71-48E7-9642-A49B-251B711B1738}" destId="{592399A9-576A-F948-84DC-39E095494FCC}" srcOrd="0" destOrd="0" presId="urn:microsoft.com/office/officeart/2009/3/layout/HorizontalOrganizationChart#32"/>
    <dgm:cxn modelId="{C9C280C6-7630-174F-B88B-9FA12A642526}" type="presOf" srcId="{0774BB43-37B4-DC4F-81E4-178EF4A18D34}" destId="{759DA5C7-AB80-6547-BEDD-B6A548F15238}" srcOrd="0" destOrd="0" presId="urn:microsoft.com/office/officeart/2009/3/layout/HorizontalOrganizationChart#32"/>
    <dgm:cxn modelId="{F1A0A4C8-6AFE-774E-BEE5-313EC7290D84}" type="presOf" srcId="{2B179273-2704-3D43-9593-9A14EA887E16}" destId="{C66CCFD0-EBC3-7149-A8D4-80E9D63FB304}" srcOrd="0" destOrd="0" presId="urn:microsoft.com/office/officeart/2009/3/layout/HorizontalOrganizationChart#32"/>
    <dgm:cxn modelId="{3DCFABBE-B499-7644-A402-1696BE7AF968}" type="presOf" srcId="{0774BB43-37B4-DC4F-81E4-178EF4A18D34}" destId="{05E3AC22-BCCB-D145-94DE-970DB76ABA3C}" srcOrd="1" destOrd="0" presId="urn:microsoft.com/office/officeart/2009/3/layout/HorizontalOrganizationChart#32"/>
    <dgm:cxn modelId="{C6A9E0A2-2C02-BC4A-B938-9F4CDA018253}" type="presOf" srcId="{32431CC2-FF1C-1C47-B100-1999122DC494}" destId="{FEB746DA-611D-7546-9EAF-B8163E4EC36D}" srcOrd="0" destOrd="0" presId="urn:microsoft.com/office/officeart/2009/3/layout/HorizontalOrganizationChart#32"/>
    <dgm:cxn modelId="{72BA5568-5271-074F-8852-C43939794E24}" type="presOf" srcId="{E2775487-DF8A-344F-B8D8-6AC7FD999A3D}" destId="{1F170545-5F3F-A14A-B776-4C6B79BF8AE5}" srcOrd="0" destOrd="0" presId="urn:microsoft.com/office/officeart/2009/3/layout/HorizontalOrganizationChart#32"/>
    <dgm:cxn modelId="{E7DE690D-5F06-0449-90CC-61FE032ACA05}" type="presParOf" srcId="{D01011B3-9247-344D-89EF-A190C3A4E16A}" destId="{522A4F15-5E5B-4343-AC2A-145AD12F5BC8}" srcOrd="0" destOrd="0" presId="urn:microsoft.com/office/officeart/2009/3/layout/HorizontalOrganizationChart#32"/>
    <dgm:cxn modelId="{A3A4583E-85E8-6A4B-880C-8BA7BB06201F}" type="presParOf" srcId="{522A4F15-5E5B-4343-AC2A-145AD12F5BC8}" destId="{F15FC2B3-F7CC-D546-A82F-D26D0E72EEAC}" srcOrd="0" destOrd="0" presId="urn:microsoft.com/office/officeart/2009/3/layout/HorizontalOrganizationChart#32"/>
    <dgm:cxn modelId="{92B97663-7D09-DC4F-BC75-28980EACFBF4}" type="presParOf" srcId="{F15FC2B3-F7CC-D546-A82F-D26D0E72EEAC}" destId="{C66CCFD0-EBC3-7149-A8D4-80E9D63FB304}" srcOrd="0" destOrd="0" presId="urn:microsoft.com/office/officeart/2009/3/layout/HorizontalOrganizationChart#32"/>
    <dgm:cxn modelId="{563A358C-05A1-6946-8070-692B78D0468D}" type="presParOf" srcId="{F15FC2B3-F7CC-D546-A82F-D26D0E72EEAC}" destId="{0838EECB-55B7-E045-8B8A-C5CC1ABEBE3D}" srcOrd="1" destOrd="0" presId="urn:microsoft.com/office/officeart/2009/3/layout/HorizontalOrganizationChart#32"/>
    <dgm:cxn modelId="{749D40EE-CF1F-7442-8253-0A3D7B3DB695}" type="presParOf" srcId="{522A4F15-5E5B-4343-AC2A-145AD12F5BC8}" destId="{27EE6AE5-5A1A-3140-892B-66736C64D091}" srcOrd="1" destOrd="0" presId="urn:microsoft.com/office/officeart/2009/3/layout/HorizontalOrganizationChart#32"/>
    <dgm:cxn modelId="{EA187134-1DB7-2A40-AF23-92CA47D4C3C5}" type="presParOf" srcId="{27EE6AE5-5A1A-3140-892B-66736C64D091}" destId="{39CC3071-B54C-4946-BADD-878ECE21822F}" srcOrd="0" destOrd="0" presId="urn:microsoft.com/office/officeart/2009/3/layout/HorizontalOrganizationChart#32"/>
    <dgm:cxn modelId="{828B4F9E-502A-414C-AFC0-5ECD84CA1C8B}" type="presParOf" srcId="{27EE6AE5-5A1A-3140-892B-66736C64D091}" destId="{A87CA5F6-E563-254D-8019-8E43BDB9E430}" srcOrd="1" destOrd="0" presId="urn:microsoft.com/office/officeart/2009/3/layout/HorizontalOrganizationChart#32"/>
    <dgm:cxn modelId="{7B391455-7F38-6746-BCB9-A00DDCA51B43}" type="presParOf" srcId="{A87CA5F6-E563-254D-8019-8E43BDB9E430}" destId="{2121AAF9-47A7-D34F-83AA-AD09384DD22B}" srcOrd="0" destOrd="0" presId="urn:microsoft.com/office/officeart/2009/3/layout/HorizontalOrganizationChart#32"/>
    <dgm:cxn modelId="{F5BA15BC-D28A-724D-9723-7D519601307C}" type="presParOf" srcId="{2121AAF9-47A7-D34F-83AA-AD09384DD22B}" destId="{1F170545-5F3F-A14A-B776-4C6B79BF8AE5}" srcOrd="0" destOrd="0" presId="urn:microsoft.com/office/officeart/2009/3/layout/HorizontalOrganizationChart#32"/>
    <dgm:cxn modelId="{05ADF599-F4CC-3347-B1F9-B9A19454E531}" type="presParOf" srcId="{2121AAF9-47A7-D34F-83AA-AD09384DD22B}" destId="{AA1EC854-01A0-3B42-B2B8-01447225C09A}" srcOrd="1" destOrd="0" presId="urn:microsoft.com/office/officeart/2009/3/layout/HorizontalOrganizationChart#32"/>
    <dgm:cxn modelId="{F9224741-C1EB-3E41-A6D6-C9382537B65B}" type="presParOf" srcId="{A87CA5F6-E563-254D-8019-8E43BDB9E430}" destId="{94FBC40C-5DCB-C24B-BDC8-1CDCFD2977CA}" srcOrd="1" destOrd="0" presId="urn:microsoft.com/office/officeart/2009/3/layout/HorizontalOrganizationChart#32"/>
    <dgm:cxn modelId="{C0121D72-1806-964D-8B3C-81D3436F27A9}" type="presParOf" srcId="{A87CA5F6-E563-254D-8019-8E43BDB9E430}" destId="{924395FB-44C8-1B4E-B957-03E49C5D33DB}" srcOrd="2" destOrd="0" presId="urn:microsoft.com/office/officeart/2009/3/layout/HorizontalOrganizationChart#32"/>
    <dgm:cxn modelId="{6B531450-03D0-7740-9388-1CA936ACFBA8}" type="presParOf" srcId="{27EE6AE5-5A1A-3140-892B-66736C64D091}" destId="{FEA15BB8-BB7F-6240-A649-8E9B8F3FCE92}" srcOrd="2" destOrd="0" presId="urn:microsoft.com/office/officeart/2009/3/layout/HorizontalOrganizationChart#32"/>
    <dgm:cxn modelId="{69C38BCA-51E8-014D-8C93-8F043CA3E9D1}" type="presParOf" srcId="{27EE6AE5-5A1A-3140-892B-66736C64D091}" destId="{DBD5B863-3310-A146-80BE-76595AEC574F}" srcOrd="3" destOrd="0" presId="urn:microsoft.com/office/officeart/2009/3/layout/HorizontalOrganizationChart#32"/>
    <dgm:cxn modelId="{AFB9A930-EEC9-2C42-AE60-E03C4535B5E2}" type="presParOf" srcId="{DBD5B863-3310-A146-80BE-76595AEC574F}" destId="{8B508A1B-FECB-4A48-86F4-79662C0296D9}" srcOrd="0" destOrd="0" presId="urn:microsoft.com/office/officeart/2009/3/layout/HorizontalOrganizationChart#32"/>
    <dgm:cxn modelId="{80619CE9-57ED-6044-A79D-FF01BE374BA0}" type="presParOf" srcId="{8B508A1B-FECB-4A48-86F4-79662C0296D9}" destId="{759DA5C7-AB80-6547-BEDD-B6A548F15238}" srcOrd="0" destOrd="0" presId="urn:microsoft.com/office/officeart/2009/3/layout/HorizontalOrganizationChart#32"/>
    <dgm:cxn modelId="{11B722A5-57D4-D94C-A36E-332816225A10}" type="presParOf" srcId="{8B508A1B-FECB-4A48-86F4-79662C0296D9}" destId="{05E3AC22-BCCB-D145-94DE-970DB76ABA3C}" srcOrd="1" destOrd="0" presId="urn:microsoft.com/office/officeart/2009/3/layout/HorizontalOrganizationChart#32"/>
    <dgm:cxn modelId="{A89E8FF7-1233-044B-847F-EBA959B9D642}" type="presParOf" srcId="{DBD5B863-3310-A146-80BE-76595AEC574F}" destId="{7DFFB080-5E62-D143-A36B-5E78DDF3B740}" srcOrd="1" destOrd="0" presId="urn:microsoft.com/office/officeart/2009/3/layout/HorizontalOrganizationChart#32"/>
    <dgm:cxn modelId="{BCB24B9E-F7AC-8743-A35B-B21306C9CB3F}" type="presParOf" srcId="{DBD5B863-3310-A146-80BE-76595AEC574F}" destId="{6929E8D5-9FEF-7644-AF7A-52F023AE7FE9}" srcOrd="2" destOrd="0" presId="urn:microsoft.com/office/officeart/2009/3/layout/HorizontalOrganizationChart#32"/>
    <dgm:cxn modelId="{5249561F-E3FA-C346-BA04-062C291D68E0}" type="presParOf" srcId="{27EE6AE5-5A1A-3140-892B-66736C64D091}" destId="{E5185E33-A69C-A14B-8DB1-4AE618D86EBD}" srcOrd="4" destOrd="0" presId="urn:microsoft.com/office/officeart/2009/3/layout/HorizontalOrganizationChart#32"/>
    <dgm:cxn modelId="{749BC02A-2A0E-0E42-9C20-0E619C67A566}" type="presParOf" srcId="{27EE6AE5-5A1A-3140-892B-66736C64D091}" destId="{9C501E13-1C3D-C34C-9444-38ED53A28DAD}" srcOrd="5" destOrd="0" presId="urn:microsoft.com/office/officeart/2009/3/layout/HorizontalOrganizationChart#32"/>
    <dgm:cxn modelId="{8472C0FD-84BF-9F42-ABF0-05907D10B49C}" type="presParOf" srcId="{9C501E13-1C3D-C34C-9444-38ED53A28DAD}" destId="{D21B1B66-1004-B846-8462-E980A4497C48}" srcOrd="0" destOrd="0" presId="urn:microsoft.com/office/officeart/2009/3/layout/HorizontalOrganizationChart#32"/>
    <dgm:cxn modelId="{6390A273-FABD-8149-9FE4-BAE84C2937C6}" type="presParOf" srcId="{D21B1B66-1004-B846-8462-E980A4497C48}" destId="{59D41257-D9E9-F943-80BA-3F11804838C7}" srcOrd="0" destOrd="0" presId="urn:microsoft.com/office/officeart/2009/3/layout/HorizontalOrganizationChart#32"/>
    <dgm:cxn modelId="{3E0782B7-A3FE-6343-B0A3-29A06C5062FB}" type="presParOf" srcId="{D21B1B66-1004-B846-8462-E980A4497C48}" destId="{0BF10FB6-4937-4545-B2B1-3E203BD6DE8A}" srcOrd="1" destOrd="0" presId="urn:microsoft.com/office/officeart/2009/3/layout/HorizontalOrganizationChart#32"/>
    <dgm:cxn modelId="{53ED20EB-C219-7A4A-95D5-C32BE78A42C3}" type="presParOf" srcId="{9C501E13-1C3D-C34C-9444-38ED53A28DAD}" destId="{8F1B0309-21A9-8849-B53A-EA3DFCD4C4F0}" srcOrd="1" destOrd="0" presId="urn:microsoft.com/office/officeart/2009/3/layout/HorizontalOrganizationChart#32"/>
    <dgm:cxn modelId="{8F6EB39B-6614-F74A-8E94-F8A47788EC0A}" type="presParOf" srcId="{9C501E13-1C3D-C34C-9444-38ED53A28DAD}" destId="{22615910-1D52-C34A-95A6-872F0B23C7DF}" srcOrd="2" destOrd="0" presId="urn:microsoft.com/office/officeart/2009/3/layout/HorizontalOrganizationChart#32"/>
    <dgm:cxn modelId="{8F035D8A-6359-5946-860B-4A0D70FEEFB9}" type="presParOf" srcId="{27EE6AE5-5A1A-3140-892B-66736C64D091}" destId="{592399A9-576A-F948-84DC-39E095494FCC}" srcOrd="6" destOrd="0" presId="urn:microsoft.com/office/officeart/2009/3/layout/HorizontalOrganizationChart#32"/>
    <dgm:cxn modelId="{0086E198-6B1D-8B44-A979-12619F4298C2}" type="presParOf" srcId="{27EE6AE5-5A1A-3140-892B-66736C64D091}" destId="{CE9AFFBE-26A9-5642-889D-A6AE33D4B085}" srcOrd="7" destOrd="0" presId="urn:microsoft.com/office/officeart/2009/3/layout/HorizontalOrganizationChart#32"/>
    <dgm:cxn modelId="{ECD4BD53-ACDE-F343-9B0E-D608BCE0618A}" type="presParOf" srcId="{CE9AFFBE-26A9-5642-889D-A6AE33D4B085}" destId="{EA435581-C6D6-5249-99A1-6BA121C879BA}" srcOrd="0" destOrd="0" presId="urn:microsoft.com/office/officeart/2009/3/layout/HorizontalOrganizationChart#32"/>
    <dgm:cxn modelId="{14326518-BEA8-5948-ADF3-2D08B67241BA}" type="presParOf" srcId="{EA435581-C6D6-5249-99A1-6BA121C879BA}" destId="{AB1E20DE-926E-D043-913F-F98B1BCE8D50}" srcOrd="0" destOrd="0" presId="urn:microsoft.com/office/officeart/2009/3/layout/HorizontalOrganizationChart#32"/>
    <dgm:cxn modelId="{BD0F362A-2245-474D-A5EB-AAEF62414499}" type="presParOf" srcId="{EA435581-C6D6-5249-99A1-6BA121C879BA}" destId="{078E0EB9-8965-3347-A9FE-777BCBAF59A1}" srcOrd="1" destOrd="0" presId="urn:microsoft.com/office/officeart/2009/3/layout/HorizontalOrganizationChart#32"/>
    <dgm:cxn modelId="{92E7F2A8-ED0F-A842-BE73-50ED71823D70}" type="presParOf" srcId="{CE9AFFBE-26A9-5642-889D-A6AE33D4B085}" destId="{E08B2666-EF99-4348-B311-4C310DA0B24C}" srcOrd="1" destOrd="0" presId="urn:microsoft.com/office/officeart/2009/3/layout/HorizontalOrganizationChart#32"/>
    <dgm:cxn modelId="{219273F9-E062-4649-B13C-86415A45B661}" type="presParOf" srcId="{CE9AFFBE-26A9-5642-889D-A6AE33D4B085}" destId="{9E6AFEFB-5257-1246-ABCE-3D448D1E1C41}" srcOrd="2" destOrd="0" presId="urn:microsoft.com/office/officeart/2009/3/layout/HorizontalOrganizationChart#32"/>
    <dgm:cxn modelId="{C20C817F-340A-B346-BF08-9C4CBEB39565}" type="presParOf" srcId="{27EE6AE5-5A1A-3140-892B-66736C64D091}" destId="{D5B41C15-8B97-2E4E-8953-BB8241D11771}" srcOrd="8" destOrd="0" presId="urn:microsoft.com/office/officeart/2009/3/layout/HorizontalOrganizationChart#32"/>
    <dgm:cxn modelId="{3560B389-C4CE-AB41-8BA7-D8D5BE660EDB}" type="presParOf" srcId="{27EE6AE5-5A1A-3140-892B-66736C64D091}" destId="{DEC1EF73-ECFD-8F42-954E-349A2B317E0B}" srcOrd="9" destOrd="0" presId="urn:microsoft.com/office/officeart/2009/3/layout/HorizontalOrganizationChart#32"/>
    <dgm:cxn modelId="{D4394553-6D81-BE4F-ABF5-9467BADE9864}" type="presParOf" srcId="{DEC1EF73-ECFD-8F42-954E-349A2B317E0B}" destId="{2848BF66-6C88-1E45-AD2A-F7E2D971DC68}" srcOrd="0" destOrd="0" presId="urn:microsoft.com/office/officeart/2009/3/layout/HorizontalOrganizationChart#32"/>
    <dgm:cxn modelId="{E07CBF28-7B8D-0A41-B79C-0C90930FEA05}" type="presParOf" srcId="{2848BF66-6C88-1E45-AD2A-F7E2D971DC68}" destId="{FEB746DA-611D-7546-9EAF-B8163E4EC36D}" srcOrd="0" destOrd="0" presId="urn:microsoft.com/office/officeart/2009/3/layout/HorizontalOrganizationChart#32"/>
    <dgm:cxn modelId="{B0D571E1-C598-FB4D-A88D-FD0EDBA44636}" type="presParOf" srcId="{2848BF66-6C88-1E45-AD2A-F7E2D971DC68}" destId="{398E564E-AB0F-984F-8DC0-A6A3ED798886}" srcOrd="1" destOrd="0" presId="urn:microsoft.com/office/officeart/2009/3/layout/HorizontalOrganizationChart#32"/>
    <dgm:cxn modelId="{B3C70A16-FD21-634E-BFCA-F871EDCAD663}" type="presParOf" srcId="{DEC1EF73-ECFD-8F42-954E-349A2B317E0B}" destId="{92413F5C-5079-B445-AFDC-455212E9B5DD}" srcOrd="1" destOrd="0" presId="urn:microsoft.com/office/officeart/2009/3/layout/HorizontalOrganizationChart#32"/>
    <dgm:cxn modelId="{D81DE034-DF6A-234D-BE4E-C59D4FDCDC97}" type="presParOf" srcId="{DEC1EF73-ECFD-8F42-954E-349A2B317E0B}" destId="{AEE40536-DA15-B94E-A7DF-407DB9094E8F}" srcOrd="2" destOrd="0" presId="urn:microsoft.com/office/officeart/2009/3/layout/HorizontalOrganizationChart#32"/>
    <dgm:cxn modelId="{2A34FE4F-DE0D-E94F-9E91-D4508024C421}" type="presParOf" srcId="{522A4F15-5E5B-4343-AC2A-145AD12F5BC8}" destId="{C67A4154-AA7D-8744-A523-45364D3CDCAE}" srcOrd="2" destOrd="0" presId="urn:microsoft.com/office/officeart/2009/3/layout/HorizontalOrganizationChart#3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7.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3" loCatId="" qsTypeId="urn:microsoft.com/office/officeart/2005/8/quickstyle/simple1#43" qsCatId="simple" csTypeId="urn:microsoft.com/office/officeart/2005/8/colors/accent2_1#44"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noFill/>
        <a:ln>
          <a:solidFill>
            <a:schemeClr val="tx1"/>
          </a:solidFill>
        </a:ln>
      </dgm:spPr>
      <dgm:t>
        <a:bodyPr/>
        <a:lstStyle/>
        <a:p>
          <a:r>
            <a:rPr lang="zh-CN" altLang="en-US" dirty="0" smtClean="0">
              <a:solidFill>
                <a:schemeClr val="tx1"/>
              </a:solidFill>
            </a:rPr>
            <a:t>科学社会主义一般原则及其主要内容</a:t>
          </a:r>
          <a:endParaRPr lang="zh-CN" altLang="en-US" dirty="0">
            <a:solidFill>
              <a:schemeClr val="tx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146479B4-6E44-8642-9E48-50DD25303C31}" type="presOf" srcId="{924F4E09-1107-3548-AEF6-F3F3463DE267}" destId="{6F1F089B-AC70-0345-8BF2-9AA728EF37B3}" srcOrd="0" destOrd="0" presId="urn:microsoft.com/office/officeart/2009/3/layout/HorizontalOrganizationChart#33"/>
    <dgm:cxn modelId="{D7D62A0D-906A-2441-B2EE-FE7DC2436D15}" type="presOf" srcId="{C168B235-D33F-FE41-B10C-37183127C726}" destId="{01E5E413-1ACA-494B-BE7A-8713F3152CCE}" srcOrd="0" destOrd="0" presId="urn:microsoft.com/office/officeart/2009/3/layout/HorizontalOrganizationChart#33"/>
    <dgm:cxn modelId="{0187E926-DE15-974E-BFED-11FAC9790FA8}" srcId="{924F4E09-1107-3548-AEF6-F3F3463DE267}" destId="{84F87E59-0C0C-4F4F-B431-7EA1112D8FD6}" srcOrd="1" destOrd="0" parTransId="{94122226-67BE-A24F-BE0C-3C0010805A87}" sibTransId="{64C45A30-FD5F-F148-B748-0A07689A0B48}"/>
    <dgm:cxn modelId="{CD586A90-7BDC-1C46-BC2E-723D7064F060}" type="presOf" srcId="{541B3879-EA88-C947-B53F-E94F02A53734}" destId="{0DEA1396-BCB3-7D47-8A43-1B33C6E231B8}" srcOrd="0" destOrd="0" presId="urn:microsoft.com/office/officeart/2009/3/layout/HorizontalOrganizationChart#33"/>
    <dgm:cxn modelId="{A042C843-5DDE-C344-B8EC-4D15EAE0A81D}" type="presOf" srcId="{924F4E09-1107-3548-AEF6-F3F3463DE267}" destId="{F31EF988-9520-DD40-9524-396270AE09CA}" srcOrd="1" destOrd="0" presId="urn:microsoft.com/office/officeart/2009/3/layout/HorizontalOrganizationChart#33"/>
    <dgm:cxn modelId="{5180B8EA-EE44-FC47-920A-306DA800D36D}" type="presOf" srcId="{4844B310-E988-EC4C-B5D3-DF20E0B68F6F}" destId="{3CA5FE8B-9A38-9947-A427-53F42EB27452}" srcOrd="0" destOrd="0" presId="urn:microsoft.com/office/officeart/2009/3/layout/HorizontalOrganizationChart#33"/>
    <dgm:cxn modelId="{BBC4D560-7BD2-4A40-9609-36A86CED55C5}" type="presOf" srcId="{C168B235-D33F-FE41-B10C-37183127C726}" destId="{7CE6545F-7976-6B4C-BF38-EFD12B1EFCAA}" srcOrd="1" destOrd="0" presId="urn:microsoft.com/office/officeart/2009/3/layout/HorizontalOrganizationChart#33"/>
    <dgm:cxn modelId="{90521B5F-4A48-0B4E-8AA3-F7E97C23C666}" srcId="{924F4E09-1107-3548-AEF6-F3F3463DE267}" destId="{C168B235-D33F-FE41-B10C-37183127C726}" srcOrd="0" destOrd="0" parTransId="{4844B310-E988-EC4C-B5D3-DF20E0B68F6F}" sibTransId="{F8EB2B43-39D4-1946-BB3C-18D2F7C0A0FC}"/>
    <dgm:cxn modelId="{BC80E369-8B59-7943-83C9-33C11812857F}" type="presOf" srcId="{84F87E59-0C0C-4F4F-B431-7EA1112D8FD6}" destId="{1F0E4DE5-600B-0C48-B6B1-B09D4654C32C}" srcOrd="1" destOrd="0" presId="urn:microsoft.com/office/officeart/2009/3/layout/HorizontalOrganizationChart#33"/>
    <dgm:cxn modelId="{66D0BFE9-118A-F541-89C1-1A950569358F}" type="presOf" srcId="{84F87E59-0C0C-4F4F-B431-7EA1112D8FD6}" destId="{750D20D2-3790-A44B-B8BF-99C4AFE9B85B}" srcOrd="0" destOrd="0" presId="urn:microsoft.com/office/officeart/2009/3/layout/HorizontalOrganizationChart#33"/>
    <dgm:cxn modelId="{ECE1E064-7E31-574F-84B6-9B55D2E15F98}" type="presOf" srcId="{94122226-67BE-A24F-BE0C-3C0010805A87}" destId="{18318C93-F796-8343-A715-19CFCBBA4CBB}" srcOrd="0" destOrd="0" presId="urn:microsoft.com/office/officeart/2009/3/layout/HorizontalOrganizationChart#33"/>
    <dgm:cxn modelId="{6D7800E3-3905-4C4D-ABC4-DFB35CE8E64E}" type="presParOf" srcId="{0DEA1396-BCB3-7D47-8A43-1B33C6E231B8}" destId="{996BD759-A43A-CD49-974B-50CDDFA568F6}" srcOrd="0" destOrd="0" presId="urn:microsoft.com/office/officeart/2009/3/layout/HorizontalOrganizationChart#33"/>
    <dgm:cxn modelId="{F2BAECFC-2047-544C-B1E3-522B8850A486}" type="presParOf" srcId="{996BD759-A43A-CD49-974B-50CDDFA568F6}" destId="{B66F286F-B463-3440-B35D-A0062758569E}" srcOrd="0" destOrd="0" presId="urn:microsoft.com/office/officeart/2009/3/layout/HorizontalOrganizationChart#33"/>
    <dgm:cxn modelId="{BA5F7005-90D5-444B-9D4C-88270F9E2877}" type="presParOf" srcId="{B66F286F-B463-3440-B35D-A0062758569E}" destId="{6F1F089B-AC70-0345-8BF2-9AA728EF37B3}" srcOrd="0" destOrd="0" presId="urn:microsoft.com/office/officeart/2009/3/layout/HorizontalOrganizationChart#33"/>
    <dgm:cxn modelId="{8DCDC0BF-41B9-D940-AB30-A80600F57932}" type="presParOf" srcId="{B66F286F-B463-3440-B35D-A0062758569E}" destId="{F31EF988-9520-DD40-9524-396270AE09CA}" srcOrd="1" destOrd="0" presId="urn:microsoft.com/office/officeart/2009/3/layout/HorizontalOrganizationChart#33"/>
    <dgm:cxn modelId="{9E89C89C-0927-6643-99BC-67A54A21B96B}" type="presParOf" srcId="{996BD759-A43A-CD49-974B-50CDDFA568F6}" destId="{7B1961A2-51A4-8D44-9AF9-D7AD22DB41E2}" srcOrd="1" destOrd="0" presId="urn:microsoft.com/office/officeart/2009/3/layout/HorizontalOrganizationChart#33"/>
    <dgm:cxn modelId="{31CD36AB-3CBD-2043-8B81-7ED149BCE31C}" type="presParOf" srcId="{7B1961A2-51A4-8D44-9AF9-D7AD22DB41E2}" destId="{3CA5FE8B-9A38-9947-A427-53F42EB27452}" srcOrd="0" destOrd="0" presId="urn:microsoft.com/office/officeart/2009/3/layout/HorizontalOrganizationChart#33"/>
    <dgm:cxn modelId="{A4E278EB-CC18-8A47-A084-367234988B25}" type="presParOf" srcId="{7B1961A2-51A4-8D44-9AF9-D7AD22DB41E2}" destId="{097A5D47-6546-8F46-93E4-BF56DD6849D6}" srcOrd="1" destOrd="0" presId="urn:microsoft.com/office/officeart/2009/3/layout/HorizontalOrganizationChart#33"/>
    <dgm:cxn modelId="{840B52B1-3F74-0B43-9FD6-CDEFE72CF3F7}" type="presParOf" srcId="{097A5D47-6546-8F46-93E4-BF56DD6849D6}" destId="{757A20AF-B191-3647-9039-032A43F83372}" srcOrd="0" destOrd="0" presId="urn:microsoft.com/office/officeart/2009/3/layout/HorizontalOrganizationChart#33"/>
    <dgm:cxn modelId="{6BAD7348-B286-F445-8B51-7DFA3A97A74E}" type="presParOf" srcId="{757A20AF-B191-3647-9039-032A43F83372}" destId="{01E5E413-1ACA-494B-BE7A-8713F3152CCE}" srcOrd="0" destOrd="0" presId="urn:microsoft.com/office/officeart/2009/3/layout/HorizontalOrganizationChart#33"/>
    <dgm:cxn modelId="{20A46E42-8BB5-F741-8F7E-D3E4D6897F26}" type="presParOf" srcId="{757A20AF-B191-3647-9039-032A43F83372}" destId="{7CE6545F-7976-6B4C-BF38-EFD12B1EFCAA}" srcOrd="1" destOrd="0" presId="urn:microsoft.com/office/officeart/2009/3/layout/HorizontalOrganizationChart#33"/>
    <dgm:cxn modelId="{CC71D8EE-3AFB-884F-B725-EE641DE1E36A}" type="presParOf" srcId="{097A5D47-6546-8F46-93E4-BF56DD6849D6}" destId="{89EF3B97-BEC2-1D4C-AC2D-E4D8DA7ECC10}" srcOrd="1" destOrd="0" presId="urn:microsoft.com/office/officeart/2009/3/layout/HorizontalOrganizationChart#33"/>
    <dgm:cxn modelId="{D9AFF51B-05D7-E64E-B8BC-3D676FA4E71A}" type="presParOf" srcId="{097A5D47-6546-8F46-93E4-BF56DD6849D6}" destId="{8FBC3FFB-46C5-1B40-A93F-6C52963197F2}" srcOrd="2" destOrd="0" presId="urn:microsoft.com/office/officeart/2009/3/layout/HorizontalOrganizationChart#33"/>
    <dgm:cxn modelId="{BE0BA246-7A91-7C4E-BC2A-0E5209414643}" type="presParOf" srcId="{7B1961A2-51A4-8D44-9AF9-D7AD22DB41E2}" destId="{18318C93-F796-8343-A715-19CFCBBA4CBB}" srcOrd="2" destOrd="0" presId="urn:microsoft.com/office/officeart/2009/3/layout/HorizontalOrganizationChart#33"/>
    <dgm:cxn modelId="{E8C215D6-94F3-514F-81FA-430D6CA041F2}" type="presParOf" srcId="{7B1961A2-51A4-8D44-9AF9-D7AD22DB41E2}" destId="{16A1F145-9233-B244-AE9E-1F7EE6CC9207}" srcOrd="3" destOrd="0" presId="urn:microsoft.com/office/officeart/2009/3/layout/HorizontalOrganizationChart#33"/>
    <dgm:cxn modelId="{BD5785D7-F1D0-9542-8ECC-158D687BC1C9}" type="presParOf" srcId="{16A1F145-9233-B244-AE9E-1F7EE6CC9207}" destId="{B25F4B7C-A8D9-EC44-9565-E34F312271F8}" srcOrd="0" destOrd="0" presId="urn:microsoft.com/office/officeart/2009/3/layout/HorizontalOrganizationChart#33"/>
    <dgm:cxn modelId="{509AAB75-0C6C-C142-97DD-8FE1E792CB71}" type="presParOf" srcId="{B25F4B7C-A8D9-EC44-9565-E34F312271F8}" destId="{750D20D2-3790-A44B-B8BF-99C4AFE9B85B}" srcOrd="0" destOrd="0" presId="urn:microsoft.com/office/officeart/2009/3/layout/HorizontalOrganizationChart#33"/>
    <dgm:cxn modelId="{C1161E1A-12C5-9F44-ADF9-C3D7B28C4A12}" type="presParOf" srcId="{B25F4B7C-A8D9-EC44-9565-E34F312271F8}" destId="{1F0E4DE5-600B-0C48-B6B1-B09D4654C32C}" srcOrd="1" destOrd="0" presId="urn:microsoft.com/office/officeart/2009/3/layout/HorizontalOrganizationChart#33"/>
    <dgm:cxn modelId="{B730C68A-78D8-C444-B624-0966EE89DE4C}" type="presParOf" srcId="{16A1F145-9233-B244-AE9E-1F7EE6CC9207}" destId="{C1C4D7C6-7B6A-0D4A-9239-0DF57416CDAE}" srcOrd="1" destOrd="0" presId="urn:microsoft.com/office/officeart/2009/3/layout/HorizontalOrganizationChart#33"/>
    <dgm:cxn modelId="{9807BE8E-6EA5-D64E-9AC4-4142B1ACB97D}" type="presParOf" srcId="{16A1F145-9233-B244-AE9E-1F7EE6CC9207}" destId="{422A9F24-FEB8-6D46-B1A0-BD4C97A1FB6F}" srcOrd="2" destOrd="0" presId="urn:microsoft.com/office/officeart/2009/3/layout/HorizontalOrganizationChart#33"/>
    <dgm:cxn modelId="{2AD09261-ACAF-8045-B5CC-40A972D0EE4D}" type="presParOf" srcId="{996BD759-A43A-CD49-974B-50CDDFA568F6}" destId="{77C1E300-01B2-614A-8E3D-B24486AE4F7E}" srcOrd="2" destOrd="0" presId="urn:microsoft.com/office/officeart/2009/3/layout/HorizontalOrganizationChart#3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8.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4" loCatId="" qsTypeId="urn:microsoft.com/office/officeart/2005/8/quickstyle/simple1#44" qsCatId="simple" csTypeId="urn:microsoft.com/office/officeart/2005/8/colors/accent2_1#45"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9D8F79F9-3A0A-BA4C-803C-5EEFF8B05813}" type="presOf" srcId="{924F4E09-1107-3548-AEF6-F3F3463DE267}" destId="{F31EF988-9520-DD40-9524-396270AE09CA}" srcOrd="1" destOrd="0" presId="urn:microsoft.com/office/officeart/2009/3/layout/HorizontalOrganizationChart#34"/>
    <dgm:cxn modelId="{F8FAA275-E2B0-B04D-835A-8E02CBAFEE48}" type="presOf" srcId="{C168B235-D33F-FE41-B10C-37183127C726}" destId="{7CE6545F-7976-6B4C-BF38-EFD12B1EFCAA}" srcOrd="1" destOrd="0" presId="urn:microsoft.com/office/officeart/2009/3/layout/HorizontalOrganizationChart#34"/>
    <dgm:cxn modelId="{0187E926-DE15-974E-BFED-11FAC9790FA8}" srcId="{924F4E09-1107-3548-AEF6-F3F3463DE267}" destId="{84F87E59-0C0C-4F4F-B431-7EA1112D8FD6}" srcOrd="1" destOrd="0" parTransId="{94122226-67BE-A24F-BE0C-3C0010805A87}" sibTransId="{64C45A30-FD5F-F148-B748-0A07689A0B48}"/>
    <dgm:cxn modelId="{64F7371B-FAEB-0B43-B1F6-03FE7C4510D8}" type="presOf" srcId="{924F4E09-1107-3548-AEF6-F3F3463DE267}" destId="{6F1F089B-AC70-0345-8BF2-9AA728EF37B3}" srcOrd="0" destOrd="0" presId="urn:microsoft.com/office/officeart/2009/3/layout/HorizontalOrganizationChart#34"/>
    <dgm:cxn modelId="{DF4F78B4-9561-9241-95D9-8A641CC159EB}" type="presOf" srcId="{84F87E59-0C0C-4F4F-B431-7EA1112D8FD6}" destId="{1F0E4DE5-600B-0C48-B6B1-B09D4654C32C}" srcOrd="1" destOrd="0" presId="urn:microsoft.com/office/officeart/2009/3/layout/HorizontalOrganizationChart#34"/>
    <dgm:cxn modelId="{D866614C-A088-1948-B43F-E1AA1A433576}" type="presOf" srcId="{84F87E59-0C0C-4F4F-B431-7EA1112D8FD6}" destId="{750D20D2-3790-A44B-B8BF-99C4AFE9B85B}" srcOrd="0" destOrd="0" presId="urn:microsoft.com/office/officeart/2009/3/layout/HorizontalOrganizationChart#34"/>
    <dgm:cxn modelId="{F4657053-175B-284D-B0AD-018FB095EBA2}" type="presOf" srcId="{94122226-67BE-A24F-BE0C-3C0010805A87}" destId="{18318C93-F796-8343-A715-19CFCBBA4CBB}" srcOrd="0" destOrd="0" presId="urn:microsoft.com/office/officeart/2009/3/layout/HorizontalOrganizationChart#34"/>
    <dgm:cxn modelId="{9B5BF3EA-FFEE-AC47-B8A5-8119DAD15C34}" type="presOf" srcId="{C168B235-D33F-FE41-B10C-37183127C726}" destId="{01E5E413-1ACA-494B-BE7A-8713F3152CCE}" srcOrd="0" destOrd="0" presId="urn:microsoft.com/office/officeart/2009/3/layout/HorizontalOrganizationChart#34"/>
    <dgm:cxn modelId="{90521B5F-4A48-0B4E-8AA3-F7E97C23C666}" srcId="{924F4E09-1107-3548-AEF6-F3F3463DE267}" destId="{C168B235-D33F-FE41-B10C-37183127C726}" srcOrd="0" destOrd="0" parTransId="{4844B310-E988-EC4C-B5D3-DF20E0B68F6F}" sibTransId="{F8EB2B43-39D4-1946-BB3C-18D2F7C0A0FC}"/>
    <dgm:cxn modelId="{8C8F5544-468B-CC4B-A478-CF4229CF6339}" type="presOf" srcId="{541B3879-EA88-C947-B53F-E94F02A53734}" destId="{0DEA1396-BCB3-7D47-8A43-1B33C6E231B8}" srcOrd="0" destOrd="0" presId="urn:microsoft.com/office/officeart/2009/3/layout/HorizontalOrganizationChart#34"/>
    <dgm:cxn modelId="{0B3489C3-6C82-DE4C-B926-C869CCAB9690}" type="presOf" srcId="{4844B310-E988-EC4C-B5D3-DF20E0B68F6F}" destId="{3CA5FE8B-9A38-9947-A427-53F42EB27452}" srcOrd="0" destOrd="0" presId="urn:microsoft.com/office/officeart/2009/3/layout/HorizontalOrganizationChart#34"/>
    <dgm:cxn modelId="{AF6AF0C2-E911-6D47-AFCB-BA6C1A41867E}" type="presParOf" srcId="{0DEA1396-BCB3-7D47-8A43-1B33C6E231B8}" destId="{996BD759-A43A-CD49-974B-50CDDFA568F6}" srcOrd="0" destOrd="0" presId="urn:microsoft.com/office/officeart/2009/3/layout/HorizontalOrganizationChart#34"/>
    <dgm:cxn modelId="{E9851503-079F-A34D-9694-D851E4D20F8B}" type="presParOf" srcId="{996BD759-A43A-CD49-974B-50CDDFA568F6}" destId="{B66F286F-B463-3440-B35D-A0062758569E}" srcOrd="0" destOrd="0" presId="urn:microsoft.com/office/officeart/2009/3/layout/HorizontalOrganizationChart#34"/>
    <dgm:cxn modelId="{D2896551-80A3-7B4A-88F9-3C5045512EB6}" type="presParOf" srcId="{B66F286F-B463-3440-B35D-A0062758569E}" destId="{6F1F089B-AC70-0345-8BF2-9AA728EF37B3}" srcOrd="0" destOrd="0" presId="urn:microsoft.com/office/officeart/2009/3/layout/HorizontalOrganizationChart#34"/>
    <dgm:cxn modelId="{40E7BB48-1F82-9849-81F5-6808A6FF281F}" type="presParOf" srcId="{B66F286F-B463-3440-B35D-A0062758569E}" destId="{F31EF988-9520-DD40-9524-396270AE09CA}" srcOrd="1" destOrd="0" presId="urn:microsoft.com/office/officeart/2009/3/layout/HorizontalOrganizationChart#34"/>
    <dgm:cxn modelId="{2E7E3F81-328B-1847-BBF1-0A703CCD793F}" type="presParOf" srcId="{996BD759-A43A-CD49-974B-50CDDFA568F6}" destId="{7B1961A2-51A4-8D44-9AF9-D7AD22DB41E2}" srcOrd="1" destOrd="0" presId="urn:microsoft.com/office/officeart/2009/3/layout/HorizontalOrganizationChart#34"/>
    <dgm:cxn modelId="{7AE72330-2142-4E42-A88E-6CF949BE45CF}" type="presParOf" srcId="{7B1961A2-51A4-8D44-9AF9-D7AD22DB41E2}" destId="{3CA5FE8B-9A38-9947-A427-53F42EB27452}" srcOrd="0" destOrd="0" presId="urn:microsoft.com/office/officeart/2009/3/layout/HorizontalOrganizationChart#34"/>
    <dgm:cxn modelId="{87801DB0-7AD9-F64C-955C-C2A53BA7414E}" type="presParOf" srcId="{7B1961A2-51A4-8D44-9AF9-D7AD22DB41E2}" destId="{097A5D47-6546-8F46-93E4-BF56DD6849D6}" srcOrd="1" destOrd="0" presId="urn:microsoft.com/office/officeart/2009/3/layout/HorizontalOrganizationChart#34"/>
    <dgm:cxn modelId="{FCAAA114-4320-FF4A-A7C2-AF160A32FAE8}" type="presParOf" srcId="{097A5D47-6546-8F46-93E4-BF56DD6849D6}" destId="{757A20AF-B191-3647-9039-032A43F83372}" srcOrd="0" destOrd="0" presId="urn:microsoft.com/office/officeart/2009/3/layout/HorizontalOrganizationChart#34"/>
    <dgm:cxn modelId="{DDD2006D-294A-E74B-B689-54078FD63FB0}" type="presParOf" srcId="{757A20AF-B191-3647-9039-032A43F83372}" destId="{01E5E413-1ACA-494B-BE7A-8713F3152CCE}" srcOrd="0" destOrd="0" presId="urn:microsoft.com/office/officeart/2009/3/layout/HorizontalOrganizationChart#34"/>
    <dgm:cxn modelId="{DFDCE49C-3535-EB4D-BF90-E7F3D1674F56}" type="presParOf" srcId="{757A20AF-B191-3647-9039-032A43F83372}" destId="{7CE6545F-7976-6B4C-BF38-EFD12B1EFCAA}" srcOrd="1" destOrd="0" presId="urn:microsoft.com/office/officeart/2009/3/layout/HorizontalOrganizationChart#34"/>
    <dgm:cxn modelId="{78A0786E-A701-0548-B967-22AE6929D888}" type="presParOf" srcId="{097A5D47-6546-8F46-93E4-BF56DD6849D6}" destId="{89EF3B97-BEC2-1D4C-AC2D-E4D8DA7ECC10}" srcOrd="1" destOrd="0" presId="urn:microsoft.com/office/officeart/2009/3/layout/HorizontalOrganizationChart#34"/>
    <dgm:cxn modelId="{4A0CE2C8-CC85-D348-A76E-21CB42DB24CA}" type="presParOf" srcId="{097A5D47-6546-8F46-93E4-BF56DD6849D6}" destId="{8FBC3FFB-46C5-1B40-A93F-6C52963197F2}" srcOrd="2" destOrd="0" presId="urn:microsoft.com/office/officeart/2009/3/layout/HorizontalOrganizationChart#34"/>
    <dgm:cxn modelId="{4141EBA5-6BE5-5D49-9ABA-273A4A90D444}" type="presParOf" srcId="{7B1961A2-51A4-8D44-9AF9-D7AD22DB41E2}" destId="{18318C93-F796-8343-A715-19CFCBBA4CBB}" srcOrd="2" destOrd="0" presId="urn:microsoft.com/office/officeart/2009/3/layout/HorizontalOrganizationChart#34"/>
    <dgm:cxn modelId="{1390B004-3897-E247-971C-98873A7B8AEE}" type="presParOf" srcId="{7B1961A2-51A4-8D44-9AF9-D7AD22DB41E2}" destId="{16A1F145-9233-B244-AE9E-1F7EE6CC9207}" srcOrd="3" destOrd="0" presId="urn:microsoft.com/office/officeart/2009/3/layout/HorizontalOrganizationChart#34"/>
    <dgm:cxn modelId="{9FA1C030-5263-374F-ADE8-CB6E83627747}" type="presParOf" srcId="{16A1F145-9233-B244-AE9E-1F7EE6CC9207}" destId="{B25F4B7C-A8D9-EC44-9565-E34F312271F8}" srcOrd="0" destOrd="0" presId="urn:microsoft.com/office/officeart/2009/3/layout/HorizontalOrganizationChart#34"/>
    <dgm:cxn modelId="{74FEB344-6CC8-B34D-81DE-D291B5BD6EF1}" type="presParOf" srcId="{B25F4B7C-A8D9-EC44-9565-E34F312271F8}" destId="{750D20D2-3790-A44B-B8BF-99C4AFE9B85B}" srcOrd="0" destOrd="0" presId="urn:microsoft.com/office/officeart/2009/3/layout/HorizontalOrganizationChart#34"/>
    <dgm:cxn modelId="{21C51E69-808C-DC49-8E98-19576DFB23A8}" type="presParOf" srcId="{B25F4B7C-A8D9-EC44-9565-E34F312271F8}" destId="{1F0E4DE5-600B-0C48-B6B1-B09D4654C32C}" srcOrd="1" destOrd="0" presId="urn:microsoft.com/office/officeart/2009/3/layout/HorizontalOrganizationChart#34"/>
    <dgm:cxn modelId="{23F25C5C-25AE-F54A-B5BD-850593E4E140}" type="presParOf" srcId="{16A1F145-9233-B244-AE9E-1F7EE6CC9207}" destId="{C1C4D7C6-7B6A-0D4A-9239-0DF57416CDAE}" srcOrd="1" destOrd="0" presId="urn:microsoft.com/office/officeart/2009/3/layout/HorizontalOrganizationChart#34"/>
    <dgm:cxn modelId="{B107FC2F-AA88-EA4F-B475-75579DDD7BA8}" type="presParOf" srcId="{16A1F145-9233-B244-AE9E-1F7EE6CC9207}" destId="{422A9F24-FEB8-6D46-B1A0-BD4C97A1FB6F}" srcOrd="2" destOrd="0" presId="urn:microsoft.com/office/officeart/2009/3/layout/HorizontalOrganizationChart#34"/>
    <dgm:cxn modelId="{5C299580-B643-D542-B936-6C69D731EE82}" type="presParOf" srcId="{996BD759-A43A-CD49-974B-50CDDFA568F6}" destId="{77C1E300-01B2-614A-8E3D-B24486AE4F7E}" srcOrd="2" destOrd="0" presId="urn:microsoft.com/office/officeart/2009/3/layout/HorizontalOrganizationChart#3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49.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5" loCatId="" qsTypeId="urn:microsoft.com/office/officeart/2005/8/quickstyle/simple1#45" qsCatId="simple" csTypeId="urn:microsoft.com/office/officeart/2005/8/colors/accent2_1#46"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0388A094-E830-9B43-98DE-83DE51149FAB}" type="presOf" srcId="{84F87E59-0C0C-4F4F-B431-7EA1112D8FD6}" destId="{1F0E4DE5-600B-0C48-B6B1-B09D4654C32C}" srcOrd="1" destOrd="0" presId="urn:microsoft.com/office/officeart/2009/3/layout/HorizontalOrganizationChart#35"/>
    <dgm:cxn modelId="{F7BD06FA-0139-2040-B1F4-50ED2C47F2E5}" type="presOf" srcId="{84F87E59-0C0C-4F4F-B431-7EA1112D8FD6}" destId="{750D20D2-3790-A44B-B8BF-99C4AFE9B85B}" srcOrd="0" destOrd="0" presId="urn:microsoft.com/office/officeart/2009/3/layout/HorizontalOrganizationChart#35"/>
    <dgm:cxn modelId="{0187E926-DE15-974E-BFED-11FAC9790FA8}" srcId="{924F4E09-1107-3548-AEF6-F3F3463DE267}" destId="{84F87E59-0C0C-4F4F-B431-7EA1112D8FD6}" srcOrd="1" destOrd="0" parTransId="{94122226-67BE-A24F-BE0C-3C0010805A87}" sibTransId="{64C45A30-FD5F-F148-B748-0A07689A0B48}"/>
    <dgm:cxn modelId="{8E46E988-740F-9C48-AA49-687270102E37}" type="presOf" srcId="{C168B235-D33F-FE41-B10C-37183127C726}" destId="{7CE6545F-7976-6B4C-BF38-EFD12B1EFCAA}" srcOrd="1" destOrd="0" presId="urn:microsoft.com/office/officeart/2009/3/layout/HorizontalOrganizationChart#35"/>
    <dgm:cxn modelId="{D43443B2-762E-4E47-A580-ACB057980295}" type="presOf" srcId="{924F4E09-1107-3548-AEF6-F3F3463DE267}" destId="{F31EF988-9520-DD40-9524-396270AE09CA}" srcOrd="1" destOrd="0" presId="urn:microsoft.com/office/officeart/2009/3/layout/HorizontalOrganizationChart#35"/>
    <dgm:cxn modelId="{CA818891-FF5D-1844-8BAF-96D499B1B46B}" type="presOf" srcId="{94122226-67BE-A24F-BE0C-3C0010805A87}" destId="{18318C93-F796-8343-A715-19CFCBBA4CBB}" srcOrd="0" destOrd="0" presId="urn:microsoft.com/office/officeart/2009/3/layout/HorizontalOrganizationChart#35"/>
    <dgm:cxn modelId="{FFA62030-0BD7-CB4C-9161-87FCC6855D9E}" type="presOf" srcId="{541B3879-EA88-C947-B53F-E94F02A53734}" destId="{0DEA1396-BCB3-7D47-8A43-1B33C6E231B8}" srcOrd="0" destOrd="0" presId="urn:microsoft.com/office/officeart/2009/3/layout/HorizontalOrganizationChart#35"/>
    <dgm:cxn modelId="{E24909BC-626C-0247-86D9-F40CB9E8A3D5}" type="presOf" srcId="{C168B235-D33F-FE41-B10C-37183127C726}" destId="{01E5E413-1ACA-494B-BE7A-8713F3152CCE}" srcOrd="0" destOrd="0" presId="urn:microsoft.com/office/officeart/2009/3/layout/HorizontalOrganizationChart#35"/>
    <dgm:cxn modelId="{CCACFD6C-0788-984A-9B03-1D55FF659EBF}" type="presOf" srcId="{4844B310-E988-EC4C-B5D3-DF20E0B68F6F}" destId="{3CA5FE8B-9A38-9947-A427-53F42EB27452}" srcOrd="0" destOrd="0" presId="urn:microsoft.com/office/officeart/2009/3/layout/HorizontalOrganizationChart#35"/>
    <dgm:cxn modelId="{90521B5F-4A48-0B4E-8AA3-F7E97C23C666}" srcId="{924F4E09-1107-3548-AEF6-F3F3463DE267}" destId="{C168B235-D33F-FE41-B10C-37183127C726}" srcOrd="0" destOrd="0" parTransId="{4844B310-E988-EC4C-B5D3-DF20E0B68F6F}" sibTransId="{F8EB2B43-39D4-1946-BB3C-18D2F7C0A0FC}"/>
    <dgm:cxn modelId="{984D86B5-A12B-914B-838E-DD0790B3D8E8}" type="presOf" srcId="{924F4E09-1107-3548-AEF6-F3F3463DE267}" destId="{6F1F089B-AC70-0345-8BF2-9AA728EF37B3}" srcOrd="0" destOrd="0" presId="urn:microsoft.com/office/officeart/2009/3/layout/HorizontalOrganizationChart#35"/>
    <dgm:cxn modelId="{1F09A45A-F82A-6E43-BE01-EFB6418C95AA}" type="presParOf" srcId="{0DEA1396-BCB3-7D47-8A43-1B33C6E231B8}" destId="{996BD759-A43A-CD49-974B-50CDDFA568F6}" srcOrd="0" destOrd="0" presId="urn:microsoft.com/office/officeart/2009/3/layout/HorizontalOrganizationChart#35"/>
    <dgm:cxn modelId="{8359DED6-EC37-3F4A-A413-FF1EECD5C000}" type="presParOf" srcId="{996BD759-A43A-CD49-974B-50CDDFA568F6}" destId="{B66F286F-B463-3440-B35D-A0062758569E}" srcOrd="0" destOrd="0" presId="urn:microsoft.com/office/officeart/2009/3/layout/HorizontalOrganizationChart#35"/>
    <dgm:cxn modelId="{C5469D7C-F35E-834A-8C70-5894928E5F10}" type="presParOf" srcId="{B66F286F-B463-3440-B35D-A0062758569E}" destId="{6F1F089B-AC70-0345-8BF2-9AA728EF37B3}" srcOrd="0" destOrd="0" presId="urn:microsoft.com/office/officeart/2009/3/layout/HorizontalOrganizationChart#35"/>
    <dgm:cxn modelId="{CE948605-B196-D74B-8856-2EE0A0680C54}" type="presParOf" srcId="{B66F286F-B463-3440-B35D-A0062758569E}" destId="{F31EF988-9520-DD40-9524-396270AE09CA}" srcOrd="1" destOrd="0" presId="urn:microsoft.com/office/officeart/2009/3/layout/HorizontalOrganizationChart#35"/>
    <dgm:cxn modelId="{0EA9D2EF-1FFB-F041-83C7-F87415C9E91F}" type="presParOf" srcId="{996BD759-A43A-CD49-974B-50CDDFA568F6}" destId="{7B1961A2-51A4-8D44-9AF9-D7AD22DB41E2}" srcOrd="1" destOrd="0" presId="urn:microsoft.com/office/officeart/2009/3/layout/HorizontalOrganizationChart#35"/>
    <dgm:cxn modelId="{92A78E63-ACE2-BC47-B6B0-D85A8A1137CA}" type="presParOf" srcId="{7B1961A2-51A4-8D44-9AF9-D7AD22DB41E2}" destId="{3CA5FE8B-9A38-9947-A427-53F42EB27452}" srcOrd="0" destOrd="0" presId="urn:microsoft.com/office/officeart/2009/3/layout/HorizontalOrganizationChart#35"/>
    <dgm:cxn modelId="{634E1BAB-ECF2-1447-B1E2-0F6F637158E9}" type="presParOf" srcId="{7B1961A2-51A4-8D44-9AF9-D7AD22DB41E2}" destId="{097A5D47-6546-8F46-93E4-BF56DD6849D6}" srcOrd="1" destOrd="0" presId="urn:microsoft.com/office/officeart/2009/3/layout/HorizontalOrganizationChart#35"/>
    <dgm:cxn modelId="{7486EFBC-DAC8-944A-8D50-DE84429F8182}" type="presParOf" srcId="{097A5D47-6546-8F46-93E4-BF56DD6849D6}" destId="{757A20AF-B191-3647-9039-032A43F83372}" srcOrd="0" destOrd="0" presId="urn:microsoft.com/office/officeart/2009/3/layout/HorizontalOrganizationChart#35"/>
    <dgm:cxn modelId="{BA5D0420-6CB9-494E-A9F8-289602534D4F}" type="presParOf" srcId="{757A20AF-B191-3647-9039-032A43F83372}" destId="{01E5E413-1ACA-494B-BE7A-8713F3152CCE}" srcOrd="0" destOrd="0" presId="urn:microsoft.com/office/officeart/2009/3/layout/HorizontalOrganizationChart#35"/>
    <dgm:cxn modelId="{CBE72A79-034A-3E4E-AF4B-E424EA11CE08}" type="presParOf" srcId="{757A20AF-B191-3647-9039-032A43F83372}" destId="{7CE6545F-7976-6B4C-BF38-EFD12B1EFCAA}" srcOrd="1" destOrd="0" presId="urn:microsoft.com/office/officeart/2009/3/layout/HorizontalOrganizationChart#35"/>
    <dgm:cxn modelId="{A883DC5F-E010-9E42-834C-8BCF04EEBF07}" type="presParOf" srcId="{097A5D47-6546-8F46-93E4-BF56DD6849D6}" destId="{89EF3B97-BEC2-1D4C-AC2D-E4D8DA7ECC10}" srcOrd="1" destOrd="0" presId="urn:microsoft.com/office/officeart/2009/3/layout/HorizontalOrganizationChart#35"/>
    <dgm:cxn modelId="{96E39133-7ACB-AD41-B98B-CBF1537C528E}" type="presParOf" srcId="{097A5D47-6546-8F46-93E4-BF56DD6849D6}" destId="{8FBC3FFB-46C5-1B40-A93F-6C52963197F2}" srcOrd="2" destOrd="0" presId="urn:microsoft.com/office/officeart/2009/3/layout/HorizontalOrganizationChart#35"/>
    <dgm:cxn modelId="{21671FDC-D8AC-AF42-826F-EA0F9FE56247}" type="presParOf" srcId="{7B1961A2-51A4-8D44-9AF9-D7AD22DB41E2}" destId="{18318C93-F796-8343-A715-19CFCBBA4CBB}" srcOrd="2" destOrd="0" presId="urn:microsoft.com/office/officeart/2009/3/layout/HorizontalOrganizationChart#35"/>
    <dgm:cxn modelId="{66D0182B-DF54-6C4B-A1FB-F628E7912053}" type="presParOf" srcId="{7B1961A2-51A4-8D44-9AF9-D7AD22DB41E2}" destId="{16A1F145-9233-B244-AE9E-1F7EE6CC9207}" srcOrd="3" destOrd="0" presId="urn:microsoft.com/office/officeart/2009/3/layout/HorizontalOrganizationChart#35"/>
    <dgm:cxn modelId="{D1C7DF7B-426B-ED48-AF16-31A552F1298B}" type="presParOf" srcId="{16A1F145-9233-B244-AE9E-1F7EE6CC9207}" destId="{B25F4B7C-A8D9-EC44-9565-E34F312271F8}" srcOrd="0" destOrd="0" presId="urn:microsoft.com/office/officeart/2009/3/layout/HorizontalOrganizationChart#35"/>
    <dgm:cxn modelId="{CD715C6B-BE47-034D-A64C-2C66F5944D1A}" type="presParOf" srcId="{B25F4B7C-A8D9-EC44-9565-E34F312271F8}" destId="{750D20D2-3790-A44B-B8BF-99C4AFE9B85B}" srcOrd="0" destOrd="0" presId="urn:microsoft.com/office/officeart/2009/3/layout/HorizontalOrganizationChart#35"/>
    <dgm:cxn modelId="{7310ABC7-5A6F-5F4E-835E-9EAA532F338F}" type="presParOf" srcId="{B25F4B7C-A8D9-EC44-9565-E34F312271F8}" destId="{1F0E4DE5-600B-0C48-B6B1-B09D4654C32C}" srcOrd="1" destOrd="0" presId="urn:microsoft.com/office/officeart/2009/3/layout/HorizontalOrganizationChart#35"/>
    <dgm:cxn modelId="{00B255FB-0478-AC48-9A05-69E6F77B6F17}" type="presParOf" srcId="{16A1F145-9233-B244-AE9E-1F7EE6CC9207}" destId="{C1C4D7C6-7B6A-0D4A-9239-0DF57416CDAE}" srcOrd="1" destOrd="0" presId="urn:microsoft.com/office/officeart/2009/3/layout/HorizontalOrganizationChart#35"/>
    <dgm:cxn modelId="{2696CAEF-C32F-BE40-BE26-E2E3012EE708}" type="presParOf" srcId="{16A1F145-9233-B244-AE9E-1F7EE6CC9207}" destId="{422A9F24-FEB8-6D46-B1A0-BD4C97A1FB6F}" srcOrd="2" destOrd="0" presId="urn:microsoft.com/office/officeart/2009/3/layout/HorizontalOrganizationChart#35"/>
    <dgm:cxn modelId="{17CB951E-2986-734D-B2CA-2626B4B41A5A}" type="presParOf" srcId="{996BD759-A43A-CD49-974B-50CDDFA568F6}" destId="{77C1E300-01B2-614A-8E3D-B24486AE4F7E}" srcOrd="2" destOrd="0" presId="urn:microsoft.com/office/officeart/2009/3/layout/HorizontalOrganizationChart#3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8" loCatId="" qsTypeId="urn:microsoft.com/office/officeart/2005/8/quickstyle/simple1#8" qsCatId="simple" csTypeId="urn:microsoft.com/office/officeart/2005/8/colors/accent2_1#8"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solidFill>
          <a:srgbClr val="FF0000"/>
        </a:solid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A9147017-3CED-B146-8DCE-A08FCFF547CF}" type="presOf" srcId="{8DF1DB71-48E7-9642-A49B-251B711B1738}" destId="{592399A9-576A-F948-84DC-39E095494FCC}" srcOrd="0" destOrd="0" presId="urn:microsoft.com/office/officeart/2009/3/layout/HorizontalOrganizationChart#8"/>
    <dgm:cxn modelId="{F09D9ADE-1779-C44D-9E37-45F06A1A7820}" srcId="{2B179273-2704-3D43-9593-9A14EA887E16}" destId="{0774BB43-37B4-DC4F-81E4-178EF4A18D34}" srcOrd="1" destOrd="0" parTransId="{0572A4C9-B3DE-A943-A31D-6C390134C0DE}" sibTransId="{BCBC775E-A257-0341-AB0E-3D385C1B89F2}"/>
    <dgm:cxn modelId="{E0BA9C7F-B98B-A847-8D9C-CEB5C63F177D}" type="presOf" srcId="{C56A63DB-2540-B74A-844D-266E8014420E}" destId="{078E0EB9-8965-3347-A9FE-777BCBAF59A1}" srcOrd="1" destOrd="0" presId="urn:microsoft.com/office/officeart/2009/3/layout/HorizontalOrganizationChart#8"/>
    <dgm:cxn modelId="{FB03C910-301F-7D4C-A5B3-6C408C5EFA1F}" srcId="{2B179273-2704-3D43-9593-9A14EA887E16}" destId="{E2775487-DF8A-344F-B8D8-6AC7FD999A3D}" srcOrd="0" destOrd="0" parTransId="{60C86F9E-ECD4-F648-A2BA-C82DE325D55B}" sibTransId="{B12D8443-882A-3C40-A196-5434328AD660}"/>
    <dgm:cxn modelId="{39E8AEAC-1698-D041-9215-94207D31A573}" type="presOf" srcId="{0774BB43-37B4-DC4F-81E4-178EF4A18D34}" destId="{05E3AC22-BCCB-D145-94DE-970DB76ABA3C}" srcOrd="1" destOrd="0" presId="urn:microsoft.com/office/officeart/2009/3/layout/HorizontalOrganizationChart#8"/>
    <dgm:cxn modelId="{0D3F26CD-C61E-3B4B-A049-468F62006709}" type="presOf" srcId="{C3B1E552-4C86-934A-B9AC-6D80E09981FB}" destId="{0BF10FB6-4937-4545-B2B1-3E203BD6DE8A}" srcOrd="1" destOrd="0" presId="urn:microsoft.com/office/officeart/2009/3/layout/HorizontalOrganizationChart#8"/>
    <dgm:cxn modelId="{49C220D5-90AA-F649-B62D-381766F75565}" type="presOf" srcId="{60C86F9E-ECD4-F648-A2BA-C82DE325D55B}" destId="{39CC3071-B54C-4946-BADD-878ECE21822F}" srcOrd="0" destOrd="0" presId="urn:microsoft.com/office/officeart/2009/3/layout/HorizontalOrganizationChart#8"/>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3B77E3BB-A528-EF49-A5CE-FE2D768537A2}" type="presOf" srcId="{C3B1E552-4C86-934A-B9AC-6D80E09981FB}" destId="{59D41257-D9E9-F943-80BA-3F11804838C7}" srcOrd="0" destOrd="0" presId="urn:microsoft.com/office/officeart/2009/3/layout/HorizontalOrganizationChart#8"/>
    <dgm:cxn modelId="{839C6692-D140-8F4C-9FAF-E29F8940F5E9}" type="presOf" srcId="{E2775487-DF8A-344F-B8D8-6AC7FD999A3D}" destId="{1F170545-5F3F-A14A-B776-4C6B79BF8AE5}" srcOrd="0" destOrd="0" presId="urn:microsoft.com/office/officeart/2009/3/layout/HorizontalOrganizationChart#8"/>
    <dgm:cxn modelId="{D5B9DE54-5D48-944B-84DB-2214F72B064B}" type="presOf" srcId="{C56A63DB-2540-B74A-844D-266E8014420E}" destId="{AB1E20DE-926E-D043-913F-F98B1BCE8D50}" srcOrd="0" destOrd="0" presId="urn:microsoft.com/office/officeart/2009/3/layout/HorizontalOrganizationChart#8"/>
    <dgm:cxn modelId="{0EE224BE-4DD5-034B-AC89-2FC84EBC2459}" type="presOf" srcId="{60481217-866F-EC4E-9BCA-CCDCA186FDBB}" destId="{D5B41C15-8B97-2E4E-8953-BB8241D11771}" srcOrd="0" destOrd="0" presId="urn:microsoft.com/office/officeart/2009/3/layout/HorizontalOrganizationChart#8"/>
    <dgm:cxn modelId="{7F45548F-F911-B84B-A95A-5CDBACC25EAF}" type="presOf" srcId="{32431CC2-FF1C-1C47-B100-1999122DC494}" destId="{FEB746DA-611D-7546-9EAF-B8163E4EC36D}" srcOrd="0" destOrd="0" presId="urn:microsoft.com/office/officeart/2009/3/layout/HorizontalOrganizationChart#8"/>
    <dgm:cxn modelId="{FE74946D-53F1-F44B-BA15-ABCA8980CF7B}" type="presOf" srcId="{E2775487-DF8A-344F-B8D8-6AC7FD999A3D}" destId="{AA1EC854-01A0-3B42-B2B8-01447225C09A}" srcOrd="1" destOrd="0" presId="urn:microsoft.com/office/officeart/2009/3/layout/HorizontalOrganizationChart#8"/>
    <dgm:cxn modelId="{A9582D28-D785-1041-942A-A6AAFD67324F}" srcId="{2B179273-2704-3D43-9593-9A14EA887E16}" destId="{C56A63DB-2540-B74A-844D-266E8014420E}" srcOrd="3" destOrd="0" parTransId="{8DF1DB71-48E7-9642-A49B-251B711B1738}" sibTransId="{097887AF-D762-EB4B-A45B-7E6F49C293E7}"/>
    <dgm:cxn modelId="{A531A465-0EBC-B94F-B00C-213A27F1151F}" type="presOf" srcId="{EA8C3C0C-7CD0-5840-B329-C1537917FA6E}" destId="{E5185E33-A69C-A14B-8DB1-4AE618D86EBD}" srcOrd="0" destOrd="0" presId="urn:microsoft.com/office/officeart/2009/3/layout/HorizontalOrganizationChart#8"/>
    <dgm:cxn modelId="{668D1B8D-6D14-DF4B-8236-56EBD6702D23}" type="presOf" srcId="{2B179273-2704-3D43-9593-9A14EA887E16}" destId="{C66CCFD0-EBC3-7149-A8D4-80E9D63FB304}" srcOrd="0" destOrd="0" presId="urn:microsoft.com/office/officeart/2009/3/layout/HorizontalOrganizationChart#8"/>
    <dgm:cxn modelId="{8AEEE016-3B2D-4D44-BEB2-8E0411EE6F87}" type="presOf" srcId="{32431CC2-FF1C-1C47-B100-1999122DC494}" destId="{398E564E-AB0F-984F-8DC0-A6A3ED798886}" srcOrd="1" destOrd="0" presId="urn:microsoft.com/office/officeart/2009/3/layout/HorizontalOrganizationChart#8"/>
    <dgm:cxn modelId="{1D4C237E-9662-C940-9FA8-C5622FE0E290}" type="presOf" srcId="{0572A4C9-B3DE-A943-A31D-6C390134C0DE}" destId="{FEA15BB8-BB7F-6240-A649-8E9B8F3FCE92}" srcOrd="0" destOrd="0" presId="urn:microsoft.com/office/officeart/2009/3/layout/HorizontalOrganizationChart#8"/>
    <dgm:cxn modelId="{13E7E8DE-4CDF-DE44-920D-9B8253E7D20E}" type="presOf" srcId="{2B179273-2704-3D43-9593-9A14EA887E16}" destId="{0838EECB-55B7-E045-8B8A-C5CC1ABEBE3D}" srcOrd="1" destOrd="0" presId="urn:microsoft.com/office/officeart/2009/3/layout/HorizontalOrganizationChart#8"/>
    <dgm:cxn modelId="{199FC496-0878-0C45-B0ED-AEDE6187CF55}" type="presOf" srcId="{0774BB43-37B4-DC4F-81E4-178EF4A18D34}" destId="{759DA5C7-AB80-6547-BEDD-B6A548F15238}" srcOrd="0" destOrd="0" presId="urn:microsoft.com/office/officeart/2009/3/layout/HorizontalOrganizationChart#8"/>
    <dgm:cxn modelId="{7ACDCF14-8C6C-1445-8580-F778B9167A1C}" type="presOf" srcId="{E9262D6E-5D67-1749-9B3E-98FE22637E0E}" destId="{D01011B3-9247-344D-89EF-A190C3A4E16A}" srcOrd="0" destOrd="0" presId="urn:microsoft.com/office/officeart/2009/3/layout/HorizontalOrganizationChart#8"/>
    <dgm:cxn modelId="{CD894DAD-4786-F64D-9506-2AB070CCF3AA}" type="presParOf" srcId="{D01011B3-9247-344D-89EF-A190C3A4E16A}" destId="{522A4F15-5E5B-4343-AC2A-145AD12F5BC8}" srcOrd="0" destOrd="0" presId="urn:microsoft.com/office/officeart/2009/3/layout/HorizontalOrganizationChart#8"/>
    <dgm:cxn modelId="{408AC015-FF3B-2442-857B-6EF65DD35E79}" type="presParOf" srcId="{522A4F15-5E5B-4343-AC2A-145AD12F5BC8}" destId="{F15FC2B3-F7CC-D546-A82F-D26D0E72EEAC}" srcOrd="0" destOrd="0" presId="urn:microsoft.com/office/officeart/2009/3/layout/HorizontalOrganizationChart#8"/>
    <dgm:cxn modelId="{EF2C343A-0D50-4442-973C-9C631BC9A599}" type="presParOf" srcId="{F15FC2B3-F7CC-D546-A82F-D26D0E72EEAC}" destId="{C66CCFD0-EBC3-7149-A8D4-80E9D63FB304}" srcOrd="0" destOrd="0" presId="urn:microsoft.com/office/officeart/2009/3/layout/HorizontalOrganizationChart#8"/>
    <dgm:cxn modelId="{0EDD3F0B-277B-CD46-9AC3-A6A3B1A9CD7F}" type="presParOf" srcId="{F15FC2B3-F7CC-D546-A82F-D26D0E72EEAC}" destId="{0838EECB-55B7-E045-8B8A-C5CC1ABEBE3D}" srcOrd="1" destOrd="0" presId="urn:microsoft.com/office/officeart/2009/3/layout/HorizontalOrganizationChart#8"/>
    <dgm:cxn modelId="{299C4CE0-ADEC-0A46-B275-A5051804246C}" type="presParOf" srcId="{522A4F15-5E5B-4343-AC2A-145AD12F5BC8}" destId="{27EE6AE5-5A1A-3140-892B-66736C64D091}" srcOrd="1" destOrd="0" presId="urn:microsoft.com/office/officeart/2009/3/layout/HorizontalOrganizationChart#8"/>
    <dgm:cxn modelId="{17FFAB9F-B833-8749-873C-AA934F3A2AAA}" type="presParOf" srcId="{27EE6AE5-5A1A-3140-892B-66736C64D091}" destId="{39CC3071-B54C-4946-BADD-878ECE21822F}" srcOrd="0" destOrd="0" presId="urn:microsoft.com/office/officeart/2009/3/layout/HorizontalOrganizationChart#8"/>
    <dgm:cxn modelId="{E55F9640-CCBB-2342-B4A1-ACAAE28D6B38}" type="presParOf" srcId="{27EE6AE5-5A1A-3140-892B-66736C64D091}" destId="{A87CA5F6-E563-254D-8019-8E43BDB9E430}" srcOrd="1" destOrd="0" presId="urn:microsoft.com/office/officeart/2009/3/layout/HorizontalOrganizationChart#8"/>
    <dgm:cxn modelId="{6BBE5191-A603-C744-8033-ADC1A2CE69BF}" type="presParOf" srcId="{A87CA5F6-E563-254D-8019-8E43BDB9E430}" destId="{2121AAF9-47A7-D34F-83AA-AD09384DD22B}" srcOrd="0" destOrd="0" presId="urn:microsoft.com/office/officeart/2009/3/layout/HorizontalOrganizationChart#8"/>
    <dgm:cxn modelId="{6F191E3A-5BAD-1546-BC1B-A37336526229}" type="presParOf" srcId="{2121AAF9-47A7-D34F-83AA-AD09384DD22B}" destId="{1F170545-5F3F-A14A-B776-4C6B79BF8AE5}" srcOrd="0" destOrd="0" presId="urn:microsoft.com/office/officeart/2009/3/layout/HorizontalOrganizationChart#8"/>
    <dgm:cxn modelId="{C401F813-A2FA-7844-AEF3-EE55297B125B}" type="presParOf" srcId="{2121AAF9-47A7-D34F-83AA-AD09384DD22B}" destId="{AA1EC854-01A0-3B42-B2B8-01447225C09A}" srcOrd="1" destOrd="0" presId="urn:microsoft.com/office/officeart/2009/3/layout/HorizontalOrganizationChart#8"/>
    <dgm:cxn modelId="{AF6DAB7D-D569-294A-B070-BA2BF0A84748}" type="presParOf" srcId="{A87CA5F6-E563-254D-8019-8E43BDB9E430}" destId="{94FBC40C-5DCB-C24B-BDC8-1CDCFD2977CA}" srcOrd="1" destOrd="0" presId="urn:microsoft.com/office/officeart/2009/3/layout/HorizontalOrganizationChart#8"/>
    <dgm:cxn modelId="{5C7A0AFF-7ABA-F346-85A4-C00BA7C54993}" type="presParOf" srcId="{A87CA5F6-E563-254D-8019-8E43BDB9E430}" destId="{924395FB-44C8-1B4E-B957-03E49C5D33DB}" srcOrd="2" destOrd="0" presId="urn:microsoft.com/office/officeart/2009/3/layout/HorizontalOrganizationChart#8"/>
    <dgm:cxn modelId="{D402E81C-BF13-FD4F-8881-53ED3AEAF999}" type="presParOf" srcId="{27EE6AE5-5A1A-3140-892B-66736C64D091}" destId="{FEA15BB8-BB7F-6240-A649-8E9B8F3FCE92}" srcOrd="2" destOrd="0" presId="urn:microsoft.com/office/officeart/2009/3/layout/HorizontalOrganizationChart#8"/>
    <dgm:cxn modelId="{122C07AA-262A-2346-BF31-322C1DD9E754}" type="presParOf" srcId="{27EE6AE5-5A1A-3140-892B-66736C64D091}" destId="{DBD5B863-3310-A146-80BE-76595AEC574F}" srcOrd="3" destOrd="0" presId="urn:microsoft.com/office/officeart/2009/3/layout/HorizontalOrganizationChart#8"/>
    <dgm:cxn modelId="{5BD87714-551A-2140-8D8C-0E453FA61CCF}" type="presParOf" srcId="{DBD5B863-3310-A146-80BE-76595AEC574F}" destId="{8B508A1B-FECB-4A48-86F4-79662C0296D9}" srcOrd="0" destOrd="0" presId="urn:microsoft.com/office/officeart/2009/3/layout/HorizontalOrganizationChart#8"/>
    <dgm:cxn modelId="{D695C095-0136-5C44-83CC-C27547CFADFC}" type="presParOf" srcId="{8B508A1B-FECB-4A48-86F4-79662C0296D9}" destId="{759DA5C7-AB80-6547-BEDD-B6A548F15238}" srcOrd="0" destOrd="0" presId="urn:microsoft.com/office/officeart/2009/3/layout/HorizontalOrganizationChart#8"/>
    <dgm:cxn modelId="{D2C1299D-6A00-6149-BED4-F51666F78EE3}" type="presParOf" srcId="{8B508A1B-FECB-4A48-86F4-79662C0296D9}" destId="{05E3AC22-BCCB-D145-94DE-970DB76ABA3C}" srcOrd="1" destOrd="0" presId="urn:microsoft.com/office/officeart/2009/3/layout/HorizontalOrganizationChart#8"/>
    <dgm:cxn modelId="{E1BB0601-6DEB-4745-8F21-4175E6E48369}" type="presParOf" srcId="{DBD5B863-3310-A146-80BE-76595AEC574F}" destId="{7DFFB080-5E62-D143-A36B-5E78DDF3B740}" srcOrd="1" destOrd="0" presId="urn:microsoft.com/office/officeart/2009/3/layout/HorizontalOrganizationChart#8"/>
    <dgm:cxn modelId="{E3C21AA2-57C6-434A-9D8A-FBB9A78A2140}" type="presParOf" srcId="{DBD5B863-3310-A146-80BE-76595AEC574F}" destId="{6929E8D5-9FEF-7644-AF7A-52F023AE7FE9}" srcOrd="2" destOrd="0" presId="urn:microsoft.com/office/officeart/2009/3/layout/HorizontalOrganizationChart#8"/>
    <dgm:cxn modelId="{5D4D3112-DA02-0A43-90AE-8C5C008FCB22}" type="presParOf" srcId="{27EE6AE5-5A1A-3140-892B-66736C64D091}" destId="{E5185E33-A69C-A14B-8DB1-4AE618D86EBD}" srcOrd="4" destOrd="0" presId="urn:microsoft.com/office/officeart/2009/3/layout/HorizontalOrganizationChart#8"/>
    <dgm:cxn modelId="{3A232FF0-743D-334E-B40E-5670440BCA7B}" type="presParOf" srcId="{27EE6AE5-5A1A-3140-892B-66736C64D091}" destId="{9C501E13-1C3D-C34C-9444-38ED53A28DAD}" srcOrd="5" destOrd="0" presId="urn:microsoft.com/office/officeart/2009/3/layout/HorizontalOrganizationChart#8"/>
    <dgm:cxn modelId="{3098F334-8656-F646-A8C0-CCD31ADC9234}" type="presParOf" srcId="{9C501E13-1C3D-C34C-9444-38ED53A28DAD}" destId="{D21B1B66-1004-B846-8462-E980A4497C48}" srcOrd="0" destOrd="0" presId="urn:microsoft.com/office/officeart/2009/3/layout/HorizontalOrganizationChart#8"/>
    <dgm:cxn modelId="{4FBED24B-80FE-0448-B653-B306B5350674}" type="presParOf" srcId="{D21B1B66-1004-B846-8462-E980A4497C48}" destId="{59D41257-D9E9-F943-80BA-3F11804838C7}" srcOrd="0" destOrd="0" presId="urn:microsoft.com/office/officeart/2009/3/layout/HorizontalOrganizationChart#8"/>
    <dgm:cxn modelId="{AB2CE8D8-CF67-FE47-BB62-256C37641515}" type="presParOf" srcId="{D21B1B66-1004-B846-8462-E980A4497C48}" destId="{0BF10FB6-4937-4545-B2B1-3E203BD6DE8A}" srcOrd="1" destOrd="0" presId="urn:microsoft.com/office/officeart/2009/3/layout/HorizontalOrganizationChart#8"/>
    <dgm:cxn modelId="{1D3301BD-8379-7F49-8794-4C08C747ECC8}" type="presParOf" srcId="{9C501E13-1C3D-C34C-9444-38ED53A28DAD}" destId="{8F1B0309-21A9-8849-B53A-EA3DFCD4C4F0}" srcOrd="1" destOrd="0" presId="urn:microsoft.com/office/officeart/2009/3/layout/HorizontalOrganizationChart#8"/>
    <dgm:cxn modelId="{CB0C6034-515A-7541-B7FC-A76D47445BE5}" type="presParOf" srcId="{9C501E13-1C3D-C34C-9444-38ED53A28DAD}" destId="{22615910-1D52-C34A-95A6-872F0B23C7DF}" srcOrd="2" destOrd="0" presId="urn:microsoft.com/office/officeart/2009/3/layout/HorizontalOrganizationChart#8"/>
    <dgm:cxn modelId="{66A0A6C3-CC0B-994D-9DF7-2CAEB68B2E58}" type="presParOf" srcId="{27EE6AE5-5A1A-3140-892B-66736C64D091}" destId="{592399A9-576A-F948-84DC-39E095494FCC}" srcOrd="6" destOrd="0" presId="urn:microsoft.com/office/officeart/2009/3/layout/HorizontalOrganizationChart#8"/>
    <dgm:cxn modelId="{AD530C14-9F6F-2845-AE8F-24A2282343AF}" type="presParOf" srcId="{27EE6AE5-5A1A-3140-892B-66736C64D091}" destId="{CE9AFFBE-26A9-5642-889D-A6AE33D4B085}" srcOrd="7" destOrd="0" presId="urn:microsoft.com/office/officeart/2009/3/layout/HorizontalOrganizationChart#8"/>
    <dgm:cxn modelId="{0B7744E1-A48D-AC44-9735-0CEAC4C0DD31}" type="presParOf" srcId="{CE9AFFBE-26A9-5642-889D-A6AE33D4B085}" destId="{EA435581-C6D6-5249-99A1-6BA121C879BA}" srcOrd="0" destOrd="0" presId="urn:microsoft.com/office/officeart/2009/3/layout/HorizontalOrganizationChart#8"/>
    <dgm:cxn modelId="{BAF036F1-5579-EA40-911B-E6B7D8F97A53}" type="presParOf" srcId="{EA435581-C6D6-5249-99A1-6BA121C879BA}" destId="{AB1E20DE-926E-D043-913F-F98B1BCE8D50}" srcOrd="0" destOrd="0" presId="urn:microsoft.com/office/officeart/2009/3/layout/HorizontalOrganizationChart#8"/>
    <dgm:cxn modelId="{22510194-22B7-5A4A-BAFF-AD514252DD7E}" type="presParOf" srcId="{EA435581-C6D6-5249-99A1-6BA121C879BA}" destId="{078E0EB9-8965-3347-A9FE-777BCBAF59A1}" srcOrd="1" destOrd="0" presId="urn:microsoft.com/office/officeart/2009/3/layout/HorizontalOrganizationChart#8"/>
    <dgm:cxn modelId="{712538E2-236B-4440-934D-187163665362}" type="presParOf" srcId="{CE9AFFBE-26A9-5642-889D-A6AE33D4B085}" destId="{E08B2666-EF99-4348-B311-4C310DA0B24C}" srcOrd="1" destOrd="0" presId="urn:microsoft.com/office/officeart/2009/3/layout/HorizontalOrganizationChart#8"/>
    <dgm:cxn modelId="{22D0B5E6-DF7E-7D48-95AE-76601AEAEE3A}" type="presParOf" srcId="{CE9AFFBE-26A9-5642-889D-A6AE33D4B085}" destId="{9E6AFEFB-5257-1246-ABCE-3D448D1E1C41}" srcOrd="2" destOrd="0" presId="urn:microsoft.com/office/officeart/2009/3/layout/HorizontalOrganizationChart#8"/>
    <dgm:cxn modelId="{96040129-A387-4542-B85E-283764BA380D}" type="presParOf" srcId="{27EE6AE5-5A1A-3140-892B-66736C64D091}" destId="{D5B41C15-8B97-2E4E-8953-BB8241D11771}" srcOrd="8" destOrd="0" presId="urn:microsoft.com/office/officeart/2009/3/layout/HorizontalOrganizationChart#8"/>
    <dgm:cxn modelId="{DDC095A1-BB52-4743-887C-2958DBFA8ACB}" type="presParOf" srcId="{27EE6AE5-5A1A-3140-892B-66736C64D091}" destId="{DEC1EF73-ECFD-8F42-954E-349A2B317E0B}" srcOrd="9" destOrd="0" presId="urn:microsoft.com/office/officeart/2009/3/layout/HorizontalOrganizationChart#8"/>
    <dgm:cxn modelId="{9FC1C7C4-EE31-594D-9BF6-2D74454F817C}" type="presParOf" srcId="{DEC1EF73-ECFD-8F42-954E-349A2B317E0B}" destId="{2848BF66-6C88-1E45-AD2A-F7E2D971DC68}" srcOrd="0" destOrd="0" presId="urn:microsoft.com/office/officeart/2009/3/layout/HorizontalOrganizationChart#8"/>
    <dgm:cxn modelId="{B56E6E4C-3132-0947-BABD-1BEFD1D60971}" type="presParOf" srcId="{2848BF66-6C88-1E45-AD2A-F7E2D971DC68}" destId="{FEB746DA-611D-7546-9EAF-B8163E4EC36D}" srcOrd="0" destOrd="0" presId="urn:microsoft.com/office/officeart/2009/3/layout/HorizontalOrganizationChart#8"/>
    <dgm:cxn modelId="{AAFDC4CC-A921-2744-8FCE-306B412FD7CD}" type="presParOf" srcId="{2848BF66-6C88-1E45-AD2A-F7E2D971DC68}" destId="{398E564E-AB0F-984F-8DC0-A6A3ED798886}" srcOrd="1" destOrd="0" presId="urn:microsoft.com/office/officeart/2009/3/layout/HorizontalOrganizationChart#8"/>
    <dgm:cxn modelId="{D53B1CF2-8431-F34E-ACF9-14BB4C7CE2FC}" type="presParOf" srcId="{DEC1EF73-ECFD-8F42-954E-349A2B317E0B}" destId="{92413F5C-5079-B445-AFDC-455212E9B5DD}" srcOrd="1" destOrd="0" presId="urn:microsoft.com/office/officeart/2009/3/layout/HorizontalOrganizationChart#8"/>
    <dgm:cxn modelId="{7BFF58DE-5C57-A34A-8888-778ED9B06007}" type="presParOf" srcId="{DEC1EF73-ECFD-8F42-954E-349A2B317E0B}" destId="{AEE40536-DA15-B94E-A7DF-407DB9094E8F}" srcOrd="2" destOrd="0" presId="urn:microsoft.com/office/officeart/2009/3/layout/HorizontalOrganizationChart#8"/>
    <dgm:cxn modelId="{0FF26F11-4FB9-514A-87D3-4AC7C79AFA19}" type="presParOf" srcId="{522A4F15-5E5B-4343-AC2A-145AD12F5BC8}" destId="{C67A4154-AA7D-8744-A523-45364D3CDCAE}" srcOrd="2" destOrd="0" presId="urn:microsoft.com/office/officeart/2009/3/layout/HorizontalOrganizationChart#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0.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6" loCatId="" qsTypeId="urn:microsoft.com/office/officeart/2005/8/quickstyle/simple1#46" qsCatId="simple" csTypeId="urn:microsoft.com/office/officeart/2005/8/colors/accent2_1#47"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502DE4E4-4451-2041-A91D-50F7C736CE13}" type="presOf" srcId="{84F87E59-0C0C-4F4F-B431-7EA1112D8FD6}" destId="{750D20D2-3790-A44B-B8BF-99C4AFE9B85B}" srcOrd="0" destOrd="0" presId="urn:microsoft.com/office/officeart/2009/3/layout/HorizontalOrganizationChart#36"/>
    <dgm:cxn modelId="{23F52062-D375-7D46-A2A7-FFAD6D612F77}" srcId="{541B3879-EA88-C947-B53F-E94F02A53734}" destId="{924F4E09-1107-3548-AEF6-F3F3463DE267}" srcOrd="0" destOrd="0" parTransId="{E2F5B4FB-B88A-B84C-BEA6-EE41FB5D9B6F}" sibTransId="{D228E37A-524E-8242-AADA-04E6375E4018}"/>
    <dgm:cxn modelId="{0187E926-DE15-974E-BFED-11FAC9790FA8}" srcId="{924F4E09-1107-3548-AEF6-F3F3463DE267}" destId="{84F87E59-0C0C-4F4F-B431-7EA1112D8FD6}" srcOrd="1" destOrd="0" parTransId="{94122226-67BE-A24F-BE0C-3C0010805A87}" sibTransId="{64C45A30-FD5F-F148-B748-0A07689A0B48}"/>
    <dgm:cxn modelId="{7D343A9B-FE05-6547-8EFD-52DA52232C11}" type="presOf" srcId="{C168B235-D33F-FE41-B10C-37183127C726}" destId="{01E5E413-1ACA-494B-BE7A-8713F3152CCE}" srcOrd="0" destOrd="0" presId="urn:microsoft.com/office/officeart/2009/3/layout/HorizontalOrganizationChart#36"/>
    <dgm:cxn modelId="{7339FCBF-3F12-954B-8321-BF29D8323696}" type="presOf" srcId="{924F4E09-1107-3548-AEF6-F3F3463DE267}" destId="{F31EF988-9520-DD40-9524-396270AE09CA}" srcOrd="1" destOrd="0" presId="urn:microsoft.com/office/officeart/2009/3/layout/HorizontalOrganizationChart#36"/>
    <dgm:cxn modelId="{4E35A8AF-7EAE-7F47-BAF8-89E7840C5649}" type="presOf" srcId="{4844B310-E988-EC4C-B5D3-DF20E0B68F6F}" destId="{3CA5FE8B-9A38-9947-A427-53F42EB27452}" srcOrd="0" destOrd="0" presId="urn:microsoft.com/office/officeart/2009/3/layout/HorizontalOrganizationChart#36"/>
    <dgm:cxn modelId="{615C9E44-9550-8943-8049-B509BB5E5874}" type="presOf" srcId="{94122226-67BE-A24F-BE0C-3C0010805A87}" destId="{18318C93-F796-8343-A715-19CFCBBA4CBB}" srcOrd="0" destOrd="0" presId="urn:microsoft.com/office/officeart/2009/3/layout/HorizontalOrganizationChart#36"/>
    <dgm:cxn modelId="{A2B4B71D-6C1A-FC42-8D10-570561137469}" type="presOf" srcId="{C168B235-D33F-FE41-B10C-37183127C726}" destId="{7CE6545F-7976-6B4C-BF38-EFD12B1EFCAA}" srcOrd="1" destOrd="0" presId="urn:microsoft.com/office/officeart/2009/3/layout/HorizontalOrganizationChart#36"/>
    <dgm:cxn modelId="{46F9D166-7268-5548-8844-B288C87258D6}" type="presOf" srcId="{84F87E59-0C0C-4F4F-B431-7EA1112D8FD6}" destId="{1F0E4DE5-600B-0C48-B6B1-B09D4654C32C}" srcOrd="1" destOrd="0" presId="urn:microsoft.com/office/officeart/2009/3/layout/HorizontalOrganizationChart#36"/>
    <dgm:cxn modelId="{90521B5F-4A48-0B4E-8AA3-F7E97C23C666}" srcId="{924F4E09-1107-3548-AEF6-F3F3463DE267}" destId="{C168B235-D33F-FE41-B10C-37183127C726}" srcOrd="0" destOrd="0" parTransId="{4844B310-E988-EC4C-B5D3-DF20E0B68F6F}" sibTransId="{F8EB2B43-39D4-1946-BB3C-18D2F7C0A0FC}"/>
    <dgm:cxn modelId="{D755328E-2649-E543-A941-7F20B13519E1}" type="presOf" srcId="{924F4E09-1107-3548-AEF6-F3F3463DE267}" destId="{6F1F089B-AC70-0345-8BF2-9AA728EF37B3}" srcOrd="0" destOrd="0" presId="urn:microsoft.com/office/officeart/2009/3/layout/HorizontalOrganizationChart#36"/>
    <dgm:cxn modelId="{E6693715-2FC5-F04D-9859-AB1A4E328F5B}" type="presOf" srcId="{541B3879-EA88-C947-B53F-E94F02A53734}" destId="{0DEA1396-BCB3-7D47-8A43-1B33C6E231B8}" srcOrd="0" destOrd="0" presId="urn:microsoft.com/office/officeart/2009/3/layout/HorizontalOrganizationChart#36"/>
    <dgm:cxn modelId="{A9C6BB1E-ABA3-E745-B59D-7D08FC1055A1}" type="presParOf" srcId="{0DEA1396-BCB3-7D47-8A43-1B33C6E231B8}" destId="{996BD759-A43A-CD49-974B-50CDDFA568F6}" srcOrd="0" destOrd="0" presId="urn:microsoft.com/office/officeart/2009/3/layout/HorizontalOrganizationChart#36"/>
    <dgm:cxn modelId="{FA0FAF35-3C99-BC43-B0D6-4657AAFB25AE}" type="presParOf" srcId="{996BD759-A43A-CD49-974B-50CDDFA568F6}" destId="{B66F286F-B463-3440-B35D-A0062758569E}" srcOrd="0" destOrd="0" presId="urn:microsoft.com/office/officeart/2009/3/layout/HorizontalOrganizationChart#36"/>
    <dgm:cxn modelId="{02864BA1-76C8-5941-8B2E-296CD71CFA07}" type="presParOf" srcId="{B66F286F-B463-3440-B35D-A0062758569E}" destId="{6F1F089B-AC70-0345-8BF2-9AA728EF37B3}" srcOrd="0" destOrd="0" presId="urn:microsoft.com/office/officeart/2009/3/layout/HorizontalOrganizationChart#36"/>
    <dgm:cxn modelId="{C2ACBDCF-C1CE-2245-92DE-BD34E0DBE3EF}" type="presParOf" srcId="{B66F286F-B463-3440-B35D-A0062758569E}" destId="{F31EF988-9520-DD40-9524-396270AE09CA}" srcOrd="1" destOrd="0" presId="urn:microsoft.com/office/officeart/2009/3/layout/HorizontalOrganizationChart#36"/>
    <dgm:cxn modelId="{83076506-E742-AB4D-9CE7-889A7932D233}" type="presParOf" srcId="{996BD759-A43A-CD49-974B-50CDDFA568F6}" destId="{7B1961A2-51A4-8D44-9AF9-D7AD22DB41E2}" srcOrd="1" destOrd="0" presId="urn:microsoft.com/office/officeart/2009/3/layout/HorizontalOrganizationChart#36"/>
    <dgm:cxn modelId="{04E23B11-143A-0E44-A5D9-C0ECB41234CD}" type="presParOf" srcId="{7B1961A2-51A4-8D44-9AF9-D7AD22DB41E2}" destId="{3CA5FE8B-9A38-9947-A427-53F42EB27452}" srcOrd="0" destOrd="0" presId="urn:microsoft.com/office/officeart/2009/3/layout/HorizontalOrganizationChart#36"/>
    <dgm:cxn modelId="{06604F6E-4908-2241-84DE-A8E15343F00D}" type="presParOf" srcId="{7B1961A2-51A4-8D44-9AF9-D7AD22DB41E2}" destId="{097A5D47-6546-8F46-93E4-BF56DD6849D6}" srcOrd="1" destOrd="0" presId="urn:microsoft.com/office/officeart/2009/3/layout/HorizontalOrganizationChart#36"/>
    <dgm:cxn modelId="{218F4119-2573-6541-AFCC-0CAA149A71C4}" type="presParOf" srcId="{097A5D47-6546-8F46-93E4-BF56DD6849D6}" destId="{757A20AF-B191-3647-9039-032A43F83372}" srcOrd="0" destOrd="0" presId="urn:microsoft.com/office/officeart/2009/3/layout/HorizontalOrganizationChart#36"/>
    <dgm:cxn modelId="{F0D588A1-9AE3-E042-B033-D90985563639}" type="presParOf" srcId="{757A20AF-B191-3647-9039-032A43F83372}" destId="{01E5E413-1ACA-494B-BE7A-8713F3152CCE}" srcOrd="0" destOrd="0" presId="urn:microsoft.com/office/officeart/2009/3/layout/HorizontalOrganizationChart#36"/>
    <dgm:cxn modelId="{5A534570-7A47-1F48-88B4-727BBACB6342}" type="presParOf" srcId="{757A20AF-B191-3647-9039-032A43F83372}" destId="{7CE6545F-7976-6B4C-BF38-EFD12B1EFCAA}" srcOrd="1" destOrd="0" presId="urn:microsoft.com/office/officeart/2009/3/layout/HorizontalOrganizationChart#36"/>
    <dgm:cxn modelId="{B56A4563-0127-AB4A-BA49-01BA487986FF}" type="presParOf" srcId="{097A5D47-6546-8F46-93E4-BF56DD6849D6}" destId="{89EF3B97-BEC2-1D4C-AC2D-E4D8DA7ECC10}" srcOrd="1" destOrd="0" presId="urn:microsoft.com/office/officeart/2009/3/layout/HorizontalOrganizationChart#36"/>
    <dgm:cxn modelId="{AF3E8E27-1D4C-6848-AD14-30E91C88C7A0}" type="presParOf" srcId="{097A5D47-6546-8F46-93E4-BF56DD6849D6}" destId="{8FBC3FFB-46C5-1B40-A93F-6C52963197F2}" srcOrd="2" destOrd="0" presId="urn:microsoft.com/office/officeart/2009/3/layout/HorizontalOrganizationChart#36"/>
    <dgm:cxn modelId="{79622DF4-D54D-D444-A540-C34AEFE54CB2}" type="presParOf" srcId="{7B1961A2-51A4-8D44-9AF9-D7AD22DB41E2}" destId="{18318C93-F796-8343-A715-19CFCBBA4CBB}" srcOrd="2" destOrd="0" presId="urn:microsoft.com/office/officeart/2009/3/layout/HorizontalOrganizationChart#36"/>
    <dgm:cxn modelId="{55D9F10C-6C0C-A343-8533-4CA4D1B7B860}" type="presParOf" srcId="{7B1961A2-51A4-8D44-9AF9-D7AD22DB41E2}" destId="{16A1F145-9233-B244-AE9E-1F7EE6CC9207}" srcOrd="3" destOrd="0" presId="urn:microsoft.com/office/officeart/2009/3/layout/HorizontalOrganizationChart#36"/>
    <dgm:cxn modelId="{B2706E9E-BCFE-644A-B436-1662230BD620}" type="presParOf" srcId="{16A1F145-9233-B244-AE9E-1F7EE6CC9207}" destId="{B25F4B7C-A8D9-EC44-9565-E34F312271F8}" srcOrd="0" destOrd="0" presId="urn:microsoft.com/office/officeart/2009/3/layout/HorizontalOrganizationChart#36"/>
    <dgm:cxn modelId="{64672F48-AB68-E449-A1DA-939B6D4D4DD6}" type="presParOf" srcId="{B25F4B7C-A8D9-EC44-9565-E34F312271F8}" destId="{750D20D2-3790-A44B-B8BF-99C4AFE9B85B}" srcOrd="0" destOrd="0" presId="urn:microsoft.com/office/officeart/2009/3/layout/HorizontalOrganizationChart#36"/>
    <dgm:cxn modelId="{54F8F2CE-BDA8-0A47-9B40-076B279CB007}" type="presParOf" srcId="{B25F4B7C-A8D9-EC44-9565-E34F312271F8}" destId="{1F0E4DE5-600B-0C48-B6B1-B09D4654C32C}" srcOrd="1" destOrd="0" presId="urn:microsoft.com/office/officeart/2009/3/layout/HorizontalOrganizationChart#36"/>
    <dgm:cxn modelId="{59E1B834-CB15-784A-8B98-54410D0FB4EA}" type="presParOf" srcId="{16A1F145-9233-B244-AE9E-1F7EE6CC9207}" destId="{C1C4D7C6-7B6A-0D4A-9239-0DF57416CDAE}" srcOrd="1" destOrd="0" presId="urn:microsoft.com/office/officeart/2009/3/layout/HorizontalOrganizationChart#36"/>
    <dgm:cxn modelId="{63A16923-6F01-6147-A138-C18F3107BB55}" type="presParOf" srcId="{16A1F145-9233-B244-AE9E-1F7EE6CC9207}" destId="{422A9F24-FEB8-6D46-B1A0-BD4C97A1FB6F}" srcOrd="2" destOrd="0" presId="urn:microsoft.com/office/officeart/2009/3/layout/HorizontalOrganizationChart#36"/>
    <dgm:cxn modelId="{AA4162EF-C527-4E40-8BC1-50FEF34E3614}" type="presParOf" srcId="{996BD759-A43A-CD49-974B-50CDDFA568F6}" destId="{77C1E300-01B2-614A-8E3D-B24486AE4F7E}" srcOrd="2" destOrd="0" presId="urn:microsoft.com/office/officeart/2009/3/layout/HorizontalOrganizationChart#36"/>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1.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7" loCatId="" qsTypeId="urn:microsoft.com/office/officeart/2005/8/quickstyle/simple1#47" qsCatId="simple" csTypeId="urn:microsoft.com/office/officeart/2005/8/colors/accent2_1#48"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A3F6B6AD-22D9-C64C-BBD4-8C9FE7652400}" type="presOf" srcId="{924F4E09-1107-3548-AEF6-F3F3463DE267}" destId="{6F1F089B-AC70-0345-8BF2-9AA728EF37B3}" srcOrd="0" destOrd="0" presId="urn:microsoft.com/office/officeart/2009/3/layout/HorizontalOrganizationChart#37"/>
    <dgm:cxn modelId="{99FDE376-C7BF-B446-B3DE-E5BEA2866BBF}" type="presOf" srcId="{C168B235-D33F-FE41-B10C-37183127C726}" destId="{7CE6545F-7976-6B4C-BF38-EFD12B1EFCAA}" srcOrd="1" destOrd="0" presId="urn:microsoft.com/office/officeart/2009/3/layout/HorizontalOrganizationChart#37"/>
    <dgm:cxn modelId="{BEFE65CD-A451-064F-8838-9FCD38612B3C}" type="presOf" srcId="{C168B235-D33F-FE41-B10C-37183127C726}" destId="{01E5E413-1ACA-494B-BE7A-8713F3152CCE}" srcOrd="0" destOrd="0" presId="urn:microsoft.com/office/officeart/2009/3/layout/HorizontalOrganizationChart#37"/>
    <dgm:cxn modelId="{0187E926-DE15-974E-BFED-11FAC9790FA8}" srcId="{924F4E09-1107-3548-AEF6-F3F3463DE267}" destId="{84F87E59-0C0C-4F4F-B431-7EA1112D8FD6}" srcOrd="1" destOrd="0" parTransId="{94122226-67BE-A24F-BE0C-3C0010805A87}" sibTransId="{64C45A30-FD5F-F148-B748-0A07689A0B48}"/>
    <dgm:cxn modelId="{B264408D-D5DB-D043-8446-7D4DA5CD345A}" type="presOf" srcId="{94122226-67BE-A24F-BE0C-3C0010805A87}" destId="{18318C93-F796-8343-A715-19CFCBBA4CBB}" srcOrd="0" destOrd="0" presId="urn:microsoft.com/office/officeart/2009/3/layout/HorizontalOrganizationChart#37"/>
    <dgm:cxn modelId="{101E6D4E-B0C1-974C-BC9A-6B7529D24A06}" type="presOf" srcId="{84F87E59-0C0C-4F4F-B431-7EA1112D8FD6}" destId="{750D20D2-3790-A44B-B8BF-99C4AFE9B85B}" srcOrd="0" destOrd="0" presId="urn:microsoft.com/office/officeart/2009/3/layout/HorizontalOrganizationChart#37"/>
    <dgm:cxn modelId="{48F26508-9E69-EB45-AED2-3FE6F89FCA6C}" type="presOf" srcId="{924F4E09-1107-3548-AEF6-F3F3463DE267}" destId="{F31EF988-9520-DD40-9524-396270AE09CA}" srcOrd="1" destOrd="0" presId="urn:microsoft.com/office/officeart/2009/3/layout/HorizontalOrganizationChart#37"/>
    <dgm:cxn modelId="{905A2374-6C5E-794C-974C-49267715C3EB}" type="presOf" srcId="{541B3879-EA88-C947-B53F-E94F02A53734}" destId="{0DEA1396-BCB3-7D47-8A43-1B33C6E231B8}" srcOrd="0" destOrd="0" presId="urn:microsoft.com/office/officeart/2009/3/layout/HorizontalOrganizationChart#37"/>
    <dgm:cxn modelId="{293252C3-41BB-5545-8403-D412F98592F2}" type="presOf" srcId="{4844B310-E988-EC4C-B5D3-DF20E0B68F6F}" destId="{3CA5FE8B-9A38-9947-A427-53F42EB27452}" srcOrd="0" destOrd="0" presId="urn:microsoft.com/office/officeart/2009/3/layout/HorizontalOrganizationChart#37"/>
    <dgm:cxn modelId="{90521B5F-4A48-0B4E-8AA3-F7E97C23C666}" srcId="{924F4E09-1107-3548-AEF6-F3F3463DE267}" destId="{C168B235-D33F-FE41-B10C-37183127C726}" srcOrd="0" destOrd="0" parTransId="{4844B310-E988-EC4C-B5D3-DF20E0B68F6F}" sibTransId="{F8EB2B43-39D4-1946-BB3C-18D2F7C0A0FC}"/>
    <dgm:cxn modelId="{4B8DE462-F2AA-CA43-A54F-999997AE4E87}" type="presOf" srcId="{84F87E59-0C0C-4F4F-B431-7EA1112D8FD6}" destId="{1F0E4DE5-600B-0C48-B6B1-B09D4654C32C}" srcOrd="1" destOrd="0" presId="urn:microsoft.com/office/officeart/2009/3/layout/HorizontalOrganizationChart#37"/>
    <dgm:cxn modelId="{808E2CFE-7FCB-C045-A2E6-429026E37C41}" type="presParOf" srcId="{0DEA1396-BCB3-7D47-8A43-1B33C6E231B8}" destId="{996BD759-A43A-CD49-974B-50CDDFA568F6}" srcOrd="0" destOrd="0" presId="urn:microsoft.com/office/officeart/2009/3/layout/HorizontalOrganizationChart#37"/>
    <dgm:cxn modelId="{DE300845-7E2F-1A4C-A129-F998C9913619}" type="presParOf" srcId="{996BD759-A43A-CD49-974B-50CDDFA568F6}" destId="{B66F286F-B463-3440-B35D-A0062758569E}" srcOrd="0" destOrd="0" presId="urn:microsoft.com/office/officeart/2009/3/layout/HorizontalOrganizationChart#37"/>
    <dgm:cxn modelId="{C74003AC-6E9B-5B40-8A44-6C670BB263BC}" type="presParOf" srcId="{B66F286F-B463-3440-B35D-A0062758569E}" destId="{6F1F089B-AC70-0345-8BF2-9AA728EF37B3}" srcOrd="0" destOrd="0" presId="urn:microsoft.com/office/officeart/2009/3/layout/HorizontalOrganizationChart#37"/>
    <dgm:cxn modelId="{D1814402-AB3B-D94D-9CFE-3E2159575E62}" type="presParOf" srcId="{B66F286F-B463-3440-B35D-A0062758569E}" destId="{F31EF988-9520-DD40-9524-396270AE09CA}" srcOrd="1" destOrd="0" presId="urn:microsoft.com/office/officeart/2009/3/layout/HorizontalOrganizationChart#37"/>
    <dgm:cxn modelId="{FD416DA7-FE4A-5A41-9042-6CEF0DDADC0B}" type="presParOf" srcId="{996BD759-A43A-CD49-974B-50CDDFA568F6}" destId="{7B1961A2-51A4-8D44-9AF9-D7AD22DB41E2}" srcOrd="1" destOrd="0" presId="urn:microsoft.com/office/officeart/2009/3/layout/HorizontalOrganizationChart#37"/>
    <dgm:cxn modelId="{934B4501-73FD-A048-AC0A-0067EB327ED6}" type="presParOf" srcId="{7B1961A2-51A4-8D44-9AF9-D7AD22DB41E2}" destId="{3CA5FE8B-9A38-9947-A427-53F42EB27452}" srcOrd="0" destOrd="0" presId="urn:microsoft.com/office/officeart/2009/3/layout/HorizontalOrganizationChart#37"/>
    <dgm:cxn modelId="{A2E895CD-8B8E-0243-96CF-E543DAF59E64}" type="presParOf" srcId="{7B1961A2-51A4-8D44-9AF9-D7AD22DB41E2}" destId="{097A5D47-6546-8F46-93E4-BF56DD6849D6}" srcOrd="1" destOrd="0" presId="urn:microsoft.com/office/officeart/2009/3/layout/HorizontalOrganizationChart#37"/>
    <dgm:cxn modelId="{D9F8F2C0-BC0C-7548-8E45-17F61DD2746E}" type="presParOf" srcId="{097A5D47-6546-8F46-93E4-BF56DD6849D6}" destId="{757A20AF-B191-3647-9039-032A43F83372}" srcOrd="0" destOrd="0" presId="urn:microsoft.com/office/officeart/2009/3/layout/HorizontalOrganizationChart#37"/>
    <dgm:cxn modelId="{91ECD353-9B62-844A-8E2D-6C24D462D504}" type="presParOf" srcId="{757A20AF-B191-3647-9039-032A43F83372}" destId="{01E5E413-1ACA-494B-BE7A-8713F3152CCE}" srcOrd="0" destOrd="0" presId="urn:microsoft.com/office/officeart/2009/3/layout/HorizontalOrganizationChart#37"/>
    <dgm:cxn modelId="{DE3C0DC4-D26D-BB48-A1C0-6C8B53439B48}" type="presParOf" srcId="{757A20AF-B191-3647-9039-032A43F83372}" destId="{7CE6545F-7976-6B4C-BF38-EFD12B1EFCAA}" srcOrd="1" destOrd="0" presId="urn:microsoft.com/office/officeart/2009/3/layout/HorizontalOrganizationChart#37"/>
    <dgm:cxn modelId="{AB567808-373D-9B45-942C-B8A3B5CE71AF}" type="presParOf" srcId="{097A5D47-6546-8F46-93E4-BF56DD6849D6}" destId="{89EF3B97-BEC2-1D4C-AC2D-E4D8DA7ECC10}" srcOrd="1" destOrd="0" presId="urn:microsoft.com/office/officeart/2009/3/layout/HorizontalOrganizationChart#37"/>
    <dgm:cxn modelId="{15ACB929-E46F-2B45-A498-5F4B485CEE5C}" type="presParOf" srcId="{097A5D47-6546-8F46-93E4-BF56DD6849D6}" destId="{8FBC3FFB-46C5-1B40-A93F-6C52963197F2}" srcOrd="2" destOrd="0" presId="urn:microsoft.com/office/officeart/2009/3/layout/HorizontalOrganizationChart#37"/>
    <dgm:cxn modelId="{4AC62745-FAC7-0C4E-9F00-CCB0754626A6}" type="presParOf" srcId="{7B1961A2-51A4-8D44-9AF9-D7AD22DB41E2}" destId="{18318C93-F796-8343-A715-19CFCBBA4CBB}" srcOrd="2" destOrd="0" presId="urn:microsoft.com/office/officeart/2009/3/layout/HorizontalOrganizationChart#37"/>
    <dgm:cxn modelId="{26650320-F19C-5541-B653-3B1EF917531C}" type="presParOf" srcId="{7B1961A2-51A4-8D44-9AF9-D7AD22DB41E2}" destId="{16A1F145-9233-B244-AE9E-1F7EE6CC9207}" srcOrd="3" destOrd="0" presId="urn:microsoft.com/office/officeart/2009/3/layout/HorizontalOrganizationChart#37"/>
    <dgm:cxn modelId="{2E14E6C0-D41D-C94E-9746-16E79E998C57}" type="presParOf" srcId="{16A1F145-9233-B244-AE9E-1F7EE6CC9207}" destId="{B25F4B7C-A8D9-EC44-9565-E34F312271F8}" srcOrd="0" destOrd="0" presId="urn:microsoft.com/office/officeart/2009/3/layout/HorizontalOrganizationChart#37"/>
    <dgm:cxn modelId="{092FA356-57CC-3349-B392-3EA5421C6F8C}" type="presParOf" srcId="{B25F4B7C-A8D9-EC44-9565-E34F312271F8}" destId="{750D20D2-3790-A44B-B8BF-99C4AFE9B85B}" srcOrd="0" destOrd="0" presId="urn:microsoft.com/office/officeart/2009/3/layout/HorizontalOrganizationChart#37"/>
    <dgm:cxn modelId="{460F2A4C-5D8B-E146-A222-81E45AF91049}" type="presParOf" srcId="{B25F4B7C-A8D9-EC44-9565-E34F312271F8}" destId="{1F0E4DE5-600B-0C48-B6B1-B09D4654C32C}" srcOrd="1" destOrd="0" presId="urn:microsoft.com/office/officeart/2009/3/layout/HorizontalOrganizationChart#37"/>
    <dgm:cxn modelId="{13833EE4-D32D-7446-9B74-DD19814CEBE8}" type="presParOf" srcId="{16A1F145-9233-B244-AE9E-1F7EE6CC9207}" destId="{C1C4D7C6-7B6A-0D4A-9239-0DF57416CDAE}" srcOrd="1" destOrd="0" presId="urn:microsoft.com/office/officeart/2009/3/layout/HorizontalOrganizationChart#37"/>
    <dgm:cxn modelId="{C89B4D5E-6439-414E-BE19-827974C477CC}" type="presParOf" srcId="{16A1F145-9233-B244-AE9E-1F7EE6CC9207}" destId="{422A9F24-FEB8-6D46-B1A0-BD4C97A1FB6F}" srcOrd="2" destOrd="0" presId="urn:microsoft.com/office/officeart/2009/3/layout/HorizontalOrganizationChart#37"/>
    <dgm:cxn modelId="{2BD3FDE6-6F20-594E-897D-102DE1FC9AA8}" type="presParOf" srcId="{996BD759-A43A-CD49-974B-50CDDFA568F6}" destId="{77C1E300-01B2-614A-8E3D-B24486AE4F7E}" srcOrd="2" destOrd="0" presId="urn:microsoft.com/office/officeart/2009/3/layout/HorizontalOrganizationChart#3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2.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8" loCatId="" qsTypeId="urn:microsoft.com/office/officeart/2005/8/quickstyle/simple1#48" qsCatId="simple" csTypeId="urn:microsoft.com/office/officeart/2005/8/colors/accent2_1#49"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9DCB8B50-1776-0F44-AF59-C69999671809}" type="presOf" srcId="{94122226-67BE-A24F-BE0C-3C0010805A87}" destId="{18318C93-F796-8343-A715-19CFCBBA4CBB}" srcOrd="0" destOrd="0" presId="urn:microsoft.com/office/officeart/2009/3/layout/HorizontalOrganizationChart#38"/>
    <dgm:cxn modelId="{23F52062-D375-7D46-A2A7-FFAD6D612F77}" srcId="{541B3879-EA88-C947-B53F-E94F02A53734}" destId="{924F4E09-1107-3548-AEF6-F3F3463DE267}" srcOrd="0" destOrd="0" parTransId="{E2F5B4FB-B88A-B84C-BEA6-EE41FB5D9B6F}" sibTransId="{D228E37A-524E-8242-AADA-04E6375E4018}"/>
    <dgm:cxn modelId="{45CD3B73-6848-0242-B78B-880ED2144A5D}" type="presOf" srcId="{84F87E59-0C0C-4F4F-B431-7EA1112D8FD6}" destId="{1F0E4DE5-600B-0C48-B6B1-B09D4654C32C}" srcOrd="1" destOrd="0" presId="urn:microsoft.com/office/officeart/2009/3/layout/HorizontalOrganizationChart#38"/>
    <dgm:cxn modelId="{7EE7805A-79E9-974B-9F57-A9DF49657FBE}" type="presOf" srcId="{C168B235-D33F-FE41-B10C-37183127C726}" destId="{7CE6545F-7976-6B4C-BF38-EFD12B1EFCAA}" srcOrd="1" destOrd="0" presId="urn:microsoft.com/office/officeart/2009/3/layout/HorizontalOrganizationChart#38"/>
    <dgm:cxn modelId="{2B2202B4-3BFA-9A47-A980-08F955F69E28}" type="presOf" srcId="{C168B235-D33F-FE41-B10C-37183127C726}" destId="{01E5E413-1ACA-494B-BE7A-8713F3152CCE}" srcOrd="0" destOrd="0" presId="urn:microsoft.com/office/officeart/2009/3/layout/HorizontalOrganizationChart#38"/>
    <dgm:cxn modelId="{64952C05-33CC-A942-88DE-8F652C702031}" type="presOf" srcId="{924F4E09-1107-3548-AEF6-F3F3463DE267}" destId="{6F1F089B-AC70-0345-8BF2-9AA728EF37B3}" srcOrd="0" destOrd="0" presId="urn:microsoft.com/office/officeart/2009/3/layout/HorizontalOrganizationChart#38"/>
    <dgm:cxn modelId="{2CE7D95B-EB1D-6E4B-88F6-C9F0177645F4}" type="presOf" srcId="{541B3879-EA88-C947-B53F-E94F02A53734}" destId="{0DEA1396-BCB3-7D47-8A43-1B33C6E231B8}" srcOrd="0" destOrd="0" presId="urn:microsoft.com/office/officeart/2009/3/layout/HorizontalOrganizationChart#38"/>
    <dgm:cxn modelId="{0187E926-DE15-974E-BFED-11FAC9790FA8}" srcId="{924F4E09-1107-3548-AEF6-F3F3463DE267}" destId="{84F87E59-0C0C-4F4F-B431-7EA1112D8FD6}" srcOrd="1" destOrd="0" parTransId="{94122226-67BE-A24F-BE0C-3C0010805A87}" sibTransId="{64C45A30-FD5F-F148-B748-0A07689A0B48}"/>
    <dgm:cxn modelId="{D4821450-60DC-5448-9D3D-B41341FB4AB3}" type="presOf" srcId="{84F87E59-0C0C-4F4F-B431-7EA1112D8FD6}" destId="{750D20D2-3790-A44B-B8BF-99C4AFE9B85B}" srcOrd="0" destOrd="0" presId="urn:microsoft.com/office/officeart/2009/3/layout/HorizontalOrganizationChart#38"/>
    <dgm:cxn modelId="{3992F65F-625A-6943-B676-2ADC681EBD5B}" type="presOf" srcId="{924F4E09-1107-3548-AEF6-F3F3463DE267}" destId="{F31EF988-9520-DD40-9524-396270AE09CA}" srcOrd="1" destOrd="0" presId="urn:microsoft.com/office/officeart/2009/3/layout/HorizontalOrganizationChart#38"/>
    <dgm:cxn modelId="{90521B5F-4A48-0B4E-8AA3-F7E97C23C666}" srcId="{924F4E09-1107-3548-AEF6-F3F3463DE267}" destId="{C168B235-D33F-FE41-B10C-37183127C726}" srcOrd="0" destOrd="0" parTransId="{4844B310-E988-EC4C-B5D3-DF20E0B68F6F}" sibTransId="{F8EB2B43-39D4-1946-BB3C-18D2F7C0A0FC}"/>
    <dgm:cxn modelId="{7252BE39-AE1F-0E47-B82E-54731AFFA1A3}" type="presOf" srcId="{4844B310-E988-EC4C-B5D3-DF20E0B68F6F}" destId="{3CA5FE8B-9A38-9947-A427-53F42EB27452}" srcOrd="0" destOrd="0" presId="urn:microsoft.com/office/officeart/2009/3/layout/HorizontalOrganizationChart#38"/>
    <dgm:cxn modelId="{5B3F7A61-18ED-DA45-BEE1-9E00E8683855}" type="presParOf" srcId="{0DEA1396-BCB3-7D47-8A43-1B33C6E231B8}" destId="{996BD759-A43A-CD49-974B-50CDDFA568F6}" srcOrd="0" destOrd="0" presId="urn:microsoft.com/office/officeart/2009/3/layout/HorizontalOrganizationChart#38"/>
    <dgm:cxn modelId="{4AE7C64A-F55D-8549-9735-1BFF3B0160C7}" type="presParOf" srcId="{996BD759-A43A-CD49-974B-50CDDFA568F6}" destId="{B66F286F-B463-3440-B35D-A0062758569E}" srcOrd="0" destOrd="0" presId="urn:microsoft.com/office/officeart/2009/3/layout/HorizontalOrganizationChart#38"/>
    <dgm:cxn modelId="{1236EA3D-4B4C-F147-B946-26FE50D34771}" type="presParOf" srcId="{B66F286F-B463-3440-B35D-A0062758569E}" destId="{6F1F089B-AC70-0345-8BF2-9AA728EF37B3}" srcOrd="0" destOrd="0" presId="urn:microsoft.com/office/officeart/2009/3/layout/HorizontalOrganizationChart#38"/>
    <dgm:cxn modelId="{34136894-7E27-B848-B5AE-E5AAC3C8F52B}" type="presParOf" srcId="{B66F286F-B463-3440-B35D-A0062758569E}" destId="{F31EF988-9520-DD40-9524-396270AE09CA}" srcOrd="1" destOrd="0" presId="urn:microsoft.com/office/officeart/2009/3/layout/HorizontalOrganizationChart#38"/>
    <dgm:cxn modelId="{E233B3F2-FD3D-8447-A309-FB054C7DA0D8}" type="presParOf" srcId="{996BD759-A43A-CD49-974B-50CDDFA568F6}" destId="{7B1961A2-51A4-8D44-9AF9-D7AD22DB41E2}" srcOrd="1" destOrd="0" presId="urn:microsoft.com/office/officeart/2009/3/layout/HorizontalOrganizationChart#38"/>
    <dgm:cxn modelId="{2E724FE3-C510-3147-BB8C-76A797D79901}" type="presParOf" srcId="{7B1961A2-51A4-8D44-9AF9-D7AD22DB41E2}" destId="{3CA5FE8B-9A38-9947-A427-53F42EB27452}" srcOrd="0" destOrd="0" presId="urn:microsoft.com/office/officeart/2009/3/layout/HorizontalOrganizationChart#38"/>
    <dgm:cxn modelId="{388FBA89-311E-714A-BDA9-253654F4F9A1}" type="presParOf" srcId="{7B1961A2-51A4-8D44-9AF9-D7AD22DB41E2}" destId="{097A5D47-6546-8F46-93E4-BF56DD6849D6}" srcOrd="1" destOrd="0" presId="urn:microsoft.com/office/officeart/2009/3/layout/HorizontalOrganizationChart#38"/>
    <dgm:cxn modelId="{8BCA919D-230D-3D44-9B39-8F222A46AFAB}" type="presParOf" srcId="{097A5D47-6546-8F46-93E4-BF56DD6849D6}" destId="{757A20AF-B191-3647-9039-032A43F83372}" srcOrd="0" destOrd="0" presId="urn:microsoft.com/office/officeart/2009/3/layout/HorizontalOrganizationChart#38"/>
    <dgm:cxn modelId="{C0375670-F495-824A-9441-DCBCFFF4AFE5}" type="presParOf" srcId="{757A20AF-B191-3647-9039-032A43F83372}" destId="{01E5E413-1ACA-494B-BE7A-8713F3152CCE}" srcOrd="0" destOrd="0" presId="urn:microsoft.com/office/officeart/2009/3/layout/HorizontalOrganizationChart#38"/>
    <dgm:cxn modelId="{BB37618F-7D7D-F94C-8C79-74F0B4C030D8}" type="presParOf" srcId="{757A20AF-B191-3647-9039-032A43F83372}" destId="{7CE6545F-7976-6B4C-BF38-EFD12B1EFCAA}" srcOrd="1" destOrd="0" presId="urn:microsoft.com/office/officeart/2009/3/layout/HorizontalOrganizationChart#38"/>
    <dgm:cxn modelId="{96B1A12A-DB70-3D4C-A1E2-FE168B207D66}" type="presParOf" srcId="{097A5D47-6546-8F46-93E4-BF56DD6849D6}" destId="{89EF3B97-BEC2-1D4C-AC2D-E4D8DA7ECC10}" srcOrd="1" destOrd="0" presId="urn:microsoft.com/office/officeart/2009/3/layout/HorizontalOrganizationChart#38"/>
    <dgm:cxn modelId="{BA24939B-F0F2-8E43-A1A1-652B94780EE0}" type="presParOf" srcId="{097A5D47-6546-8F46-93E4-BF56DD6849D6}" destId="{8FBC3FFB-46C5-1B40-A93F-6C52963197F2}" srcOrd="2" destOrd="0" presId="urn:microsoft.com/office/officeart/2009/3/layout/HorizontalOrganizationChart#38"/>
    <dgm:cxn modelId="{88BDE16A-E294-1F49-8EB2-67FA6B71B580}" type="presParOf" srcId="{7B1961A2-51A4-8D44-9AF9-D7AD22DB41E2}" destId="{18318C93-F796-8343-A715-19CFCBBA4CBB}" srcOrd="2" destOrd="0" presId="urn:microsoft.com/office/officeart/2009/3/layout/HorizontalOrganizationChart#38"/>
    <dgm:cxn modelId="{26D3F73B-440B-8746-97CA-55748C2BBEA4}" type="presParOf" srcId="{7B1961A2-51A4-8D44-9AF9-D7AD22DB41E2}" destId="{16A1F145-9233-B244-AE9E-1F7EE6CC9207}" srcOrd="3" destOrd="0" presId="urn:microsoft.com/office/officeart/2009/3/layout/HorizontalOrganizationChart#38"/>
    <dgm:cxn modelId="{1A5BAAFE-F9B7-1448-AB78-081DA000B911}" type="presParOf" srcId="{16A1F145-9233-B244-AE9E-1F7EE6CC9207}" destId="{B25F4B7C-A8D9-EC44-9565-E34F312271F8}" srcOrd="0" destOrd="0" presId="urn:microsoft.com/office/officeart/2009/3/layout/HorizontalOrganizationChart#38"/>
    <dgm:cxn modelId="{B2D1CCF2-F4E3-3940-B720-14F39522CED7}" type="presParOf" srcId="{B25F4B7C-A8D9-EC44-9565-E34F312271F8}" destId="{750D20D2-3790-A44B-B8BF-99C4AFE9B85B}" srcOrd="0" destOrd="0" presId="urn:microsoft.com/office/officeart/2009/3/layout/HorizontalOrganizationChart#38"/>
    <dgm:cxn modelId="{5BF8EBC1-297D-8249-A59F-6A3BF0AE595B}" type="presParOf" srcId="{B25F4B7C-A8D9-EC44-9565-E34F312271F8}" destId="{1F0E4DE5-600B-0C48-B6B1-B09D4654C32C}" srcOrd="1" destOrd="0" presId="urn:microsoft.com/office/officeart/2009/3/layout/HorizontalOrganizationChart#38"/>
    <dgm:cxn modelId="{C1A6398A-61BB-024A-972D-D05BF31AA81E}" type="presParOf" srcId="{16A1F145-9233-B244-AE9E-1F7EE6CC9207}" destId="{C1C4D7C6-7B6A-0D4A-9239-0DF57416CDAE}" srcOrd="1" destOrd="0" presId="urn:microsoft.com/office/officeart/2009/3/layout/HorizontalOrganizationChart#38"/>
    <dgm:cxn modelId="{4AEC2743-64AE-934B-B592-B95124D5A5A6}" type="presParOf" srcId="{16A1F145-9233-B244-AE9E-1F7EE6CC9207}" destId="{422A9F24-FEB8-6D46-B1A0-BD4C97A1FB6F}" srcOrd="2" destOrd="0" presId="urn:microsoft.com/office/officeart/2009/3/layout/HorizontalOrganizationChart#38"/>
    <dgm:cxn modelId="{D4E31A56-7EEE-3A48-8302-99CEF04B6018}" type="presParOf" srcId="{996BD759-A43A-CD49-974B-50CDDFA568F6}" destId="{77C1E300-01B2-614A-8E3D-B24486AE4F7E}" srcOrd="2" destOrd="0" presId="urn:microsoft.com/office/officeart/2009/3/layout/HorizontalOrganizationChart#3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3.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39" loCatId="" qsTypeId="urn:microsoft.com/office/officeart/2005/8/quickstyle/simple1#49" qsCatId="simple" csTypeId="urn:microsoft.com/office/officeart/2005/8/colors/accent2_1#50"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3691D4A8-8E01-5246-A52C-5A1F1E5273A4}" type="presOf" srcId="{4844B310-E988-EC4C-B5D3-DF20E0B68F6F}" destId="{3CA5FE8B-9A38-9947-A427-53F42EB27452}" srcOrd="0" destOrd="0" presId="urn:microsoft.com/office/officeart/2009/3/layout/HorizontalOrganizationChart#39"/>
    <dgm:cxn modelId="{27FD5C83-C495-6848-B03E-3135C8CE2004}" type="presOf" srcId="{94122226-67BE-A24F-BE0C-3C0010805A87}" destId="{18318C93-F796-8343-A715-19CFCBBA4CBB}" srcOrd="0" destOrd="0" presId="urn:microsoft.com/office/officeart/2009/3/layout/HorizontalOrganizationChart#39"/>
    <dgm:cxn modelId="{60EE56EE-87E4-6147-B228-7A90C5F7AE35}" type="presOf" srcId="{C168B235-D33F-FE41-B10C-37183127C726}" destId="{7CE6545F-7976-6B4C-BF38-EFD12B1EFCAA}" srcOrd="1" destOrd="0" presId="urn:microsoft.com/office/officeart/2009/3/layout/HorizontalOrganizationChart#39"/>
    <dgm:cxn modelId="{3BE17A8D-FF24-C04B-AD93-0ED1AB91FFAA}" type="presOf" srcId="{C168B235-D33F-FE41-B10C-37183127C726}" destId="{01E5E413-1ACA-494B-BE7A-8713F3152CCE}" srcOrd="0" destOrd="0" presId="urn:microsoft.com/office/officeart/2009/3/layout/HorizontalOrganizationChart#39"/>
    <dgm:cxn modelId="{44075728-744F-EE4F-AB4E-97FF2A47D7D7}" type="presOf" srcId="{84F87E59-0C0C-4F4F-B431-7EA1112D8FD6}" destId="{1F0E4DE5-600B-0C48-B6B1-B09D4654C32C}" srcOrd="1" destOrd="0" presId="urn:microsoft.com/office/officeart/2009/3/layout/HorizontalOrganizationChart#39"/>
    <dgm:cxn modelId="{DBF5F09E-2257-7D48-A467-51EEB96082D1}" type="presOf" srcId="{541B3879-EA88-C947-B53F-E94F02A53734}" destId="{0DEA1396-BCB3-7D47-8A43-1B33C6E231B8}" srcOrd="0" destOrd="0" presId="urn:microsoft.com/office/officeart/2009/3/layout/HorizontalOrganizationChart#39"/>
    <dgm:cxn modelId="{23F52062-D375-7D46-A2A7-FFAD6D612F77}" srcId="{541B3879-EA88-C947-B53F-E94F02A53734}" destId="{924F4E09-1107-3548-AEF6-F3F3463DE267}" srcOrd="0" destOrd="0" parTransId="{E2F5B4FB-B88A-B84C-BEA6-EE41FB5D9B6F}" sibTransId="{D228E37A-524E-8242-AADA-04E6375E4018}"/>
    <dgm:cxn modelId="{6E298690-7D7C-E148-B275-3ADA3CF7C7D7}" type="presOf" srcId="{84F87E59-0C0C-4F4F-B431-7EA1112D8FD6}" destId="{750D20D2-3790-A44B-B8BF-99C4AFE9B85B}" srcOrd="0" destOrd="0" presId="urn:microsoft.com/office/officeart/2009/3/layout/HorizontalOrganizationChart#39"/>
    <dgm:cxn modelId="{13009BE2-889C-0D49-AA5C-58847578D4C5}" type="presOf" srcId="{924F4E09-1107-3548-AEF6-F3F3463DE267}" destId="{6F1F089B-AC70-0345-8BF2-9AA728EF37B3}" srcOrd="0" destOrd="0" presId="urn:microsoft.com/office/officeart/2009/3/layout/HorizontalOrganizationChart#39"/>
    <dgm:cxn modelId="{A2677DFC-0570-EF42-9802-03224DBE0F25}" type="presOf" srcId="{924F4E09-1107-3548-AEF6-F3F3463DE267}" destId="{F31EF988-9520-DD40-9524-396270AE09CA}" srcOrd="1" destOrd="0" presId="urn:microsoft.com/office/officeart/2009/3/layout/HorizontalOrganizationChart#39"/>
    <dgm:cxn modelId="{0187E926-DE15-974E-BFED-11FAC9790FA8}" srcId="{924F4E09-1107-3548-AEF6-F3F3463DE267}" destId="{84F87E59-0C0C-4F4F-B431-7EA1112D8FD6}" srcOrd="1" destOrd="0" parTransId="{94122226-67BE-A24F-BE0C-3C0010805A87}" sibTransId="{64C45A30-FD5F-F148-B748-0A07689A0B48}"/>
    <dgm:cxn modelId="{90521B5F-4A48-0B4E-8AA3-F7E97C23C666}" srcId="{924F4E09-1107-3548-AEF6-F3F3463DE267}" destId="{C168B235-D33F-FE41-B10C-37183127C726}" srcOrd="0" destOrd="0" parTransId="{4844B310-E988-EC4C-B5D3-DF20E0B68F6F}" sibTransId="{F8EB2B43-39D4-1946-BB3C-18D2F7C0A0FC}"/>
    <dgm:cxn modelId="{58BEE9CE-38B4-6F49-BF6B-A07F9E048BB0}" type="presParOf" srcId="{0DEA1396-BCB3-7D47-8A43-1B33C6E231B8}" destId="{996BD759-A43A-CD49-974B-50CDDFA568F6}" srcOrd="0" destOrd="0" presId="urn:microsoft.com/office/officeart/2009/3/layout/HorizontalOrganizationChart#39"/>
    <dgm:cxn modelId="{F7E4D988-D730-BE46-BC9D-5C3A16D452DA}" type="presParOf" srcId="{996BD759-A43A-CD49-974B-50CDDFA568F6}" destId="{B66F286F-B463-3440-B35D-A0062758569E}" srcOrd="0" destOrd="0" presId="urn:microsoft.com/office/officeart/2009/3/layout/HorizontalOrganizationChart#39"/>
    <dgm:cxn modelId="{8A6432AA-EF7B-874D-AB99-80C8972D85CA}" type="presParOf" srcId="{B66F286F-B463-3440-B35D-A0062758569E}" destId="{6F1F089B-AC70-0345-8BF2-9AA728EF37B3}" srcOrd="0" destOrd="0" presId="urn:microsoft.com/office/officeart/2009/3/layout/HorizontalOrganizationChart#39"/>
    <dgm:cxn modelId="{D0F1076E-902D-0C4D-9419-7B4FA2451D19}" type="presParOf" srcId="{B66F286F-B463-3440-B35D-A0062758569E}" destId="{F31EF988-9520-DD40-9524-396270AE09CA}" srcOrd="1" destOrd="0" presId="urn:microsoft.com/office/officeart/2009/3/layout/HorizontalOrganizationChart#39"/>
    <dgm:cxn modelId="{C454434C-0292-D543-9D45-A3FC4B9D90A2}" type="presParOf" srcId="{996BD759-A43A-CD49-974B-50CDDFA568F6}" destId="{7B1961A2-51A4-8D44-9AF9-D7AD22DB41E2}" srcOrd="1" destOrd="0" presId="urn:microsoft.com/office/officeart/2009/3/layout/HorizontalOrganizationChart#39"/>
    <dgm:cxn modelId="{1318047A-2795-C24D-AB46-D7B560772F12}" type="presParOf" srcId="{7B1961A2-51A4-8D44-9AF9-D7AD22DB41E2}" destId="{3CA5FE8B-9A38-9947-A427-53F42EB27452}" srcOrd="0" destOrd="0" presId="urn:microsoft.com/office/officeart/2009/3/layout/HorizontalOrganizationChart#39"/>
    <dgm:cxn modelId="{F939E9AC-712A-074E-8DF2-A70E91A11B49}" type="presParOf" srcId="{7B1961A2-51A4-8D44-9AF9-D7AD22DB41E2}" destId="{097A5D47-6546-8F46-93E4-BF56DD6849D6}" srcOrd="1" destOrd="0" presId="urn:microsoft.com/office/officeart/2009/3/layout/HorizontalOrganizationChart#39"/>
    <dgm:cxn modelId="{E68AD2B9-4B1A-C94D-8166-E7DBBD3B206F}" type="presParOf" srcId="{097A5D47-6546-8F46-93E4-BF56DD6849D6}" destId="{757A20AF-B191-3647-9039-032A43F83372}" srcOrd="0" destOrd="0" presId="urn:microsoft.com/office/officeart/2009/3/layout/HorizontalOrganizationChart#39"/>
    <dgm:cxn modelId="{AE43E2FC-3772-6045-9366-1CBA20EC0AF1}" type="presParOf" srcId="{757A20AF-B191-3647-9039-032A43F83372}" destId="{01E5E413-1ACA-494B-BE7A-8713F3152CCE}" srcOrd="0" destOrd="0" presId="urn:microsoft.com/office/officeart/2009/3/layout/HorizontalOrganizationChart#39"/>
    <dgm:cxn modelId="{5B3B7DD6-3B30-8E45-9B5F-4676B687A1AC}" type="presParOf" srcId="{757A20AF-B191-3647-9039-032A43F83372}" destId="{7CE6545F-7976-6B4C-BF38-EFD12B1EFCAA}" srcOrd="1" destOrd="0" presId="urn:microsoft.com/office/officeart/2009/3/layout/HorizontalOrganizationChart#39"/>
    <dgm:cxn modelId="{68EE45E1-6179-D24C-91B7-2425FA56ADF3}" type="presParOf" srcId="{097A5D47-6546-8F46-93E4-BF56DD6849D6}" destId="{89EF3B97-BEC2-1D4C-AC2D-E4D8DA7ECC10}" srcOrd="1" destOrd="0" presId="urn:microsoft.com/office/officeart/2009/3/layout/HorizontalOrganizationChart#39"/>
    <dgm:cxn modelId="{062E6085-5702-9C4F-9E60-00EFDC017DE0}" type="presParOf" srcId="{097A5D47-6546-8F46-93E4-BF56DD6849D6}" destId="{8FBC3FFB-46C5-1B40-A93F-6C52963197F2}" srcOrd="2" destOrd="0" presId="urn:microsoft.com/office/officeart/2009/3/layout/HorizontalOrganizationChart#39"/>
    <dgm:cxn modelId="{2719D615-690C-574E-B882-D8B95016B2C1}" type="presParOf" srcId="{7B1961A2-51A4-8D44-9AF9-D7AD22DB41E2}" destId="{18318C93-F796-8343-A715-19CFCBBA4CBB}" srcOrd="2" destOrd="0" presId="urn:microsoft.com/office/officeart/2009/3/layout/HorizontalOrganizationChart#39"/>
    <dgm:cxn modelId="{0C9507D3-5A65-104B-9B79-11F1ACE04252}" type="presParOf" srcId="{7B1961A2-51A4-8D44-9AF9-D7AD22DB41E2}" destId="{16A1F145-9233-B244-AE9E-1F7EE6CC9207}" srcOrd="3" destOrd="0" presId="urn:microsoft.com/office/officeart/2009/3/layout/HorizontalOrganizationChart#39"/>
    <dgm:cxn modelId="{A1E3A113-732D-7247-8D60-BDF01818C2D5}" type="presParOf" srcId="{16A1F145-9233-B244-AE9E-1F7EE6CC9207}" destId="{B25F4B7C-A8D9-EC44-9565-E34F312271F8}" srcOrd="0" destOrd="0" presId="urn:microsoft.com/office/officeart/2009/3/layout/HorizontalOrganizationChart#39"/>
    <dgm:cxn modelId="{9AEEFCAC-96C4-A042-8D5D-F712549FCC64}" type="presParOf" srcId="{B25F4B7C-A8D9-EC44-9565-E34F312271F8}" destId="{750D20D2-3790-A44B-B8BF-99C4AFE9B85B}" srcOrd="0" destOrd="0" presId="urn:microsoft.com/office/officeart/2009/3/layout/HorizontalOrganizationChart#39"/>
    <dgm:cxn modelId="{1C7272D7-38CD-E648-BF87-89B8442C0C0C}" type="presParOf" srcId="{B25F4B7C-A8D9-EC44-9565-E34F312271F8}" destId="{1F0E4DE5-600B-0C48-B6B1-B09D4654C32C}" srcOrd="1" destOrd="0" presId="urn:microsoft.com/office/officeart/2009/3/layout/HorizontalOrganizationChart#39"/>
    <dgm:cxn modelId="{F107089E-5FCD-934F-B2D5-18E93A888266}" type="presParOf" srcId="{16A1F145-9233-B244-AE9E-1F7EE6CC9207}" destId="{C1C4D7C6-7B6A-0D4A-9239-0DF57416CDAE}" srcOrd="1" destOrd="0" presId="urn:microsoft.com/office/officeart/2009/3/layout/HorizontalOrganizationChart#39"/>
    <dgm:cxn modelId="{2D206C0B-3F09-F547-A011-E426DFBD0CB9}" type="presParOf" srcId="{16A1F145-9233-B244-AE9E-1F7EE6CC9207}" destId="{422A9F24-FEB8-6D46-B1A0-BD4C97A1FB6F}" srcOrd="2" destOrd="0" presId="urn:microsoft.com/office/officeart/2009/3/layout/HorizontalOrganizationChart#39"/>
    <dgm:cxn modelId="{ED65E6E3-8A4D-1647-A9CC-D45243523655}" type="presParOf" srcId="{996BD759-A43A-CD49-974B-50CDDFA568F6}" destId="{77C1E300-01B2-614A-8E3D-B24486AE4F7E}" srcOrd="2" destOrd="0" presId="urn:microsoft.com/office/officeart/2009/3/layout/HorizontalOrganizationChart#3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54.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41" loCatId="" qsTypeId="urn:microsoft.com/office/officeart/2005/8/quickstyle/simple1#51" qsCatId="simple" csTypeId="urn:microsoft.com/office/officeart/2005/8/colors/accent2_1#52"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261488D2-C294-E24F-97CB-5E3AE5985483}" type="presOf" srcId="{924F4E09-1107-3548-AEF6-F3F3463DE267}" destId="{6F1F089B-AC70-0345-8BF2-9AA728EF37B3}" srcOrd="0" destOrd="0" presId="urn:microsoft.com/office/officeart/2009/3/layout/HorizontalOrganizationChart#41"/>
    <dgm:cxn modelId="{9BF78A9E-DEF4-0C4E-AE21-F20001B7550A}" type="presOf" srcId="{84F87E59-0C0C-4F4F-B431-7EA1112D8FD6}" destId="{750D20D2-3790-A44B-B8BF-99C4AFE9B85B}" srcOrd="0" destOrd="0" presId="urn:microsoft.com/office/officeart/2009/3/layout/HorizontalOrganizationChart#41"/>
    <dgm:cxn modelId="{0187E926-DE15-974E-BFED-11FAC9790FA8}" srcId="{924F4E09-1107-3548-AEF6-F3F3463DE267}" destId="{84F87E59-0C0C-4F4F-B431-7EA1112D8FD6}" srcOrd="1" destOrd="0" parTransId="{94122226-67BE-A24F-BE0C-3C0010805A87}" sibTransId="{64C45A30-FD5F-F148-B748-0A07689A0B48}"/>
    <dgm:cxn modelId="{36A12FCE-1ADF-9645-81EC-BC4BB8FDA4E9}" type="presOf" srcId="{94122226-67BE-A24F-BE0C-3C0010805A87}" destId="{18318C93-F796-8343-A715-19CFCBBA4CBB}" srcOrd="0" destOrd="0" presId="urn:microsoft.com/office/officeart/2009/3/layout/HorizontalOrganizationChart#41"/>
    <dgm:cxn modelId="{476A7BF1-AC86-EA48-8EA3-0A7B4A8FB919}" type="presOf" srcId="{924F4E09-1107-3548-AEF6-F3F3463DE267}" destId="{F31EF988-9520-DD40-9524-396270AE09CA}" srcOrd="1" destOrd="0" presId="urn:microsoft.com/office/officeart/2009/3/layout/HorizontalOrganizationChart#41"/>
    <dgm:cxn modelId="{FDE17384-8250-EE46-9C09-56C984D0CAE5}" type="presOf" srcId="{541B3879-EA88-C947-B53F-E94F02A53734}" destId="{0DEA1396-BCB3-7D47-8A43-1B33C6E231B8}" srcOrd="0" destOrd="0" presId="urn:microsoft.com/office/officeart/2009/3/layout/HorizontalOrganizationChart#41"/>
    <dgm:cxn modelId="{41898E49-1B1A-9C42-BF3A-29F0670E2EC4}" type="presOf" srcId="{C168B235-D33F-FE41-B10C-37183127C726}" destId="{7CE6545F-7976-6B4C-BF38-EFD12B1EFCAA}" srcOrd="1" destOrd="0" presId="urn:microsoft.com/office/officeart/2009/3/layout/HorizontalOrganizationChart#41"/>
    <dgm:cxn modelId="{CC2A6414-017F-BE4B-836F-1CA521AE6074}" type="presOf" srcId="{4844B310-E988-EC4C-B5D3-DF20E0B68F6F}" destId="{3CA5FE8B-9A38-9947-A427-53F42EB27452}" srcOrd="0" destOrd="0" presId="urn:microsoft.com/office/officeart/2009/3/layout/HorizontalOrganizationChart#41"/>
    <dgm:cxn modelId="{FB342B1C-D65D-9A4D-B5B6-21FB2F734BE0}" type="presOf" srcId="{C168B235-D33F-FE41-B10C-37183127C726}" destId="{01E5E413-1ACA-494B-BE7A-8713F3152CCE}" srcOrd="0" destOrd="0" presId="urn:microsoft.com/office/officeart/2009/3/layout/HorizontalOrganizationChart#41"/>
    <dgm:cxn modelId="{63E77ABD-DC23-AF46-92DB-B153E5C79EB1}" type="presOf" srcId="{84F87E59-0C0C-4F4F-B431-7EA1112D8FD6}" destId="{1F0E4DE5-600B-0C48-B6B1-B09D4654C32C}" srcOrd="1" destOrd="0" presId="urn:microsoft.com/office/officeart/2009/3/layout/HorizontalOrganizationChart#41"/>
    <dgm:cxn modelId="{90521B5F-4A48-0B4E-8AA3-F7E97C23C666}" srcId="{924F4E09-1107-3548-AEF6-F3F3463DE267}" destId="{C168B235-D33F-FE41-B10C-37183127C726}" srcOrd="0" destOrd="0" parTransId="{4844B310-E988-EC4C-B5D3-DF20E0B68F6F}" sibTransId="{F8EB2B43-39D4-1946-BB3C-18D2F7C0A0FC}"/>
    <dgm:cxn modelId="{280CC5D9-CBC3-CD4B-9975-5FAAA2169232}" type="presParOf" srcId="{0DEA1396-BCB3-7D47-8A43-1B33C6E231B8}" destId="{996BD759-A43A-CD49-974B-50CDDFA568F6}" srcOrd="0" destOrd="0" presId="urn:microsoft.com/office/officeart/2009/3/layout/HorizontalOrganizationChart#41"/>
    <dgm:cxn modelId="{79A67ED1-5A77-2B42-86D9-2371DF7FE209}" type="presParOf" srcId="{996BD759-A43A-CD49-974B-50CDDFA568F6}" destId="{B66F286F-B463-3440-B35D-A0062758569E}" srcOrd="0" destOrd="0" presId="urn:microsoft.com/office/officeart/2009/3/layout/HorizontalOrganizationChart#41"/>
    <dgm:cxn modelId="{50BB8944-A579-7243-9DDC-BAD2E60C44AB}" type="presParOf" srcId="{B66F286F-B463-3440-B35D-A0062758569E}" destId="{6F1F089B-AC70-0345-8BF2-9AA728EF37B3}" srcOrd="0" destOrd="0" presId="urn:microsoft.com/office/officeart/2009/3/layout/HorizontalOrganizationChart#41"/>
    <dgm:cxn modelId="{F25DF139-D43B-3D4D-89A7-C4C5FDD8540B}" type="presParOf" srcId="{B66F286F-B463-3440-B35D-A0062758569E}" destId="{F31EF988-9520-DD40-9524-396270AE09CA}" srcOrd="1" destOrd="0" presId="urn:microsoft.com/office/officeart/2009/3/layout/HorizontalOrganizationChart#41"/>
    <dgm:cxn modelId="{FF985866-CDA9-8C47-835C-A622CF88562A}" type="presParOf" srcId="{996BD759-A43A-CD49-974B-50CDDFA568F6}" destId="{7B1961A2-51A4-8D44-9AF9-D7AD22DB41E2}" srcOrd="1" destOrd="0" presId="urn:microsoft.com/office/officeart/2009/3/layout/HorizontalOrganizationChart#41"/>
    <dgm:cxn modelId="{5C8963DF-120B-384B-81BF-349F924E8B71}" type="presParOf" srcId="{7B1961A2-51A4-8D44-9AF9-D7AD22DB41E2}" destId="{3CA5FE8B-9A38-9947-A427-53F42EB27452}" srcOrd="0" destOrd="0" presId="urn:microsoft.com/office/officeart/2009/3/layout/HorizontalOrganizationChart#41"/>
    <dgm:cxn modelId="{274218F7-F1DC-8649-84DF-008C2ADB2B95}" type="presParOf" srcId="{7B1961A2-51A4-8D44-9AF9-D7AD22DB41E2}" destId="{097A5D47-6546-8F46-93E4-BF56DD6849D6}" srcOrd="1" destOrd="0" presId="urn:microsoft.com/office/officeart/2009/3/layout/HorizontalOrganizationChart#41"/>
    <dgm:cxn modelId="{4609F8FF-5601-8941-B2EE-F11F55583A10}" type="presParOf" srcId="{097A5D47-6546-8F46-93E4-BF56DD6849D6}" destId="{757A20AF-B191-3647-9039-032A43F83372}" srcOrd="0" destOrd="0" presId="urn:microsoft.com/office/officeart/2009/3/layout/HorizontalOrganizationChart#41"/>
    <dgm:cxn modelId="{99D40DE0-B0BB-1441-8196-C9430B8F8837}" type="presParOf" srcId="{757A20AF-B191-3647-9039-032A43F83372}" destId="{01E5E413-1ACA-494B-BE7A-8713F3152CCE}" srcOrd="0" destOrd="0" presId="urn:microsoft.com/office/officeart/2009/3/layout/HorizontalOrganizationChart#41"/>
    <dgm:cxn modelId="{17769D85-4FCC-C64F-B0C3-1B78F7CEB766}" type="presParOf" srcId="{757A20AF-B191-3647-9039-032A43F83372}" destId="{7CE6545F-7976-6B4C-BF38-EFD12B1EFCAA}" srcOrd="1" destOrd="0" presId="urn:microsoft.com/office/officeart/2009/3/layout/HorizontalOrganizationChart#41"/>
    <dgm:cxn modelId="{635C4014-9FE6-2A44-ABF5-F15AF0FC5261}" type="presParOf" srcId="{097A5D47-6546-8F46-93E4-BF56DD6849D6}" destId="{89EF3B97-BEC2-1D4C-AC2D-E4D8DA7ECC10}" srcOrd="1" destOrd="0" presId="urn:microsoft.com/office/officeart/2009/3/layout/HorizontalOrganizationChart#41"/>
    <dgm:cxn modelId="{E7D7FAB0-49B5-924E-89A1-1BE5A9DF3876}" type="presParOf" srcId="{097A5D47-6546-8F46-93E4-BF56DD6849D6}" destId="{8FBC3FFB-46C5-1B40-A93F-6C52963197F2}" srcOrd="2" destOrd="0" presId="urn:microsoft.com/office/officeart/2009/3/layout/HorizontalOrganizationChart#41"/>
    <dgm:cxn modelId="{91437E2D-F622-DB47-8AB9-6A13E7318D9C}" type="presParOf" srcId="{7B1961A2-51A4-8D44-9AF9-D7AD22DB41E2}" destId="{18318C93-F796-8343-A715-19CFCBBA4CBB}" srcOrd="2" destOrd="0" presId="urn:microsoft.com/office/officeart/2009/3/layout/HorizontalOrganizationChart#41"/>
    <dgm:cxn modelId="{7DE1C67D-30E2-1E4E-B24E-062442D8CA46}" type="presParOf" srcId="{7B1961A2-51A4-8D44-9AF9-D7AD22DB41E2}" destId="{16A1F145-9233-B244-AE9E-1F7EE6CC9207}" srcOrd="3" destOrd="0" presId="urn:microsoft.com/office/officeart/2009/3/layout/HorizontalOrganizationChart#41"/>
    <dgm:cxn modelId="{F037A9E2-74BC-EC41-85A6-168E48B18C10}" type="presParOf" srcId="{16A1F145-9233-B244-AE9E-1F7EE6CC9207}" destId="{B25F4B7C-A8D9-EC44-9565-E34F312271F8}" srcOrd="0" destOrd="0" presId="urn:microsoft.com/office/officeart/2009/3/layout/HorizontalOrganizationChart#41"/>
    <dgm:cxn modelId="{8A768730-4825-6345-926B-D3EB5554095C}" type="presParOf" srcId="{B25F4B7C-A8D9-EC44-9565-E34F312271F8}" destId="{750D20D2-3790-A44B-B8BF-99C4AFE9B85B}" srcOrd="0" destOrd="0" presId="urn:microsoft.com/office/officeart/2009/3/layout/HorizontalOrganizationChart#41"/>
    <dgm:cxn modelId="{4BEEFC02-6743-724E-9859-25ABB5F49CA8}" type="presParOf" srcId="{B25F4B7C-A8D9-EC44-9565-E34F312271F8}" destId="{1F0E4DE5-600B-0C48-B6B1-B09D4654C32C}" srcOrd="1" destOrd="0" presId="urn:microsoft.com/office/officeart/2009/3/layout/HorizontalOrganizationChart#41"/>
    <dgm:cxn modelId="{CD1BAB54-5BF3-1542-AA67-57C946FBA933}" type="presParOf" srcId="{16A1F145-9233-B244-AE9E-1F7EE6CC9207}" destId="{C1C4D7C6-7B6A-0D4A-9239-0DF57416CDAE}" srcOrd="1" destOrd="0" presId="urn:microsoft.com/office/officeart/2009/3/layout/HorizontalOrganizationChart#41"/>
    <dgm:cxn modelId="{C2C598F1-7976-B643-91C4-3F5278470BF5}" type="presParOf" srcId="{16A1F145-9233-B244-AE9E-1F7EE6CC9207}" destId="{422A9F24-FEB8-6D46-B1A0-BD4C97A1FB6F}" srcOrd="2" destOrd="0" presId="urn:microsoft.com/office/officeart/2009/3/layout/HorizontalOrganizationChart#41"/>
    <dgm:cxn modelId="{B763A595-E579-5E46-94B7-619439F1854C}" type="presParOf" srcId="{996BD759-A43A-CD49-974B-50CDDFA568F6}" destId="{77C1E300-01B2-614A-8E3D-B24486AE4F7E}" srcOrd="2" destOrd="0" presId="urn:microsoft.com/office/officeart/2009/3/layout/HorizontalOrganizationChart#4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5.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41" loCatId="" qsTypeId="urn:microsoft.com/office/officeart/2005/8/quickstyle/simple1#51" qsCatId="simple" csTypeId="urn:microsoft.com/office/officeart/2005/8/colors/accent2_1#52"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rgbClr val="C00000"/>
        </a:solidFill>
      </dgm:spPr>
      <dgm:t>
        <a:bodyPr/>
        <a:lstStyle/>
        <a:p>
          <a:r>
            <a:rPr lang="zh-CN" altLang="en-US" dirty="0" smtClean="0">
              <a:solidFill>
                <a:schemeClr val="bg1"/>
              </a:solidFill>
            </a:rPr>
            <a:t>科学社会主义一般原则及其主要内容</a:t>
          </a:r>
          <a:endParaRPr lang="zh-CN" altLang="en-US" dirty="0">
            <a:solidFill>
              <a:schemeClr val="bg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dgm:t>
        <a:bodyPr/>
        <a:lstStyle/>
        <a:p>
          <a:r>
            <a:rPr lang="zh-CN" altLang="en-US" dirty="0" smtClean="0"/>
            <a:t>正确把握科学社会主义一般原则</a:t>
          </a:r>
          <a:endParaRPr lang="zh-CN" altLang="en-US" dirty="0"/>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0BC69254-5B60-4010-857D-01665F9F0104}" type="presOf" srcId="{4844B310-E988-EC4C-B5D3-DF20E0B68F6F}" destId="{3CA5FE8B-9A38-9947-A427-53F42EB27452}" srcOrd="0" destOrd="0" presId="urn:microsoft.com/office/officeart/2009/3/layout/HorizontalOrganizationChart#41"/>
    <dgm:cxn modelId="{F3A7AB52-E733-4AD6-B268-D1FB21F88B0A}" type="presOf" srcId="{924F4E09-1107-3548-AEF6-F3F3463DE267}" destId="{6F1F089B-AC70-0345-8BF2-9AA728EF37B3}" srcOrd="0" destOrd="0" presId="urn:microsoft.com/office/officeart/2009/3/layout/HorizontalOrganizationChart#41"/>
    <dgm:cxn modelId="{8F7D47E6-8459-4713-86F3-E081A1045070}" type="presOf" srcId="{C168B235-D33F-FE41-B10C-37183127C726}" destId="{7CE6545F-7976-6B4C-BF38-EFD12B1EFCAA}" srcOrd="1" destOrd="0" presId="urn:microsoft.com/office/officeart/2009/3/layout/HorizontalOrganizationChart#41"/>
    <dgm:cxn modelId="{23F52062-D375-7D46-A2A7-FFAD6D612F77}" srcId="{541B3879-EA88-C947-B53F-E94F02A53734}" destId="{924F4E09-1107-3548-AEF6-F3F3463DE267}" srcOrd="0" destOrd="0" parTransId="{E2F5B4FB-B88A-B84C-BEA6-EE41FB5D9B6F}" sibTransId="{D228E37A-524E-8242-AADA-04E6375E4018}"/>
    <dgm:cxn modelId="{7EEB025B-4930-4E7D-A256-DC6B795D392E}" type="presOf" srcId="{924F4E09-1107-3548-AEF6-F3F3463DE267}" destId="{F31EF988-9520-DD40-9524-396270AE09CA}" srcOrd="1" destOrd="0" presId="urn:microsoft.com/office/officeart/2009/3/layout/HorizontalOrganizationChart#41"/>
    <dgm:cxn modelId="{414FA52B-6A4E-4DAF-8665-5AFA16AA1BEC}" type="presOf" srcId="{541B3879-EA88-C947-B53F-E94F02A53734}" destId="{0DEA1396-BCB3-7D47-8A43-1B33C6E231B8}" srcOrd="0" destOrd="0" presId="urn:microsoft.com/office/officeart/2009/3/layout/HorizontalOrganizationChart#41"/>
    <dgm:cxn modelId="{797D2A37-4603-4FF2-8B82-C9E17B645D19}" type="presOf" srcId="{C168B235-D33F-FE41-B10C-37183127C726}" destId="{01E5E413-1ACA-494B-BE7A-8713F3152CCE}" srcOrd="0" destOrd="0" presId="urn:microsoft.com/office/officeart/2009/3/layout/HorizontalOrganizationChart#41"/>
    <dgm:cxn modelId="{898A4813-2A94-492E-9F86-B460A2AD9CB2}" type="presOf" srcId="{94122226-67BE-A24F-BE0C-3C0010805A87}" destId="{18318C93-F796-8343-A715-19CFCBBA4CBB}" srcOrd="0" destOrd="0" presId="urn:microsoft.com/office/officeart/2009/3/layout/HorizontalOrganizationChart#41"/>
    <dgm:cxn modelId="{4FC0A4C6-18B4-4C31-8133-86BE04EC62E6}" type="presOf" srcId="{84F87E59-0C0C-4F4F-B431-7EA1112D8FD6}" destId="{1F0E4DE5-600B-0C48-B6B1-B09D4654C32C}" srcOrd="1" destOrd="0" presId="urn:microsoft.com/office/officeart/2009/3/layout/HorizontalOrganizationChart#41"/>
    <dgm:cxn modelId="{0187E926-DE15-974E-BFED-11FAC9790FA8}" srcId="{924F4E09-1107-3548-AEF6-F3F3463DE267}" destId="{84F87E59-0C0C-4F4F-B431-7EA1112D8FD6}" srcOrd="1" destOrd="0" parTransId="{94122226-67BE-A24F-BE0C-3C0010805A87}" sibTransId="{64C45A30-FD5F-F148-B748-0A07689A0B48}"/>
    <dgm:cxn modelId="{D9A3569F-E059-4441-B4D6-88C358CE114C}" type="presOf" srcId="{84F87E59-0C0C-4F4F-B431-7EA1112D8FD6}" destId="{750D20D2-3790-A44B-B8BF-99C4AFE9B85B}" srcOrd="0" destOrd="0" presId="urn:microsoft.com/office/officeart/2009/3/layout/HorizontalOrganizationChart#41"/>
    <dgm:cxn modelId="{90521B5F-4A48-0B4E-8AA3-F7E97C23C666}" srcId="{924F4E09-1107-3548-AEF6-F3F3463DE267}" destId="{C168B235-D33F-FE41-B10C-37183127C726}" srcOrd="0" destOrd="0" parTransId="{4844B310-E988-EC4C-B5D3-DF20E0B68F6F}" sibTransId="{F8EB2B43-39D4-1946-BB3C-18D2F7C0A0FC}"/>
    <dgm:cxn modelId="{4B91F638-D226-42DF-86C2-33E7F4311198}" type="presParOf" srcId="{0DEA1396-BCB3-7D47-8A43-1B33C6E231B8}" destId="{996BD759-A43A-CD49-974B-50CDDFA568F6}" srcOrd="0" destOrd="0" presId="urn:microsoft.com/office/officeart/2009/3/layout/HorizontalOrganizationChart#41"/>
    <dgm:cxn modelId="{7CF5BDD8-6D3D-4734-8816-FC30E5FCB130}" type="presParOf" srcId="{996BD759-A43A-CD49-974B-50CDDFA568F6}" destId="{B66F286F-B463-3440-B35D-A0062758569E}" srcOrd="0" destOrd="0" presId="urn:microsoft.com/office/officeart/2009/3/layout/HorizontalOrganizationChart#41"/>
    <dgm:cxn modelId="{A6597770-1B45-4C38-8426-456F76852CE7}" type="presParOf" srcId="{B66F286F-B463-3440-B35D-A0062758569E}" destId="{6F1F089B-AC70-0345-8BF2-9AA728EF37B3}" srcOrd="0" destOrd="0" presId="urn:microsoft.com/office/officeart/2009/3/layout/HorizontalOrganizationChart#41"/>
    <dgm:cxn modelId="{12B0947F-02C5-42BC-8606-DD91CC81BE1A}" type="presParOf" srcId="{B66F286F-B463-3440-B35D-A0062758569E}" destId="{F31EF988-9520-DD40-9524-396270AE09CA}" srcOrd="1" destOrd="0" presId="urn:microsoft.com/office/officeart/2009/3/layout/HorizontalOrganizationChart#41"/>
    <dgm:cxn modelId="{A26B2E68-578A-47C0-941F-2F92333F3F65}" type="presParOf" srcId="{996BD759-A43A-CD49-974B-50CDDFA568F6}" destId="{7B1961A2-51A4-8D44-9AF9-D7AD22DB41E2}" srcOrd="1" destOrd="0" presId="urn:microsoft.com/office/officeart/2009/3/layout/HorizontalOrganizationChart#41"/>
    <dgm:cxn modelId="{7FB66D55-286D-4489-8A34-A7E09A02F8F5}" type="presParOf" srcId="{7B1961A2-51A4-8D44-9AF9-D7AD22DB41E2}" destId="{3CA5FE8B-9A38-9947-A427-53F42EB27452}" srcOrd="0" destOrd="0" presId="urn:microsoft.com/office/officeart/2009/3/layout/HorizontalOrganizationChart#41"/>
    <dgm:cxn modelId="{C42F7F5C-6B74-4D23-A86C-494CBB76BF7C}" type="presParOf" srcId="{7B1961A2-51A4-8D44-9AF9-D7AD22DB41E2}" destId="{097A5D47-6546-8F46-93E4-BF56DD6849D6}" srcOrd="1" destOrd="0" presId="urn:microsoft.com/office/officeart/2009/3/layout/HorizontalOrganizationChart#41"/>
    <dgm:cxn modelId="{D95D4CA8-B799-4319-BAB0-181A5A6B14CF}" type="presParOf" srcId="{097A5D47-6546-8F46-93E4-BF56DD6849D6}" destId="{757A20AF-B191-3647-9039-032A43F83372}" srcOrd="0" destOrd="0" presId="urn:microsoft.com/office/officeart/2009/3/layout/HorizontalOrganizationChart#41"/>
    <dgm:cxn modelId="{83E8AACC-DC81-4B67-9E00-94492465B15C}" type="presParOf" srcId="{757A20AF-B191-3647-9039-032A43F83372}" destId="{01E5E413-1ACA-494B-BE7A-8713F3152CCE}" srcOrd="0" destOrd="0" presId="urn:microsoft.com/office/officeart/2009/3/layout/HorizontalOrganizationChart#41"/>
    <dgm:cxn modelId="{04B39F24-C971-491C-86E2-B558C407C63A}" type="presParOf" srcId="{757A20AF-B191-3647-9039-032A43F83372}" destId="{7CE6545F-7976-6B4C-BF38-EFD12B1EFCAA}" srcOrd="1" destOrd="0" presId="urn:microsoft.com/office/officeart/2009/3/layout/HorizontalOrganizationChart#41"/>
    <dgm:cxn modelId="{786987F6-FCB3-45F2-8333-ACD184E5EDE0}" type="presParOf" srcId="{097A5D47-6546-8F46-93E4-BF56DD6849D6}" destId="{89EF3B97-BEC2-1D4C-AC2D-E4D8DA7ECC10}" srcOrd="1" destOrd="0" presId="urn:microsoft.com/office/officeart/2009/3/layout/HorizontalOrganizationChart#41"/>
    <dgm:cxn modelId="{690265D4-B7ED-452A-A248-6822922CE07B}" type="presParOf" srcId="{097A5D47-6546-8F46-93E4-BF56DD6849D6}" destId="{8FBC3FFB-46C5-1B40-A93F-6C52963197F2}" srcOrd="2" destOrd="0" presId="urn:microsoft.com/office/officeart/2009/3/layout/HorizontalOrganizationChart#41"/>
    <dgm:cxn modelId="{B4E51C9A-DC2E-44AA-9235-A24BCA45DE90}" type="presParOf" srcId="{7B1961A2-51A4-8D44-9AF9-D7AD22DB41E2}" destId="{18318C93-F796-8343-A715-19CFCBBA4CBB}" srcOrd="2" destOrd="0" presId="urn:microsoft.com/office/officeart/2009/3/layout/HorizontalOrganizationChart#41"/>
    <dgm:cxn modelId="{DBFF4605-A9E3-4E26-B830-46A13BE8126C}" type="presParOf" srcId="{7B1961A2-51A4-8D44-9AF9-D7AD22DB41E2}" destId="{16A1F145-9233-B244-AE9E-1F7EE6CC9207}" srcOrd="3" destOrd="0" presId="urn:microsoft.com/office/officeart/2009/3/layout/HorizontalOrganizationChart#41"/>
    <dgm:cxn modelId="{972B583F-EC67-4668-8FDC-4BF4BE9A8DBF}" type="presParOf" srcId="{16A1F145-9233-B244-AE9E-1F7EE6CC9207}" destId="{B25F4B7C-A8D9-EC44-9565-E34F312271F8}" srcOrd="0" destOrd="0" presId="urn:microsoft.com/office/officeart/2009/3/layout/HorizontalOrganizationChart#41"/>
    <dgm:cxn modelId="{621FCFF6-2BC0-407D-BA8F-D0E8519AF3CC}" type="presParOf" srcId="{B25F4B7C-A8D9-EC44-9565-E34F312271F8}" destId="{750D20D2-3790-A44B-B8BF-99C4AFE9B85B}" srcOrd="0" destOrd="0" presId="urn:microsoft.com/office/officeart/2009/3/layout/HorizontalOrganizationChart#41"/>
    <dgm:cxn modelId="{F295113F-2A60-451E-B95E-9957A57D2E26}" type="presParOf" srcId="{B25F4B7C-A8D9-EC44-9565-E34F312271F8}" destId="{1F0E4DE5-600B-0C48-B6B1-B09D4654C32C}" srcOrd="1" destOrd="0" presId="urn:microsoft.com/office/officeart/2009/3/layout/HorizontalOrganizationChart#41"/>
    <dgm:cxn modelId="{F02332E5-C819-4CE4-BF8F-16E570C72403}" type="presParOf" srcId="{16A1F145-9233-B244-AE9E-1F7EE6CC9207}" destId="{C1C4D7C6-7B6A-0D4A-9239-0DF57416CDAE}" srcOrd="1" destOrd="0" presId="urn:microsoft.com/office/officeart/2009/3/layout/HorizontalOrganizationChart#41"/>
    <dgm:cxn modelId="{9CC5FE16-7882-4E5B-AD26-9590F0B904A4}" type="presParOf" srcId="{16A1F145-9233-B244-AE9E-1F7EE6CC9207}" destId="{422A9F24-FEB8-6D46-B1A0-BD4C97A1FB6F}" srcOrd="2" destOrd="0" presId="urn:microsoft.com/office/officeart/2009/3/layout/HorizontalOrganizationChart#41"/>
    <dgm:cxn modelId="{FFE60598-6014-47AE-A29F-8B8B635DE502}" type="presParOf" srcId="{996BD759-A43A-CD49-974B-50CDDFA568F6}" destId="{77C1E300-01B2-614A-8E3D-B24486AE4F7E}" srcOrd="2" destOrd="0" presId="urn:microsoft.com/office/officeart/2009/3/layout/HorizontalOrganizationChart#4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6.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42" loCatId="" qsTypeId="urn:microsoft.com/office/officeart/2005/8/quickstyle/simple1#52" qsCatId="simple" csTypeId="urn:microsoft.com/office/officeart/2005/8/colors/accent2_1#53"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chemeClr val="bg1"/>
        </a:solidFill>
      </dgm:spPr>
      <dgm:t>
        <a:bodyPr/>
        <a:lstStyle/>
        <a:p>
          <a:r>
            <a:rPr lang="zh-CN" altLang="en-US" dirty="0" smtClean="0">
              <a:solidFill>
                <a:schemeClr val="tx1"/>
              </a:solidFill>
            </a:rPr>
            <a:t>科学社会主义一般原则及其主要内容</a:t>
          </a:r>
          <a:endParaRPr lang="zh-CN" altLang="en-US" dirty="0">
            <a:solidFill>
              <a:schemeClr val="tx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a:solidFill>
          <a:srgbClr val="C00000"/>
        </a:solidFill>
      </dgm:spPr>
      <dgm:t>
        <a:bodyPr/>
        <a:lstStyle/>
        <a:p>
          <a:r>
            <a:rPr lang="zh-CN" altLang="en-US" dirty="0" smtClean="0">
              <a:solidFill>
                <a:schemeClr val="bg1"/>
              </a:solidFill>
            </a:rPr>
            <a:t>正确把握科学社会主义一般原则</a:t>
          </a:r>
          <a:endParaRPr lang="zh-CN" altLang="en-US" dirty="0">
            <a:solidFill>
              <a:schemeClr val="bg1"/>
            </a:solidFill>
          </a:endParaRPr>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B78653B8-E334-A548-8AF1-688C845CC201}" type="presOf" srcId="{924F4E09-1107-3548-AEF6-F3F3463DE267}" destId="{6F1F089B-AC70-0345-8BF2-9AA728EF37B3}" srcOrd="0" destOrd="0" presId="urn:microsoft.com/office/officeart/2009/3/layout/HorizontalOrganizationChart#42"/>
    <dgm:cxn modelId="{9B5789E9-9A75-1246-B1FF-3483FF7BE99B}" type="presOf" srcId="{C168B235-D33F-FE41-B10C-37183127C726}" destId="{7CE6545F-7976-6B4C-BF38-EFD12B1EFCAA}" srcOrd="1" destOrd="0" presId="urn:microsoft.com/office/officeart/2009/3/layout/HorizontalOrganizationChart#42"/>
    <dgm:cxn modelId="{4267AF7D-08D9-F242-89F7-BCE0AFD052EE}" type="presOf" srcId="{C168B235-D33F-FE41-B10C-37183127C726}" destId="{01E5E413-1ACA-494B-BE7A-8713F3152CCE}" srcOrd="0" destOrd="0" presId="urn:microsoft.com/office/officeart/2009/3/layout/HorizontalOrganizationChart#42"/>
    <dgm:cxn modelId="{5C4F59D7-036C-EE4A-B6F6-6B3B81756853}" type="presOf" srcId="{84F87E59-0C0C-4F4F-B431-7EA1112D8FD6}" destId="{1F0E4DE5-600B-0C48-B6B1-B09D4654C32C}" srcOrd="1" destOrd="0" presId="urn:microsoft.com/office/officeart/2009/3/layout/HorizontalOrganizationChart#42"/>
    <dgm:cxn modelId="{4392BA79-7FF0-4145-80FC-868467CD2FF5}" type="presOf" srcId="{84F87E59-0C0C-4F4F-B431-7EA1112D8FD6}" destId="{750D20D2-3790-A44B-B8BF-99C4AFE9B85B}" srcOrd="0" destOrd="0" presId="urn:microsoft.com/office/officeart/2009/3/layout/HorizontalOrganizationChart#42"/>
    <dgm:cxn modelId="{926EA61C-6525-C849-AC84-375B403B1D1E}" type="presOf" srcId="{94122226-67BE-A24F-BE0C-3C0010805A87}" destId="{18318C93-F796-8343-A715-19CFCBBA4CBB}" srcOrd="0" destOrd="0" presId="urn:microsoft.com/office/officeart/2009/3/layout/HorizontalOrganizationChart#42"/>
    <dgm:cxn modelId="{23F52062-D375-7D46-A2A7-FFAD6D612F77}" srcId="{541B3879-EA88-C947-B53F-E94F02A53734}" destId="{924F4E09-1107-3548-AEF6-F3F3463DE267}" srcOrd="0" destOrd="0" parTransId="{E2F5B4FB-B88A-B84C-BEA6-EE41FB5D9B6F}" sibTransId="{D228E37A-524E-8242-AADA-04E6375E4018}"/>
    <dgm:cxn modelId="{4D21894E-D2F7-9140-A352-579E77B5E798}" type="presOf" srcId="{4844B310-E988-EC4C-B5D3-DF20E0B68F6F}" destId="{3CA5FE8B-9A38-9947-A427-53F42EB27452}" srcOrd="0" destOrd="0" presId="urn:microsoft.com/office/officeart/2009/3/layout/HorizontalOrganizationChart#42"/>
    <dgm:cxn modelId="{62F1E5A5-52F3-5F40-A186-91269E214AF8}" type="presOf" srcId="{541B3879-EA88-C947-B53F-E94F02A53734}" destId="{0DEA1396-BCB3-7D47-8A43-1B33C6E231B8}" srcOrd="0" destOrd="0" presId="urn:microsoft.com/office/officeart/2009/3/layout/HorizontalOrganizationChart#42"/>
    <dgm:cxn modelId="{031A81A6-B287-2244-AE27-846053B98630}" type="presOf" srcId="{924F4E09-1107-3548-AEF6-F3F3463DE267}" destId="{F31EF988-9520-DD40-9524-396270AE09CA}" srcOrd="1" destOrd="0" presId="urn:microsoft.com/office/officeart/2009/3/layout/HorizontalOrganizationChart#42"/>
    <dgm:cxn modelId="{0187E926-DE15-974E-BFED-11FAC9790FA8}" srcId="{924F4E09-1107-3548-AEF6-F3F3463DE267}" destId="{84F87E59-0C0C-4F4F-B431-7EA1112D8FD6}" srcOrd="1" destOrd="0" parTransId="{94122226-67BE-A24F-BE0C-3C0010805A87}" sibTransId="{64C45A30-FD5F-F148-B748-0A07689A0B48}"/>
    <dgm:cxn modelId="{90521B5F-4A48-0B4E-8AA3-F7E97C23C666}" srcId="{924F4E09-1107-3548-AEF6-F3F3463DE267}" destId="{C168B235-D33F-FE41-B10C-37183127C726}" srcOrd="0" destOrd="0" parTransId="{4844B310-E988-EC4C-B5D3-DF20E0B68F6F}" sibTransId="{F8EB2B43-39D4-1946-BB3C-18D2F7C0A0FC}"/>
    <dgm:cxn modelId="{CBC4F74F-41EF-234A-932F-1F7A7574E4D2}" type="presParOf" srcId="{0DEA1396-BCB3-7D47-8A43-1B33C6E231B8}" destId="{996BD759-A43A-CD49-974B-50CDDFA568F6}" srcOrd="0" destOrd="0" presId="urn:microsoft.com/office/officeart/2009/3/layout/HorizontalOrganizationChart#42"/>
    <dgm:cxn modelId="{0A39451C-B85A-C84B-9515-2068A9039F4F}" type="presParOf" srcId="{996BD759-A43A-CD49-974B-50CDDFA568F6}" destId="{B66F286F-B463-3440-B35D-A0062758569E}" srcOrd="0" destOrd="0" presId="urn:microsoft.com/office/officeart/2009/3/layout/HorizontalOrganizationChart#42"/>
    <dgm:cxn modelId="{FB5274A9-2076-2843-B81D-EDC05112F369}" type="presParOf" srcId="{B66F286F-B463-3440-B35D-A0062758569E}" destId="{6F1F089B-AC70-0345-8BF2-9AA728EF37B3}" srcOrd="0" destOrd="0" presId="urn:microsoft.com/office/officeart/2009/3/layout/HorizontalOrganizationChart#42"/>
    <dgm:cxn modelId="{A66AB187-E290-EC4B-87C1-F50C1DD5A309}" type="presParOf" srcId="{B66F286F-B463-3440-B35D-A0062758569E}" destId="{F31EF988-9520-DD40-9524-396270AE09CA}" srcOrd="1" destOrd="0" presId="urn:microsoft.com/office/officeart/2009/3/layout/HorizontalOrganizationChart#42"/>
    <dgm:cxn modelId="{86B19B68-5F8C-BB41-92DF-D3C5A3D7EDAF}" type="presParOf" srcId="{996BD759-A43A-CD49-974B-50CDDFA568F6}" destId="{7B1961A2-51A4-8D44-9AF9-D7AD22DB41E2}" srcOrd="1" destOrd="0" presId="urn:microsoft.com/office/officeart/2009/3/layout/HorizontalOrganizationChart#42"/>
    <dgm:cxn modelId="{B87D8CB0-3AE9-5D46-ACD4-45D2804334D8}" type="presParOf" srcId="{7B1961A2-51A4-8D44-9AF9-D7AD22DB41E2}" destId="{3CA5FE8B-9A38-9947-A427-53F42EB27452}" srcOrd="0" destOrd="0" presId="urn:microsoft.com/office/officeart/2009/3/layout/HorizontalOrganizationChart#42"/>
    <dgm:cxn modelId="{90DFC4A7-9337-254F-B834-59D9BFD0AABD}" type="presParOf" srcId="{7B1961A2-51A4-8D44-9AF9-D7AD22DB41E2}" destId="{097A5D47-6546-8F46-93E4-BF56DD6849D6}" srcOrd="1" destOrd="0" presId="urn:microsoft.com/office/officeart/2009/3/layout/HorizontalOrganizationChart#42"/>
    <dgm:cxn modelId="{5139166F-E7FD-EE4B-966B-C510AAD38B76}" type="presParOf" srcId="{097A5D47-6546-8F46-93E4-BF56DD6849D6}" destId="{757A20AF-B191-3647-9039-032A43F83372}" srcOrd="0" destOrd="0" presId="urn:microsoft.com/office/officeart/2009/3/layout/HorizontalOrganizationChart#42"/>
    <dgm:cxn modelId="{71924698-5274-594C-8CCC-3F8708D63D95}" type="presParOf" srcId="{757A20AF-B191-3647-9039-032A43F83372}" destId="{01E5E413-1ACA-494B-BE7A-8713F3152CCE}" srcOrd="0" destOrd="0" presId="urn:microsoft.com/office/officeart/2009/3/layout/HorizontalOrganizationChart#42"/>
    <dgm:cxn modelId="{FCCDDF2D-D1D1-774C-B46D-CCF11B0B0B48}" type="presParOf" srcId="{757A20AF-B191-3647-9039-032A43F83372}" destId="{7CE6545F-7976-6B4C-BF38-EFD12B1EFCAA}" srcOrd="1" destOrd="0" presId="urn:microsoft.com/office/officeart/2009/3/layout/HorizontalOrganizationChart#42"/>
    <dgm:cxn modelId="{3E6391E8-032D-B24D-91F6-310B746FC279}" type="presParOf" srcId="{097A5D47-6546-8F46-93E4-BF56DD6849D6}" destId="{89EF3B97-BEC2-1D4C-AC2D-E4D8DA7ECC10}" srcOrd="1" destOrd="0" presId="urn:microsoft.com/office/officeart/2009/3/layout/HorizontalOrganizationChart#42"/>
    <dgm:cxn modelId="{E8742AC6-9EF4-A749-BEBD-2A568A2814B5}" type="presParOf" srcId="{097A5D47-6546-8F46-93E4-BF56DD6849D6}" destId="{8FBC3FFB-46C5-1B40-A93F-6C52963197F2}" srcOrd="2" destOrd="0" presId="urn:microsoft.com/office/officeart/2009/3/layout/HorizontalOrganizationChart#42"/>
    <dgm:cxn modelId="{881ED3A3-3604-BC48-B20E-32EA60DC005D}" type="presParOf" srcId="{7B1961A2-51A4-8D44-9AF9-D7AD22DB41E2}" destId="{18318C93-F796-8343-A715-19CFCBBA4CBB}" srcOrd="2" destOrd="0" presId="urn:microsoft.com/office/officeart/2009/3/layout/HorizontalOrganizationChart#42"/>
    <dgm:cxn modelId="{61F8D328-4824-2D40-B6A4-EC1CD463AB4C}" type="presParOf" srcId="{7B1961A2-51A4-8D44-9AF9-D7AD22DB41E2}" destId="{16A1F145-9233-B244-AE9E-1F7EE6CC9207}" srcOrd="3" destOrd="0" presId="urn:microsoft.com/office/officeart/2009/3/layout/HorizontalOrganizationChart#42"/>
    <dgm:cxn modelId="{F66756EF-F419-7742-B703-ABDE5E73A71B}" type="presParOf" srcId="{16A1F145-9233-B244-AE9E-1F7EE6CC9207}" destId="{B25F4B7C-A8D9-EC44-9565-E34F312271F8}" srcOrd="0" destOrd="0" presId="urn:microsoft.com/office/officeart/2009/3/layout/HorizontalOrganizationChart#42"/>
    <dgm:cxn modelId="{FBDE262F-EB2F-6D46-812C-5C8B6FBFA523}" type="presParOf" srcId="{B25F4B7C-A8D9-EC44-9565-E34F312271F8}" destId="{750D20D2-3790-A44B-B8BF-99C4AFE9B85B}" srcOrd="0" destOrd="0" presId="urn:microsoft.com/office/officeart/2009/3/layout/HorizontalOrganizationChart#42"/>
    <dgm:cxn modelId="{11F7296C-E5EF-6D4E-934E-184F6E139EAC}" type="presParOf" srcId="{B25F4B7C-A8D9-EC44-9565-E34F312271F8}" destId="{1F0E4DE5-600B-0C48-B6B1-B09D4654C32C}" srcOrd="1" destOrd="0" presId="urn:microsoft.com/office/officeart/2009/3/layout/HorizontalOrganizationChart#42"/>
    <dgm:cxn modelId="{57E8FF28-FAB7-B249-BEB3-7E5910A0F5FF}" type="presParOf" srcId="{16A1F145-9233-B244-AE9E-1F7EE6CC9207}" destId="{C1C4D7C6-7B6A-0D4A-9239-0DF57416CDAE}" srcOrd="1" destOrd="0" presId="urn:microsoft.com/office/officeart/2009/3/layout/HorizontalOrganizationChart#42"/>
    <dgm:cxn modelId="{7BC45E2E-3A33-DA4E-B6E3-E3A0C642F867}" type="presParOf" srcId="{16A1F145-9233-B244-AE9E-1F7EE6CC9207}" destId="{422A9F24-FEB8-6D46-B1A0-BD4C97A1FB6F}" srcOrd="2" destOrd="0" presId="urn:microsoft.com/office/officeart/2009/3/layout/HorizontalOrganizationChart#42"/>
    <dgm:cxn modelId="{432062D7-3F26-4E45-A8A7-2F9E39443B12}" type="presParOf" srcId="{996BD759-A43A-CD49-974B-50CDDFA568F6}" destId="{77C1E300-01B2-614A-8E3D-B24486AE4F7E}" srcOrd="2" destOrd="0" presId="urn:microsoft.com/office/officeart/2009/3/layout/HorizontalOrganizationChart#4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7.xml><?xml version="1.0" encoding="utf-8"?>
<dgm:dataModel xmlns:dgm="http://schemas.openxmlformats.org/drawingml/2006/diagram" xmlns:a="http://schemas.openxmlformats.org/drawingml/2006/main">
  <dgm:ptLst>
    <dgm:pt modelId="{541B3879-EA88-C947-B53F-E94F02A53734}" type="doc">
      <dgm:prSet loTypeId="urn:microsoft.com/office/officeart/2009/3/layout/HorizontalOrganizationChart#43" loCatId="" qsTypeId="urn:microsoft.com/office/officeart/2005/8/quickstyle/simple1#53" qsCatId="simple" csTypeId="urn:microsoft.com/office/officeart/2005/8/colors/accent2_1#54" csCatId="accent2" phldr="1"/>
      <dgm:spPr/>
      <dgm:t>
        <a:bodyPr/>
        <a:lstStyle/>
        <a:p>
          <a:endParaRPr lang="zh-CN" altLang="en-US"/>
        </a:p>
      </dgm:t>
    </dgm:pt>
    <dgm:pt modelId="{924F4E09-1107-3548-AEF6-F3F3463DE267}">
      <dgm:prSet phldrT="[文本]"/>
      <dgm:spPr/>
      <dgm:t>
        <a:bodyPr/>
        <a:lstStyle/>
        <a:p>
          <a:r>
            <a:rPr lang="en-US" altLang="zh-CN" dirty="0" smtClean="0"/>
            <a:t>2.</a:t>
          </a:r>
          <a:r>
            <a:rPr lang="zh-CN" altLang="en-US" dirty="0" smtClean="0"/>
            <a:t>科学社会主义一般一般原则</a:t>
          </a:r>
          <a:endParaRPr lang="zh-CN" altLang="en-US" dirty="0"/>
        </a:p>
      </dgm:t>
    </dgm:pt>
    <dgm:pt modelId="{E2F5B4FB-B88A-B84C-BEA6-EE41FB5D9B6F}" type="parTrans" cxnId="{23F52062-D375-7D46-A2A7-FFAD6D612F77}">
      <dgm:prSet/>
      <dgm:spPr/>
      <dgm:t>
        <a:bodyPr/>
        <a:lstStyle/>
        <a:p>
          <a:endParaRPr lang="zh-CN" altLang="en-US"/>
        </a:p>
      </dgm:t>
    </dgm:pt>
    <dgm:pt modelId="{D228E37A-524E-8242-AADA-04E6375E4018}" type="sibTrans" cxnId="{23F52062-D375-7D46-A2A7-FFAD6D612F77}">
      <dgm:prSet/>
      <dgm:spPr/>
      <dgm:t>
        <a:bodyPr/>
        <a:lstStyle/>
        <a:p>
          <a:endParaRPr lang="zh-CN" altLang="en-US"/>
        </a:p>
      </dgm:t>
    </dgm:pt>
    <dgm:pt modelId="{C168B235-D33F-FE41-B10C-37183127C726}">
      <dgm:prSet/>
      <dgm:spPr>
        <a:solidFill>
          <a:schemeClr val="bg1"/>
        </a:solidFill>
      </dgm:spPr>
      <dgm:t>
        <a:bodyPr/>
        <a:lstStyle/>
        <a:p>
          <a:r>
            <a:rPr lang="zh-CN" altLang="en-US" dirty="0" smtClean="0">
              <a:solidFill>
                <a:schemeClr val="tx1"/>
              </a:solidFill>
            </a:rPr>
            <a:t>科学社会主义一般原则及其主要内容</a:t>
          </a:r>
          <a:endParaRPr lang="zh-CN" altLang="en-US" dirty="0">
            <a:solidFill>
              <a:schemeClr val="tx1"/>
            </a:solidFill>
          </a:endParaRPr>
        </a:p>
      </dgm:t>
    </dgm:pt>
    <dgm:pt modelId="{4844B310-E988-EC4C-B5D3-DF20E0B68F6F}" type="parTrans" cxnId="{90521B5F-4A48-0B4E-8AA3-F7E97C23C666}">
      <dgm:prSet/>
      <dgm:spPr/>
      <dgm:t>
        <a:bodyPr/>
        <a:lstStyle/>
        <a:p>
          <a:endParaRPr lang="zh-CN" altLang="en-US"/>
        </a:p>
      </dgm:t>
    </dgm:pt>
    <dgm:pt modelId="{F8EB2B43-39D4-1946-BB3C-18D2F7C0A0FC}" type="sibTrans" cxnId="{90521B5F-4A48-0B4E-8AA3-F7E97C23C666}">
      <dgm:prSet/>
      <dgm:spPr/>
      <dgm:t>
        <a:bodyPr/>
        <a:lstStyle/>
        <a:p>
          <a:endParaRPr lang="zh-CN" altLang="en-US"/>
        </a:p>
      </dgm:t>
    </dgm:pt>
    <dgm:pt modelId="{84F87E59-0C0C-4F4F-B431-7EA1112D8FD6}">
      <dgm:prSet/>
      <dgm:spPr>
        <a:solidFill>
          <a:srgbClr val="C00000"/>
        </a:solidFill>
      </dgm:spPr>
      <dgm:t>
        <a:bodyPr/>
        <a:lstStyle/>
        <a:p>
          <a:r>
            <a:rPr lang="zh-CN" altLang="en-US" dirty="0" smtClean="0">
              <a:solidFill>
                <a:schemeClr val="bg1"/>
              </a:solidFill>
            </a:rPr>
            <a:t>正确把握科学社会主义一般原则</a:t>
          </a:r>
          <a:endParaRPr lang="zh-CN" altLang="en-US" dirty="0">
            <a:solidFill>
              <a:schemeClr val="bg1"/>
            </a:solidFill>
          </a:endParaRPr>
        </a:p>
      </dgm:t>
    </dgm:pt>
    <dgm:pt modelId="{94122226-67BE-A24F-BE0C-3C0010805A87}" type="parTrans" cxnId="{0187E926-DE15-974E-BFED-11FAC9790FA8}">
      <dgm:prSet/>
      <dgm:spPr/>
      <dgm:t>
        <a:bodyPr/>
        <a:lstStyle/>
        <a:p>
          <a:endParaRPr lang="zh-CN" altLang="en-US"/>
        </a:p>
      </dgm:t>
    </dgm:pt>
    <dgm:pt modelId="{64C45A30-FD5F-F148-B748-0A07689A0B48}" type="sibTrans" cxnId="{0187E926-DE15-974E-BFED-11FAC9790FA8}">
      <dgm:prSet/>
      <dgm:spPr/>
      <dgm:t>
        <a:bodyPr/>
        <a:lstStyle/>
        <a:p>
          <a:endParaRPr lang="zh-CN" altLang="en-US"/>
        </a:p>
      </dgm:t>
    </dgm:pt>
    <dgm:pt modelId="{0DEA1396-BCB3-7D47-8A43-1B33C6E231B8}" type="pres">
      <dgm:prSet presAssocID="{541B3879-EA88-C947-B53F-E94F02A53734}" presName="hierChild1" presStyleCnt="0">
        <dgm:presLayoutVars>
          <dgm:orgChart val="1"/>
          <dgm:chPref val="1"/>
          <dgm:dir/>
          <dgm:animOne val="branch"/>
          <dgm:animLvl val="lvl"/>
          <dgm:resizeHandles/>
        </dgm:presLayoutVars>
      </dgm:prSet>
      <dgm:spPr/>
      <dgm:t>
        <a:bodyPr/>
        <a:lstStyle/>
        <a:p>
          <a:endParaRPr lang="zh-CN" altLang="en-US"/>
        </a:p>
      </dgm:t>
    </dgm:pt>
    <dgm:pt modelId="{996BD759-A43A-CD49-974B-50CDDFA568F6}" type="pres">
      <dgm:prSet presAssocID="{924F4E09-1107-3548-AEF6-F3F3463DE267}" presName="hierRoot1" presStyleCnt="0">
        <dgm:presLayoutVars>
          <dgm:hierBranch val="init"/>
        </dgm:presLayoutVars>
      </dgm:prSet>
      <dgm:spPr/>
    </dgm:pt>
    <dgm:pt modelId="{B66F286F-B463-3440-B35D-A0062758569E}" type="pres">
      <dgm:prSet presAssocID="{924F4E09-1107-3548-AEF6-F3F3463DE267}" presName="rootComposite1" presStyleCnt="0"/>
      <dgm:spPr/>
    </dgm:pt>
    <dgm:pt modelId="{6F1F089B-AC70-0345-8BF2-9AA728EF37B3}" type="pres">
      <dgm:prSet presAssocID="{924F4E09-1107-3548-AEF6-F3F3463DE267}" presName="rootText1" presStyleLbl="node0" presStyleIdx="0" presStyleCnt="1" custScaleX="114288">
        <dgm:presLayoutVars>
          <dgm:chPref val="3"/>
        </dgm:presLayoutVars>
      </dgm:prSet>
      <dgm:spPr/>
      <dgm:t>
        <a:bodyPr/>
        <a:lstStyle/>
        <a:p>
          <a:endParaRPr lang="zh-CN" altLang="en-US"/>
        </a:p>
      </dgm:t>
    </dgm:pt>
    <dgm:pt modelId="{F31EF988-9520-DD40-9524-396270AE09CA}" type="pres">
      <dgm:prSet presAssocID="{924F4E09-1107-3548-AEF6-F3F3463DE267}" presName="rootConnector1" presStyleLbl="node1" presStyleIdx="0" presStyleCnt="0"/>
      <dgm:spPr/>
      <dgm:t>
        <a:bodyPr/>
        <a:lstStyle/>
        <a:p>
          <a:endParaRPr lang="zh-CN" altLang="en-US"/>
        </a:p>
      </dgm:t>
    </dgm:pt>
    <dgm:pt modelId="{7B1961A2-51A4-8D44-9AF9-D7AD22DB41E2}" type="pres">
      <dgm:prSet presAssocID="{924F4E09-1107-3548-AEF6-F3F3463DE267}" presName="hierChild2" presStyleCnt="0"/>
      <dgm:spPr/>
    </dgm:pt>
    <dgm:pt modelId="{3CA5FE8B-9A38-9947-A427-53F42EB27452}" type="pres">
      <dgm:prSet presAssocID="{4844B310-E988-EC4C-B5D3-DF20E0B68F6F}" presName="Name64" presStyleLbl="parChTrans1D2" presStyleIdx="0" presStyleCnt="2"/>
      <dgm:spPr/>
      <dgm:t>
        <a:bodyPr/>
        <a:lstStyle/>
        <a:p>
          <a:endParaRPr lang="zh-CN" altLang="en-US"/>
        </a:p>
      </dgm:t>
    </dgm:pt>
    <dgm:pt modelId="{097A5D47-6546-8F46-93E4-BF56DD6849D6}" type="pres">
      <dgm:prSet presAssocID="{C168B235-D33F-FE41-B10C-37183127C726}" presName="hierRoot2" presStyleCnt="0">
        <dgm:presLayoutVars>
          <dgm:hierBranch val="init"/>
        </dgm:presLayoutVars>
      </dgm:prSet>
      <dgm:spPr/>
    </dgm:pt>
    <dgm:pt modelId="{757A20AF-B191-3647-9039-032A43F83372}" type="pres">
      <dgm:prSet presAssocID="{C168B235-D33F-FE41-B10C-37183127C726}" presName="rootComposite" presStyleCnt="0"/>
      <dgm:spPr/>
    </dgm:pt>
    <dgm:pt modelId="{01E5E413-1ACA-494B-BE7A-8713F3152CCE}" type="pres">
      <dgm:prSet presAssocID="{C168B235-D33F-FE41-B10C-37183127C726}" presName="rootText" presStyleLbl="node2" presStyleIdx="0" presStyleCnt="2">
        <dgm:presLayoutVars>
          <dgm:chPref val="3"/>
        </dgm:presLayoutVars>
      </dgm:prSet>
      <dgm:spPr/>
      <dgm:t>
        <a:bodyPr/>
        <a:lstStyle/>
        <a:p>
          <a:endParaRPr lang="zh-CN" altLang="en-US"/>
        </a:p>
      </dgm:t>
    </dgm:pt>
    <dgm:pt modelId="{7CE6545F-7976-6B4C-BF38-EFD12B1EFCAA}" type="pres">
      <dgm:prSet presAssocID="{C168B235-D33F-FE41-B10C-37183127C726}" presName="rootConnector" presStyleLbl="node2" presStyleIdx="0" presStyleCnt="2"/>
      <dgm:spPr/>
      <dgm:t>
        <a:bodyPr/>
        <a:lstStyle/>
        <a:p>
          <a:endParaRPr lang="zh-CN" altLang="en-US"/>
        </a:p>
      </dgm:t>
    </dgm:pt>
    <dgm:pt modelId="{89EF3B97-BEC2-1D4C-AC2D-E4D8DA7ECC10}" type="pres">
      <dgm:prSet presAssocID="{C168B235-D33F-FE41-B10C-37183127C726}" presName="hierChild4" presStyleCnt="0"/>
      <dgm:spPr/>
    </dgm:pt>
    <dgm:pt modelId="{8FBC3FFB-46C5-1B40-A93F-6C52963197F2}" type="pres">
      <dgm:prSet presAssocID="{C168B235-D33F-FE41-B10C-37183127C726}" presName="hierChild5" presStyleCnt="0"/>
      <dgm:spPr/>
    </dgm:pt>
    <dgm:pt modelId="{18318C93-F796-8343-A715-19CFCBBA4CBB}" type="pres">
      <dgm:prSet presAssocID="{94122226-67BE-A24F-BE0C-3C0010805A87}" presName="Name64" presStyleLbl="parChTrans1D2" presStyleIdx="1" presStyleCnt="2"/>
      <dgm:spPr/>
      <dgm:t>
        <a:bodyPr/>
        <a:lstStyle/>
        <a:p>
          <a:endParaRPr lang="zh-CN" altLang="en-US"/>
        </a:p>
      </dgm:t>
    </dgm:pt>
    <dgm:pt modelId="{16A1F145-9233-B244-AE9E-1F7EE6CC9207}" type="pres">
      <dgm:prSet presAssocID="{84F87E59-0C0C-4F4F-B431-7EA1112D8FD6}" presName="hierRoot2" presStyleCnt="0">
        <dgm:presLayoutVars>
          <dgm:hierBranch val="init"/>
        </dgm:presLayoutVars>
      </dgm:prSet>
      <dgm:spPr/>
    </dgm:pt>
    <dgm:pt modelId="{B25F4B7C-A8D9-EC44-9565-E34F312271F8}" type="pres">
      <dgm:prSet presAssocID="{84F87E59-0C0C-4F4F-B431-7EA1112D8FD6}" presName="rootComposite" presStyleCnt="0"/>
      <dgm:spPr/>
    </dgm:pt>
    <dgm:pt modelId="{750D20D2-3790-A44B-B8BF-99C4AFE9B85B}" type="pres">
      <dgm:prSet presAssocID="{84F87E59-0C0C-4F4F-B431-7EA1112D8FD6}" presName="rootText" presStyleLbl="node2" presStyleIdx="1" presStyleCnt="2">
        <dgm:presLayoutVars>
          <dgm:chPref val="3"/>
        </dgm:presLayoutVars>
      </dgm:prSet>
      <dgm:spPr/>
      <dgm:t>
        <a:bodyPr/>
        <a:lstStyle/>
        <a:p>
          <a:endParaRPr lang="zh-CN" altLang="en-US"/>
        </a:p>
      </dgm:t>
    </dgm:pt>
    <dgm:pt modelId="{1F0E4DE5-600B-0C48-B6B1-B09D4654C32C}" type="pres">
      <dgm:prSet presAssocID="{84F87E59-0C0C-4F4F-B431-7EA1112D8FD6}" presName="rootConnector" presStyleLbl="node2" presStyleIdx="1" presStyleCnt="2"/>
      <dgm:spPr/>
      <dgm:t>
        <a:bodyPr/>
        <a:lstStyle/>
        <a:p>
          <a:endParaRPr lang="zh-CN" altLang="en-US"/>
        </a:p>
      </dgm:t>
    </dgm:pt>
    <dgm:pt modelId="{C1C4D7C6-7B6A-0D4A-9239-0DF57416CDAE}" type="pres">
      <dgm:prSet presAssocID="{84F87E59-0C0C-4F4F-B431-7EA1112D8FD6}" presName="hierChild4" presStyleCnt="0"/>
      <dgm:spPr/>
    </dgm:pt>
    <dgm:pt modelId="{422A9F24-FEB8-6D46-B1A0-BD4C97A1FB6F}" type="pres">
      <dgm:prSet presAssocID="{84F87E59-0C0C-4F4F-B431-7EA1112D8FD6}" presName="hierChild5" presStyleCnt="0"/>
      <dgm:spPr/>
    </dgm:pt>
    <dgm:pt modelId="{77C1E300-01B2-614A-8E3D-B24486AE4F7E}" type="pres">
      <dgm:prSet presAssocID="{924F4E09-1107-3548-AEF6-F3F3463DE267}" presName="hierChild3" presStyleCnt="0"/>
      <dgm:spPr/>
    </dgm:pt>
  </dgm:ptLst>
  <dgm:cxnLst>
    <dgm:cxn modelId="{23F52062-D375-7D46-A2A7-FFAD6D612F77}" srcId="{541B3879-EA88-C947-B53F-E94F02A53734}" destId="{924F4E09-1107-3548-AEF6-F3F3463DE267}" srcOrd="0" destOrd="0" parTransId="{E2F5B4FB-B88A-B84C-BEA6-EE41FB5D9B6F}" sibTransId="{D228E37A-524E-8242-AADA-04E6375E4018}"/>
    <dgm:cxn modelId="{5C8B4DFD-1277-E34F-899E-3BC9F6051859}" type="presOf" srcId="{C168B235-D33F-FE41-B10C-37183127C726}" destId="{01E5E413-1ACA-494B-BE7A-8713F3152CCE}" srcOrd="0" destOrd="0" presId="urn:microsoft.com/office/officeart/2009/3/layout/HorizontalOrganizationChart#43"/>
    <dgm:cxn modelId="{44F7F02B-D478-5B43-8510-BAE2B974FD47}" type="presOf" srcId="{84F87E59-0C0C-4F4F-B431-7EA1112D8FD6}" destId="{1F0E4DE5-600B-0C48-B6B1-B09D4654C32C}" srcOrd="1" destOrd="0" presId="urn:microsoft.com/office/officeart/2009/3/layout/HorizontalOrganizationChart#43"/>
    <dgm:cxn modelId="{131A5563-0D29-8C40-A78B-2453BB2BCBF5}" type="presOf" srcId="{541B3879-EA88-C947-B53F-E94F02A53734}" destId="{0DEA1396-BCB3-7D47-8A43-1B33C6E231B8}" srcOrd="0" destOrd="0" presId="urn:microsoft.com/office/officeart/2009/3/layout/HorizontalOrganizationChart#43"/>
    <dgm:cxn modelId="{BA79765C-1FED-6D4E-BD8C-1C3E32EF58DC}" type="presOf" srcId="{4844B310-E988-EC4C-B5D3-DF20E0B68F6F}" destId="{3CA5FE8B-9A38-9947-A427-53F42EB27452}" srcOrd="0" destOrd="0" presId="urn:microsoft.com/office/officeart/2009/3/layout/HorizontalOrganizationChart#43"/>
    <dgm:cxn modelId="{8F47CFD6-6E92-8A46-8381-D3C34385EEE5}" type="presOf" srcId="{C168B235-D33F-FE41-B10C-37183127C726}" destId="{7CE6545F-7976-6B4C-BF38-EFD12B1EFCAA}" srcOrd="1" destOrd="0" presId="urn:microsoft.com/office/officeart/2009/3/layout/HorizontalOrganizationChart#43"/>
    <dgm:cxn modelId="{EF67726E-0BD7-6949-9D4F-D4912AD98B87}" type="presOf" srcId="{94122226-67BE-A24F-BE0C-3C0010805A87}" destId="{18318C93-F796-8343-A715-19CFCBBA4CBB}" srcOrd="0" destOrd="0" presId="urn:microsoft.com/office/officeart/2009/3/layout/HorizontalOrganizationChart#43"/>
    <dgm:cxn modelId="{0187E926-DE15-974E-BFED-11FAC9790FA8}" srcId="{924F4E09-1107-3548-AEF6-F3F3463DE267}" destId="{84F87E59-0C0C-4F4F-B431-7EA1112D8FD6}" srcOrd="1" destOrd="0" parTransId="{94122226-67BE-A24F-BE0C-3C0010805A87}" sibTransId="{64C45A30-FD5F-F148-B748-0A07689A0B48}"/>
    <dgm:cxn modelId="{3A8304B5-01CC-3C41-97E4-D2B330AFF355}" type="presOf" srcId="{924F4E09-1107-3548-AEF6-F3F3463DE267}" destId="{6F1F089B-AC70-0345-8BF2-9AA728EF37B3}" srcOrd="0" destOrd="0" presId="urn:microsoft.com/office/officeart/2009/3/layout/HorizontalOrganizationChart#43"/>
    <dgm:cxn modelId="{E51AE2C1-6B70-8D40-AF7A-3E2C65AE600F}" type="presOf" srcId="{924F4E09-1107-3548-AEF6-F3F3463DE267}" destId="{F31EF988-9520-DD40-9524-396270AE09CA}" srcOrd="1" destOrd="0" presId="urn:microsoft.com/office/officeart/2009/3/layout/HorizontalOrganizationChart#43"/>
    <dgm:cxn modelId="{102FEC3B-F531-0043-8DC5-277AF483DCE1}" type="presOf" srcId="{84F87E59-0C0C-4F4F-B431-7EA1112D8FD6}" destId="{750D20D2-3790-A44B-B8BF-99C4AFE9B85B}" srcOrd="0" destOrd="0" presId="urn:microsoft.com/office/officeart/2009/3/layout/HorizontalOrganizationChart#43"/>
    <dgm:cxn modelId="{90521B5F-4A48-0B4E-8AA3-F7E97C23C666}" srcId="{924F4E09-1107-3548-AEF6-F3F3463DE267}" destId="{C168B235-D33F-FE41-B10C-37183127C726}" srcOrd="0" destOrd="0" parTransId="{4844B310-E988-EC4C-B5D3-DF20E0B68F6F}" sibTransId="{F8EB2B43-39D4-1946-BB3C-18D2F7C0A0FC}"/>
    <dgm:cxn modelId="{BBC86B3B-CE04-FF47-87CC-8D8B36BAF936}" type="presParOf" srcId="{0DEA1396-BCB3-7D47-8A43-1B33C6E231B8}" destId="{996BD759-A43A-CD49-974B-50CDDFA568F6}" srcOrd="0" destOrd="0" presId="urn:microsoft.com/office/officeart/2009/3/layout/HorizontalOrganizationChart#43"/>
    <dgm:cxn modelId="{918DFDC3-7567-7249-B9BB-DB87EBB6F177}" type="presParOf" srcId="{996BD759-A43A-CD49-974B-50CDDFA568F6}" destId="{B66F286F-B463-3440-B35D-A0062758569E}" srcOrd="0" destOrd="0" presId="urn:microsoft.com/office/officeart/2009/3/layout/HorizontalOrganizationChart#43"/>
    <dgm:cxn modelId="{4EE4FF48-1891-C442-9766-ADFBC746A18D}" type="presParOf" srcId="{B66F286F-B463-3440-B35D-A0062758569E}" destId="{6F1F089B-AC70-0345-8BF2-9AA728EF37B3}" srcOrd="0" destOrd="0" presId="urn:microsoft.com/office/officeart/2009/3/layout/HorizontalOrganizationChart#43"/>
    <dgm:cxn modelId="{B09EAB44-32F4-F343-8C13-FF6D24ED1AAC}" type="presParOf" srcId="{B66F286F-B463-3440-B35D-A0062758569E}" destId="{F31EF988-9520-DD40-9524-396270AE09CA}" srcOrd="1" destOrd="0" presId="urn:microsoft.com/office/officeart/2009/3/layout/HorizontalOrganizationChart#43"/>
    <dgm:cxn modelId="{E325BBAA-8185-F543-9E1F-17983DE0DF6C}" type="presParOf" srcId="{996BD759-A43A-CD49-974B-50CDDFA568F6}" destId="{7B1961A2-51A4-8D44-9AF9-D7AD22DB41E2}" srcOrd="1" destOrd="0" presId="urn:microsoft.com/office/officeart/2009/3/layout/HorizontalOrganizationChart#43"/>
    <dgm:cxn modelId="{B5D81D62-9B6E-634F-8F05-F65B34DCCF3F}" type="presParOf" srcId="{7B1961A2-51A4-8D44-9AF9-D7AD22DB41E2}" destId="{3CA5FE8B-9A38-9947-A427-53F42EB27452}" srcOrd="0" destOrd="0" presId="urn:microsoft.com/office/officeart/2009/3/layout/HorizontalOrganizationChart#43"/>
    <dgm:cxn modelId="{AE0E9CC2-EC3F-A645-8D11-9AE532908AC8}" type="presParOf" srcId="{7B1961A2-51A4-8D44-9AF9-D7AD22DB41E2}" destId="{097A5D47-6546-8F46-93E4-BF56DD6849D6}" srcOrd="1" destOrd="0" presId="urn:microsoft.com/office/officeart/2009/3/layout/HorizontalOrganizationChart#43"/>
    <dgm:cxn modelId="{868DB34D-29EB-E747-9088-2FDFCEB060EC}" type="presParOf" srcId="{097A5D47-6546-8F46-93E4-BF56DD6849D6}" destId="{757A20AF-B191-3647-9039-032A43F83372}" srcOrd="0" destOrd="0" presId="urn:microsoft.com/office/officeart/2009/3/layout/HorizontalOrganizationChart#43"/>
    <dgm:cxn modelId="{6657554C-458C-A74B-AF94-812CED45CB83}" type="presParOf" srcId="{757A20AF-B191-3647-9039-032A43F83372}" destId="{01E5E413-1ACA-494B-BE7A-8713F3152CCE}" srcOrd="0" destOrd="0" presId="urn:microsoft.com/office/officeart/2009/3/layout/HorizontalOrganizationChart#43"/>
    <dgm:cxn modelId="{EAA48F57-1379-E34D-96FC-E8CBABFFDF7C}" type="presParOf" srcId="{757A20AF-B191-3647-9039-032A43F83372}" destId="{7CE6545F-7976-6B4C-BF38-EFD12B1EFCAA}" srcOrd="1" destOrd="0" presId="urn:microsoft.com/office/officeart/2009/3/layout/HorizontalOrganizationChart#43"/>
    <dgm:cxn modelId="{3319114A-FFBE-C44B-ABE6-EF51FDB4D2B5}" type="presParOf" srcId="{097A5D47-6546-8F46-93E4-BF56DD6849D6}" destId="{89EF3B97-BEC2-1D4C-AC2D-E4D8DA7ECC10}" srcOrd="1" destOrd="0" presId="urn:microsoft.com/office/officeart/2009/3/layout/HorizontalOrganizationChart#43"/>
    <dgm:cxn modelId="{8E6CAD01-D2E1-2A48-86F4-F163162A29DD}" type="presParOf" srcId="{097A5D47-6546-8F46-93E4-BF56DD6849D6}" destId="{8FBC3FFB-46C5-1B40-A93F-6C52963197F2}" srcOrd="2" destOrd="0" presId="urn:microsoft.com/office/officeart/2009/3/layout/HorizontalOrganizationChart#43"/>
    <dgm:cxn modelId="{8E0CD516-0CBC-BA44-8877-D6C9F5BD929D}" type="presParOf" srcId="{7B1961A2-51A4-8D44-9AF9-D7AD22DB41E2}" destId="{18318C93-F796-8343-A715-19CFCBBA4CBB}" srcOrd="2" destOrd="0" presId="urn:microsoft.com/office/officeart/2009/3/layout/HorizontalOrganizationChart#43"/>
    <dgm:cxn modelId="{8E8094A7-20A4-6647-9302-F5D1550C4AF9}" type="presParOf" srcId="{7B1961A2-51A4-8D44-9AF9-D7AD22DB41E2}" destId="{16A1F145-9233-B244-AE9E-1F7EE6CC9207}" srcOrd="3" destOrd="0" presId="urn:microsoft.com/office/officeart/2009/3/layout/HorizontalOrganizationChart#43"/>
    <dgm:cxn modelId="{BE41537B-3AD3-2F41-B225-264624787E08}" type="presParOf" srcId="{16A1F145-9233-B244-AE9E-1F7EE6CC9207}" destId="{B25F4B7C-A8D9-EC44-9565-E34F312271F8}" srcOrd="0" destOrd="0" presId="urn:microsoft.com/office/officeart/2009/3/layout/HorizontalOrganizationChart#43"/>
    <dgm:cxn modelId="{0B095B24-E009-BB41-BD77-56188F727B53}" type="presParOf" srcId="{B25F4B7C-A8D9-EC44-9565-E34F312271F8}" destId="{750D20D2-3790-A44B-B8BF-99C4AFE9B85B}" srcOrd="0" destOrd="0" presId="urn:microsoft.com/office/officeart/2009/3/layout/HorizontalOrganizationChart#43"/>
    <dgm:cxn modelId="{2CEAA59D-C50F-2B4E-9E43-9B268F169CB9}" type="presParOf" srcId="{B25F4B7C-A8D9-EC44-9565-E34F312271F8}" destId="{1F0E4DE5-600B-0C48-B6B1-B09D4654C32C}" srcOrd="1" destOrd="0" presId="urn:microsoft.com/office/officeart/2009/3/layout/HorizontalOrganizationChart#43"/>
    <dgm:cxn modelId="{8E2E7ED0-232D-8946-AEED-EC987184AEF5}" type="presParOf" srcId="{16A1F145-9233-B244-AE9E-1F7EE6CC9207}" destId="{C1C4D7C6-7B6A-0D4A-9239-0DF57416CDAE}" srcOrd="1" destOrd="0" presId="urn:microsoft.com/office/officeart/2009/3/layout/HorizontalOrganizationChart#43"/>
    <dgm:cxn modelId="{9614D290-F11F-B244-B43A-9A69EF3D97DB}" type="presParOf" srcId="{16A1F145-9233-B244-AE9E-1F7EE6CC9207}" destId="{422A9F24-FEB8-6D46-B1A0-BD4C97A1FB6F}" srcOrd="2" destOrd="0" presId="urn:microsoft.com/office/officeart/2009/3/layout/HorizontalOrganizationChart#43"/>
    <dgm:cxn modelId="{A30C2362-ADC0-5444-AF9F-2F66383361EE}" type="presParOf" srcId="{996BD759-A43A-CD49-974B-50CDDFA568F6}" destId="{77C1E300-01B2-614A-8E3D-B24486AE4F7E}" srcOrd="2" destOrd="0" presId="urn:microsoft.com/office/officeart/2009/3/layout/HorizontalOrganizationChart#4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8.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4" loCatId="" qsTypeId="urn:microsoft.com/office/officeart/2005/8/quickstyle/simple1#54" qsCatId="simple" csTypeId="urn:microsoft.com/office/officeart/2005/8/colors/accent2_1#55"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0B76A66B-0697-4141-BB68-5A92ABB52E66}" type="presOf" srcId="{1EEEB63A-81FA-DD47-903A-F2F2351A4392}" destId="{E5315591-F05C-B144-B596-FC5325825B17}" srcOrd="0" destOrd="0" presId="urn:microsoft.com/office/officeart/2009/3/layout/HorizontalOrganizationChart#44"/>
    <dgm:cxn modelId="{54A72898-18B7-2C46-B393-AADEF87CC684}" type="presOf" srcId="{B07DC980-2071-BA4A-A6D7-EAA848340E2F}" destId="{DA47C5EB-0228-C348-86CB-8A428DD75534}" srcOrd="0" destOrd="0" presId="urn:microsoft.com/office/officeart/2009/3/layout/HorizontalOrganizationChart#44"/>
    <dgm:cxn modelId="{163CA193-3B98-1646-A4D1-8462174F9024}" srcId="{DB3C6E3D-6EEA-FC43-881D-EEBC28D44354}" destId="{6EE2C837-A983-FD4C-A181-B916AE64158A}" srcOrd="2" destOrd="0" parTransId="{ACB53FCA-302F-9446-8A05-AFC68A9C149A}" sibTransId="{7E05BFFD-4E43-AC4C-910A-A33BF0733281}"/>
    <dgm:cxn modelId="{AD1F47B9-5982-7049-91B0-3C789087EEC3}" type="presOf" srcId="{6EE2C837-A983-FD4C-A181-B916AE64158A}" destId="{339EA3DF-7A69-164F-ACA6-DB51FAB08D92}" srcOrd="1" destOrd="0" presId="urn:microsoft.com/office/officeart/2009/3/layout/HorizontalOrganizationChart#44"/>
    <dgm:cxn modelId="{6AC1F743-C345-1A4B-A928-03123891C5FE}" type="presOf" srcId="{ACB53FCA-302F-9446-8A05-AFC68A9C149A}" destId="{364A7071-AC90-D64E-AEE5-AB097AE71900}" srcOrd="0" destOrd="0" presId="urn:microsoft.com/office/officeart/2009/3/layout/HorizontalOrganizationChart#44"/>
    <dgm:cxn modelId="{B6223C3F-93F6-B443-A518-9F6E652F2CC6}" type="presOf" srcId="{6EE2C837-A983-FD4C-A181-B916AE64158A}" destId="{A476E152-3EE8-344F-A220-75FE1D94A553}" srcOrd="0" destOrd="0" presId="urn:microsoft.com/office/officeart/2009/3/layout/HorizontalOrganizationChart#44"/>
    <dgm:cxn modelId="{FCF72693-6B68-6A43-BB67-83C3673E6F31}" type="presOf" srcId="{312D792C-8785-0742-995F-8A00AD8B185E}" destId="{29B43BE1-F852-D044-8CEB-F0EF0DC0E776}" srcOrd="1" destOrd="0" presId="urn:microsoft.com/office/officeart/2009/3/layout/HorizontalOrganizationChart#44"/>
    <dgm:cxn modelId="{5D1E3BF9-F9AC-F449-A449-B99C756C45FF}" type="presOf" srcId="{DB3C6E3D-6EEA-FC43-881D-EEBC28D44354}" destId="{96447C4A-CC1A-E248-935E-3175ECDA8867}" srcOrd="0" destOrd="0" presId="urn:microsoft.com/office/officeart/2009/3/layout/HorizontalOrganizationChart#44"/>
    <dgm:cxn modelId="{C634F865-DDC2-A841-9F30-5472E554903F}" type="presOf" srcId="{312D792C-8785-0742-995F-8A00AD8B185E}" destId="{7CF5F9A5-C194-6449-9351-F28FD51C34CA}" srcOrd="0" destOrd="0" presId="urn:microsoft.com/office/officeart/2009/3/layout/HorizontalOrganizationChart#44"/>
    <dgm:cxn modelId="{3A8A1E5F-DF78-6942-9A65-A2D7F13DB3BE}" srcId="{DB3C6E3D-6EEA-FC43-881D-EEBC28D44354}" destId="{312D792C-8785-0742-995F-8A00AD8B185E}" srcOrd="0" destOrd="0" parTransId="{1EEEB63A-81FA-DD47-903A-F2F2351A4392}" sibTransId="{EDDDAA28-A3B1-8F44-8825-C1E3FEAA6B66}"/>
    <dgm:cxn modelId="{D2ADFCA0-9DD0-324F-A7F9-9B5E052FCB22}" type="presOf" srcId="{DB3C6E3D-6EEA-FC43-881D-EEBC28D44354}" destId="{66896C86-C2A0-5D4D-88CD-7CE37DDCFECC}" srcOrd="1" destOrd="0" presId="urn:microsoft.com/office/officeart/2009/3/layout/HorizontalOrganizationChart#44"/>
    <dgm:cxn modelId="{90016C7F-AB58-4E40-8F49-55BF9358E0B5}" type="presOf" srcId="{92F883D0-834A-E64E-B23B-03D62E92B9EC}" destId="{BE97DD9C-C0DD-D643-92AF-64CD7660C819}" srcOrd="0" destOrd="0" presId="urn:microsoft.com/office/officeart/2009/3/layout/HorizontalOrganizationChart#44"/>
    <dgm:cxn modelId="{A98C9387-86BF-F74C-9ACB-62AD4F136642}" srcId="{DB3C6E3D-6EEA-FC43-881D-EEBC28D44354}" destId="{B07DC980-2071-BA4A-A6D7-EAA848340E2F}" srcOrd="1" destOrd="0" parTransId="{37C83456-9771-D146-B932-C5DF80EB7468}" sibTransId="{7369F45E-BEB5-2A44-BCD7-0605F24E1E6A}"/>
    <dgm:cxn modelId="{3A0DA097-47FF-8645-B8B4-8630D5311121}" srcId="{92F883D0-834A-E64E-B23B-03D62E92B9EC}" destId="{DB3C6E3D-6EEA-FC43-881D-EEBC28D44354}" srcOrd="0" destOrd="0" parTransId="{867D4756-389D-164F-B707-BDBCDFB4300A}" sibTransId="{3F36C684-B6BA-1947-86D7-30A486F288D3}"/>
    <dgm:cxn modelId="{FC813BD0-3240-1A48-B5AB-6DFB0F246266}" type="presOf" srcId="{B07DC980-2071-BA4A-A6D7-EAA848340E2F}" destId="{3DDA922B-796B-F54A-8797-A3ADC116B494}" srcOrd="1" destOrd="0" presId="urn:microsoft.com/office/officeart/2009/3/layout/HorizontalOrganizationChart#44"/>
    <dgm:cxn modelId="{A697BBC2-DA09-EC4E-9862-6CE6F12B286F}" type="presOf" srcId="{37C83456-9771-D146-B932-C5DF80EB7468}" destId="{F3969D6E-609C-DA43-8245-DC92570B6047}" srcOrd="0" destOrd="0" presId="urn:microsoft.com/office/officeart/2009/3/layout/HorizontalOrganizationChart#44"/>
    <dgm:cxn modelId="{56D7FD0A-8313-2648-87DC-7D75C7131B89}" type="presParOf" srcId="{BE97DD9C-C0DD-D643-92AF-64CD7660C819}" destId="{45D6FA70-428D-C047-9B1F-094AC35AA5AA}" srcOrd="0" destOrd="0" presId="urn:microsoft.com/office/officeart/2009/3/layout/HorizontalOrganizationChart#44"/>
    <dgm:cxn modelId="{AA2B39AE-97D3-4246-A988-A60B9E516891}" type="presParOf" srcId="{45D6FA70-428D-C047-9B1F-094AC35AA5AA}" destId="{6C7289A4-56BA-1240-9CE6-7C39FD405B95}" srcOrd="0" destOrd="0" presId="urn:microsoft.com/office/officeart/2009/3/layout/HorizontalOrganizationChart#44"/>
    <dgm:cxn modelId="{3ADE8661-8B59-F349-9124-163FF07AEFBB}" type="presParOf" srcId="{6C7289A4-56BA-1240-9CE6-7C39FD405B95}" destId="{96447C4A-CC1A-E248-935E-3175ECDA8867}" srcOrd="0" destOrd="0" presId="urn:microsoft.com/office/officeart/2009/3/layout/HorizontalOrganizationChart#44"/>
    <dgm:cxn modelId="{701BE53B-D6D8-B24E-B260-376202B128AC}" type="presParOf" srcId="{6C7289A4-56BA-1240-9CE6-7C39FD405B95}" destId="{66896C86-C2A0-5D4D-88CD-7CE37DDCFECC}" srcOrd="1" destOrd="0" presId="urn:microsoft.com/office/officeart/2009/3/layout/HorizontalOrganizationChart#44"/>
    <dgm:cxn modelId="{B2EB2E0C-1D99-0D4B-A037-ED1BD66341B3}" type="presParOf" srcId="{45D6FA70-428D-C047-9B1F-094AC35AA5AA}" destId="{332B500B-0885-104C-B069-9B29D8B4BAE2}" srcOrd="1" destOrd="0" presId="urn:microsoft.com/office/officeart/2009/3/layout/HorizontalOrganizationChart#44"/>
    <dgm:cxn modelId="{53A2FC13-91F3-F747-8B57-C23ADF104821}" type="presParOf" srcId="{332B500B-0885-104C-B069-9B29D8B4BAE2}" destId="{E5315591-F05C-B144-B596-FC5325825B17}" srcOrd="0" destOrd="0" presId="urn:microsoft.com/office/officeart/2009/3/layout/HorizontalOrganizationChart#44"/>
    <dgm:cxn modelId="{D2641BBB-2319-5946-A6A9-66EDB6E58E18}" type="presParOf" srcId="{332B500B-0885-104C-B069-9B29D8B4BAE2}" destId="{772074E0-3534-B143-8FCC-FE3E23F0865B}" srcOrd="1" destOrd="0" presId="urn:microsoft.com/office/officeart/2009/3/layout/HorizontalOrganizationChart#44"/>
    <dgm:cxn modelId="{6121D3C0-8370-1946-950C-A79F9499CB2F}" type="presParOf" srcId="{772074E0-3534-B143-8FCC-FE3E23F0865B}" destId="{A225520B-1294-0C47-9966-AE92540CB3FE}" srcOrd="0" destOrd="0" presId="urn:microsoft.com/office/officeart/2009/3/layout/HorizontalOrganizationChart#44"/>
    <dgm:cxn modelId="{D6A54677-562E-AF4E-B8A9-E488719D22A6}" type="presParOf" srcId="{A225520B-1294-0C47-9966-AE92540CB3FE}" destId="{7CF5F9A5-C194-6449-9351-F28FD51C34CA}" srcOrd="0" destOrd="0" presId="urn:microsoft.com/office/officeart/2009/3/layout/HorizontalOrganizationChart#44"/>
    <dgm:cxn modelId="{6EDB1FF2-9A4E-8D47-8E18-13EF873CF290}" type="presParOf" srcId="{A225520B-1294-0C47-9966-AE92540CB3FE}" destId="{29B43BE1-F852-D044-8CEB-F0EF0DC0E776}" srcOrd="1" destOrd="0" presId="urn:microsoft.com/office/officeart/2009/3/layout/HorizontalOrganizationChart#44"/>
    <dgm:cxn modelId="{953034C6-7E4F-E240-B323-3A60A2A921C2}" type="presParOf" srcId="{772074E0-3534-B143-8FCC-FE3E23F0865B}" destId="{DC28BC16-4F68-B946-A118-7CBC679115E8}" srcOrd="1" destOrd="0" presId="urn:microsoft.com/office/officeart/2009/3/layout/HorizontalOrganizationChart#44"/>
    <dgm:cxn modelId="{6A096EFA-23E6-704B-975A-F3238141310F}" type="presParOf" srcId="{772074E0-3534-B143-8FCC-FE3E23F0865B}" destId="{339AE872-CCB1-514B-8F46-39763E6ABD95}" srcOrd="2" destOrd="0" presId="urn:microsoft.com/office/officeart/2009/3/layout/HorizontalOrganizationChart#44"/>
    <dgm:cxn modelId="{286D43E7-BD49-9947-B078-6554C7393ACA}" type="presParOf" srcId="{332B500B-0885-104C-B069-9B29D8B4BAE2}" destId="{F3969D6E-609C-DA43-8245-DC92570B6047}" srcOrd="2" destOrd="0" presId="urn:microsoft.com/office/officeart/2009/3/layout/HorizontalOrganizationChart#44"/>
    <dgm:cxn modelId="{BCA7E948-44C1-CF41-8855-2EC26BB71B2E}" type="presParOf" srcId="{332B500B-0885-104C-B069-9B29D8B4BAE2}" destId="{8A349F15-4436-C74A-B397-1683EC840B09}" srcOrd="3" destOrd="0" presId="urn:microsoft.com/office/officeart/2009/3/layout/HorizontalOrganizationChart#44"/>
    <dgm:cxn modelId="{1540794D-1493-7248-A366-39AB45EC53D7}" type="presParOf" srcId="{8A349F15-4436-C74A-B397-1683EC840B09}" destId="{A3153B5D-2B14-DC40-8B39-2B0FDF27AAB2}" srcOrd="0" destOrd="0" presId="urn:microsoft.com/office/officeart/2009/3/layout/HorizontalOrganizationChart#44"/>
    <dgm:cxn modelId="{6454AF3B-72CA-554D-8C30-1D431F5B0394}" type="presParOf" srcId="{A3153B5D-2B14-DC40-8B39-2B0FDF27AAB2}" destId="{DA47C5EB-0228-C348-86CB-8A428DD75534}" srcOrd="0" destOrd="0" presId="urn:microsoft.com/office/officeart/2009/3/layout/HorizontalOrganizationChart#44"/>
    <dgm:cxn modelId="{D7039D26-A791-414E-9803-1BCA65D877CA}" type="presParOf" srcId="{A3153B5D-2B14-DC40-8B39-2B0FDF27AAB2}" destId="{3DDA922B-796B-F54A-8797-A3ADC116B494}" srcOrd="1" destOrd="0" presId="urn:microsoft.com/office/officeart/2009/3/layout/HorizontalOrganizationChart#44"/>
    <dgm:cxn modelId="{7CBEA4ED-5F5D-C645-9B74-6F904A50DF6A}" type="presParOf" srcId="{8A349F15-4436-C74A-B397-1683EC840B09}" destId="{EF3C87DB-9E63-104E-9C12-291D28FCEED9}" srcOrd="1" destOrd="0" presId="urn:microsoft.com/office/officeart/2009/3/layout/HorizontalOrganizationChart#44"/>
    <dgm:cxn modelId="{51A0BB4D-F3BA-1549-9A05-D2FC0FC2BF12}" type="presParOf" srcId="{8A349F15-4436-C74A-B397-1683EC840B09}" destId="{9B6DCB2A-A304-8345-A867-D4C637431E2F}" srcOrd="2" destOrd="0" presId="urn:microsoft.com/office/officeart/2009/3/layout/HorizontalOrganizationChart#44"/>
    <dgm:cxn modelId="{24E49653-F992-EA4C-9757-BA5E2FCCFF4C}" type="presParOf" srcId="{332B500B-0885-104C-B069-9B29D8B4BAE2}" destId="{364A7071-AC90-D64E-AEE5-AB097AE71900}" srcOrd="4" destOrd="0" presId="urn:microsoft.com/office/officeart/2009/3/layout/HorizontalOrganizationChart#44"/>
    <dgm:cxn modelId="{00F44B0D-4BB4-0C44-A9E3-A4CA9D1310A7}" type="presParOf" srcId="{332B500B-0885-104C-B069-9B29D8B4BAE2}" destId="{C5B6DCD2-3AFD-F544-AE5E-98A5FF2107A6}" srcOrd="5" destOrd="0" presId="urn:microsoft.com/office/officeart/2009/3/layout/HorizontalOrganizationChart#44"/>
    <dgm:cxn modelId="{5186BDC1-6706-B740-8710-C9156E3F6AE7}" type="presParOf" srcId="{C5B6DCD2-3AFD-F544-AE5E-98A5FF2107A6}" destId="{B12996FF-F67E-AA49-B56F-BF8604DB534E}" srcOrd="0" destOrd="0" presId="urn:microsoft.com/office/officeart/2009/3/layout/HorizontalOrganizationChart#44"/>
    <dgm:cxn modelId="{9DA897EC-64B9-0947-A268-258862F3776F}" type="presParOf" srcId="{B12996FF-F67E-AA49-B56F-BF8604DB534E}" destId="{A476E152-3EE8-344F-A220-75FE1D94A553}" srcOrd="0" destOrd="0" presId="urn:microsoft.com/office/officeart/2009/3/layout/HorizontalOrganizationChart#44"/>
    <dgm:cxn modelId="{0EDAE432-42EB-E044-A391-C1BB629B7FAD}" type="presParOf" srcId="{B12996FF-F67E-AA49-B56F-BF8604DB534E}" destId="{339EA3DF-7A69-164F-ACA6-DB51FAB08D92}" srcOrd="1" destOrd="0" presId="urn:microsoft.com/office/officeart/2009/3/layout/HorizontalOrganizationChart#44"/>
    <dgm:cxn modelId="{40A01A39-945C-3144-8952-C7908FF190AD}" type="presParOf" srcId="{C5B6DCD2-3AFD-F544-AE5E-98A5FF2107A6}" destId="{665BB54A-A9F8-B641-887B-835A0A4A9A05}" srcOrd="1" destOrd="0" presId="urn:microsoft.com/office/officeart/2009/3/layout/HorizontalOrganizationChart#44"/>
    <dgm:cxn modelId="{A6CC72EF-CDF2-D941-94F8-C52E89F0A8DE}" type="presParOf" srcId="{C5B6DCD2-3AFD-F544-AE5E-98A5FF2107A6}" destId="{E7839A10-2477-4649-ABFA-B69FA9E45E03}" srcOrd="2" destOrd="0" presId="urn:microsoft.com/office/officeart/2009/3/layout/HorizontalOrganizationChart#44"/>
    <dgm:cxn modelId="{31E1718A-F37A-7542-ADC1-C086D7B54ABD}" type="presParOf" srcId="{45D6FA70-428D-C047-9B1F-094AC35AA5AA}" destId="{C1E7DD53-6450-A54F-9CB7-C48493D7BF4A}" srcOrd="2" destOrd="0" presId="urn:microsoft.com/office/officeart/2009/3/layout/HorizontalOrganizationChart#4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59.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5" loCatId="" qsTypeId="urn:microsoft.com/office/officeart/2005/8/quickstyle/simple1#55" qsCatId="simple" csTypeId="urn:microsoft.com/office/officeart/2005/8/colors/accent2_1#56"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a:solidFill>
          <a:srgbClr val="C00000"/>
        </a:solidFill>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CD4400A7-691A-5943-8C7F-EF00066E9EA9}" type="presOf" srcId="{92F883D0-834A-E64E-B23B-03D62E92B9EC}" destId="{BE97DD9C-C0DD-D643-92AF-64CD7660C819}" srcOrd="0" destOrd="0" presId="urn:microsoft.com/office/officeart/2009/3/layout/HorizontalOrganizationChart#45"/>
    <dgm:cxn modelId="{67ADC30F-5E80-AB47-8D10-73ABB626DB86}" type="presOf" srcId="{37C83456-9771-D146-B932-C5DF80EB7468}" destId="{F3969D6E-609C-DA43-8245-DC92570B6047}" srcOrd="0" destOrd="0" presId="urn:microsoft.com/office/officeart/2009/3/layout/HorizontalOrganizationChart#45"/>
    <dgm:cxn modelId="{6A9F7C53-60C4-D749-9729-E3FAEC36B04D}" type="presOf" srcId="{DB3C6E3D-6EEA-FC43-881D-EEBC28D44354}" destId="{66896C86-C2A0-5D4D-88CD-7CE37DDCFECC}" srcOrd="1" destOrd="0" presId="urn:microsoft.com/office/officeart/2009/3/layout/HorizontalOrganizationChart#45"/>
    <dgm:cxn modelId="{49FA212F-FF6E-DD40-81F5-46FBF544C9B8}" type="presOf" srcId="{B07DC980-2071-BA4A-A6D7-EAA848340E2F}" destId="{3DDA922B-796B-F54A-8797-A3ADC116B494}" srcOrd="1" destOrd="0" presId="urn:microsoft.com/office/officeart/2009/3/layout/HorizontalOrganizationChart#45"/>
    <dgm:cxn modelId="{78686473-847F-0E46-837E-FBAB9F6B5D42}" type="presOf" srcId="{B07DC980-2071-BA4A-A6D7-EAA848340E2F}" destId="{DA47C5EB-0228-C348-86CB-8A428DD75534}" srcOrd="0" destOrd="0" presId="urn:microsoft.com/office/officeart/2009/3/layout/HorizontalOrganizationChart#45"/>
    <dgm:cxn modelId="{163CA193-3B98-1646-A4D1-8462174F9024}" srcId="{DB3C6E3D-6EEA-FC43-881D-EEBC28D44354}" destId="{6EE2C837-A983-FD4C-A181-B916AE64158A}" srcOrd="2" destOrd="0" parTransId="{ACB53FCA-302F-9446-8A05-AFC68A9C149A}" sibTransId="{7E05BFFD-4E43-AC4C-910A-A33BF0733281}"/>
    <dgm:cxn modelId="{3A0DA097-47FF-8645-B8B4-8630D5311121}" srcId="{92F883D0-834A-E64E-B23B-03D62E92B9EC}" destId="{DB3C6E3D-6EEA-FC43-881D-EEBC28D44354}" srcOrd="0" destOrd="0" parTransId="{867D4756-389D-164F-B707-BDBCDFB4300A}" sibTransId="{3F36C684-B6BA-1947-86D7-30A486F288D3}"/>
    <dgm:cxn modelId="{744AB879-2608-1649-AFC6-8C839BF89D54}" type="presOf" srcId="{DB3C6E3D-6EEA-FC43-881D-EEBC28D44354}" destId="{96447C4A-CC1A-E248-935E-3175ECDA8867}" srcOrd="0" destOrd="0" presId="urn:microsoft.com/office/officeart/2009/3/layout/HorizontalOrganizationChart#45"/>
    <dgm:cxn modelId="{9F7D5F28-78AF-B643-8911-16DBB08736A3}" type="presOf" srcId="{312D792C-8785-0742-995F-8A00AD8B185E}" destId="{29B43BE1-F852-D044-8CEB-F0EF0DC0E776}" srcOrd="1" destOrd="0" presId="urn:microsoft.com/office/officeart/2009/3/layout/HorizontalOrganizationChart#45"/>
    <dgm:cxn modelId="{280387DA-1AC6-6644-8D2F-350C8E480BE8}" type="presOf" srcId="{312D792C-8785-0742-995F-8A00AD8B185E}" destId="{7CF5F9A5-C194-6449-9351-F28FD51C34CA}" srcOrd="0" destOrd="0" presId="urn:microsoft.com/office/officeart/2009/3/layout/HorizontalOrganizationChart#45"/>
    <dgm:cxn modelId="{FDFD3C7F-02D6-B344-B1BE-3C7EC9217A80}" type="presOf" srcId="{6EE2C837-A983-FD4C-A181-B916AE64158A}" destId="{339EA3DF-7A69-164F-ACA6-DB51FAB08D92}" srcOrd="1" destOrd="0" presId="urn:microsoft.com/office/officeart/2009/3/layout/HorizontalOrganizationChart#45"/>
    <dgm:cxn modelId="{3A8A1E5F-DF78-6942-9A65-A2D7F13DB3BE}" srcId="{DB3C6E3D-6EEA-FC43-881D-EEBC28D44354}" destId="{312D792C-8785-0742-995F-8A00AD8B185E}" srcOrd="0" destOrd="0" parTransId="{1EEEB63A-81FA-DD47-903A-F2F2351A4392}" sibTransId="{EDDDAA28-A3B1-8F44-8825-C1E3FEAA6B66}"/>
    <dgm:cxn modelId="{D1F9F784-55B2-5442-873B-B4174B0BEB46}" type="presOf" srcId="{6EE2C837-A983-FD4C-A181-B916AE64158A}" destId="{A476E152-3EE8-344F-A220-75FE1D94A553}" srcOrd="0" destOrd="0" presId="urn:microsoft.com/office/officeart/2009/3/layout/HorizontalOrganizationChart#45"/>
    <dgm:cxn modelId="{6CF36706-D51A-5E42-A2AD-5CB96CF38D95}" type="presOf" srcId="{1EEEB63A-81FA-DD47-903A-F2F2351A4392}" destId="{E5315591-F05C-B144-B596-FC5325825B17}" srcOrd="0" destOrd="0" presId="urn:microsoft.com/office/officeart/2009/3/layout/HorizontalOrganizationChart#45"/>
    <dgm:cxn modelId="{A98C9387-86BF-F74C-9ACB-62AD4F136642}" srcId="{DB3C6E3D-6EEA-FC43-881D-EEBC28D44354}" destId="{B07DC980-2071-BA4A-A6D7-EAA848340E2F}" srcOrd="1" destOrd="0" parTransId="{37C83456-9771-D146-B932-C5DF80EB7468}" sibTransId="{7369F45E-BEB5-2A44-BCD7-0605F24E1E6A}"/>
    <dgm:cxn modelId="{E0023DB6-5DC6-9F43-A5ED-D89EC26FD8F9}" type="presOf" srcId="{ACB53FCA-302F-9446-8A05-AFC68A9C149A}" destId="{364A7071-AC90-D64E-AEE5-AB097AE71900}" srcOrd="0" destOrd="0" presId="urn:microsoft.com/office/officeart/2009/3/layout/HorizontalOrganizationChart#45"/>
    <dgm:cxn modelId="{370BEBE2-AEC8-0140-A18A-3DD1FB3C2C95}" type="presParOf" srcId="{BE97DD9C-C0DD-D643-92AF-64CD7660C819}" destId="{45D6FA70-428D-C047-9B1F-094AC35AA5AA}" srcOrd="0" destOrd="0" presId="urn:microsoft.com/office/officeart/2009/3/layout/HorizontalOrganizationChart#45"/>
    <dgm:cxn modelId="{A5970B8D-2284-0B42-BA55-7B580AD4A63A}" type="presParOf" srcId="{45D6FA70-428D-C047-9B1F-094AC35AA5AA}" destId="{6C7289A4-56BA-1240-9CE6-7C39FD405B95}" srcOrd="0" destOrd="0" presId="urn:microsoft.com/office/officeart/2009/3/layout/HorizontalOrganizationChart#45"/>
    <dgm:cxn modelId="{42AE1B16-B1D9-2B45-8F6B-D7EF7B8EE76C}" type="presParOf" srcId="{6C7289A4-56BA-1240-9CE6-7C39FD405B95}" destId="{96447C4A-CC1A-E248-935E-3175ECDA8867}" srcOrd="0" destOrd="0" presId="urn:microsoft.com/office/officeart/2009/3/layout/HorizontalOrganizationChart#45"/>
    <dgm:cxn modelId="{C67718A1-7021-0341-AB02-0512E70B3A56}" type="presParOf" srcId="{6C7289A4-56BA-1240-9CE6-7C39FD405B95}" destId="{66896C86-C2A0-5D4D-88CD-7CE37DDCFECC}" srcOrd="1" destOrd="0" presId="urn:microsoft.com/office/officeart/2009/3/layout/HorizontalOrganizationChart#45"/>
    <dgm:cxn modelId="{8E62EA5A-6A87-324C-925A-DBFA1278C8F5}" type="presParOf" srcId="{45D6FA70-428D-C047-9B1F-094AC35AA5AA}" destId="{332B500B-0885-104C-B069-9B29D8B4BAE2}" srcOrd="1" destOrd="0" presId="urn:microsoft.com/office/officeart/2009/3/layout/HorizontalOrganizationChart#45"/>
    <dgm:cxn modelId="{9CA8AEF8-FE90-DD4E-A59A-19C7D3F08FB7}" type="presParOf" srcId="{332B500B-0885-104C-B069-9B29D8B4BAE2}" destId="{E5315591-F05C-B144-B596-FC5325825B17}" srcOrd="0" destOrd="0" presId="urn:microsoft.com/office/officeart/2009/3/layout/HorizontalOrganizationChart#45"/>
    <dgm:cxn modelId="{96F40EA8-5AA0-E04C-B061-569FBBE42796}" type="presParOf" srcId="{332B500B-0885-104C-B069-9B29D8B4BAE2}" destId="{772074E0-3534-B143-8FCC-FE3E23F0865B}" srcOrd="1" destOrd="0" presId="urn:microsoft.com/office/officeart/2009/3/layout/HorizontalOrganizationChart#45"/>
    <dgm:cxn modelId="{D0186515-6671-E640-9427-839B28976D21}" type="presParOf" srcId="{772074E0-3534-B143-8FCC-FE3E23F0865B}" destId="{A225520B-1294-0C47-9966-AE92540CB3FE}" srcOrd="0" destOrd="0" presId="urn:microsoft.com/office/officeart/2009/3/layout/HorizontalOrganizationChart#45"/>
    <dgm:cxn modelId="{4FC38327-04D9-E148-B75A-5994A90D728B}" type="presParOf" srcId="{A225520B-1294-0C47-9966-AE92540CB3FE}" destId="{7CF5F9A5-C194-6449-9351-F28FD51C34CA}" srcOrd="0" destOrd="0" presId="urn:microsoft.com/office/officeart/2009/3/layout/HorizontalOrganizationChart#45"/>
    <dgm:cxn modelId="{C3A7C395-C14C-0249-9FC3-48C7E351683A}" type="presParOf" srcId="{A225520B-1294-0C47-9966-AE92540CB3FE}" destId="{29B43BE1-F852-D044-8CEB-F0EF0DC0E776}" srcOrd="1" destOrd="0" presId="urn:microsoft.com/office/officeart/2009/3/layout/HorizontalOrganizationChart#45"/>
    <dgm:cxn modelId="{AB417982-7988-2F4E-8C4E-2C35F5F7C5DA}" type="presParOf" srcId="{772074E0-3534-B143-8FCC-FE3E23F0865B}" destId="{DC28BC16-4F68-B946-A118-7CBC679115E8}" srcOrd="1" destOrd="0" presId="urn:microsoft.com/office/officeart/2009/3/layout/HorizontalOrganizationChart#45"/>
    <dgm:cxn modelId="{59BC9465-300F-7F48-86FD-6CE465400690}" type="presParOf" srcId="{772074E0-3534-B143-8FCC-FE3E23F0865B}" destId="{339AE872-CCB1-514B-8F46-39763E6ABD95}" srcOrd="2" destOrd="0" presId="urn:microsoft.com/office/officeart/2009/3/layout/HorizontalOrganizationChart#45"/>
    <dgm:cxn modelId="{87C0FCDC-BC75-834A-94F0-1C94F3392E41}" type="presParOf" srcId="{332B500B-0885-104C-B069-9B29D8B4BAE2}" destId="{F3969D6E-609C-DA43-8245-DC92570B6047}" srcOrd="2" destOrd="0" presId="urn:microsoft.com/office/officeart/2009/3/layout/HorizontalOrganizationChart#45"/>
    <dgm:cxn modelId="{A040F6C8-BB66-4F47-9BA5-35F57E145BFA}" type="presParOf" srcId="{332B500B-0885-104C-B069-9B29D8B4BAE2}" destId="{8A349F15-4436-C74A-B397-1683EC840B09}" srcOrd="3" destOrd="0" presId="urn:microsoft.com/office/officeart/2009/3/layout/HorizontalOrganizationChart#45"/>
    <dgm:cxn modelId="{264320DE-BECF-1A42-BF86-9B74574C957C}" type="presParOf" srcId="{8A349F15-4436-C74A-B397-1683EC840B09}" destId="{A3153B5D-2B14-DC40-8B39-2B0FDF27AAB2}" srcOrd="0" destOrd="0" presId="urn:microsoft.com/office/officeart/2009/3/layout/HorizontalOrganizationChart#45"/>
    <dgm:cxn modelId="{F5EDCA81-CDCB-554D-813C-D46D48968BDB}" type="presParOf" srcId="{A3153B5D-2B14-DC40-8B39-2B0FDF27AAB2}" destId="{DA47C5EB-0228-C348-86CB-8A428DD75534}" srcOrd="0" destOrd="0" presId="urn:microsoft.com/office/officeart/2009/3/layout/HorizontalOrganizationChart#45"/>
    <dgm:cxn modelId="{0AF46343-0BF6-2442-A251-16C548A4265B}" type="presParOf" srcId="{A3153B5D-2B14-DC40-8B39-2B0FDF27AAB2}" destId="{3DDA922B-796B-F54A-8797-A3ADC116B494}" srcOrd="1" destOrd="0" presId="urn:microsoft.com/office/officeart/2009/3/layout/HorizontalOrganizationChart#45"/>
    <dgm:cxn modelId="{217CE39D-8A9E-344F-9F29-BA20BC295153}" type="presParOf" srcId="{8A349F15-4436-C74A-B397-1683EC840B09}" destId="{EF3C87DB-9E63-104E-9C12-291D28FCEED9}" srcOrd="1" destOrd="0" presId="urn:microsoft.com/office/officeart/2009/3/layout/HorizontalOrganizationChart#45"/>
    <dgm:cxn modelId="{49B5F88B-6760-7346-903D-9CB67A197DFB}" type="presParOf" srcId="{8A349F15-4436-C74A-B397-1683EC840B09}" destId="{9B6DCB2A-A304-8345-A867-D4C637431E2F}" srcOrd="2" destOrd="0" presId="urn:microsoft.com/office/officeart/2009/3/layout/HorizontalOrganizationChart#45"/>
    <dgm:cxn modelId="{DAD5E3A2-74AE-0440-B678-45947B67177E}" type="presParOf" srcId="{332B500B-0885-104C-B069-9B29D8B4BAE2}" destId="{364A7071-AC90-D64E-AEE5-AB097AE71900}" srcOrd="4" destOrd="0" presId="urn:microsoft.com/office/officeart/2009/3/layout/HorizontalOrganizationChart#45"/>
    <dgm:cxn modelId="{4CFA59C5-32B6-CB4D-91BF-77F2FD129AD5}" type="presParOf" srcId="{332B500B-0885-104C-B069-9B29D8B4BAE2}" destId="{C5B6DCD2-3AFD-F544-AE5E-98A5FF2107A6}" srcOrd="5" destOrd="0" presId="urn:microsoft.com/office/officeart/2009/3/layout/HorizontalOrganizationChart#45"/>
    <dgm:cxn modelId="{12B602F3-8E8C-0D46-91FE-E7DA1E1E758F}" type="presParOf" srcId="{C5B6DCD2-3AFD-F544-AE5E-98A5FF2107A6}" destId="{B12996FF-F67E-AA49-B56F-BF8604DB534E}" srcOrd="0" destOrd="0" presId="urn:microsoft.com/office/officeart/2009/3/layout/HorizontalOrganizationChart#45"/>
    <dgm:cxn modelId="{BCC34D70-DEE6-694B-A6EC-66C2B373DFD8}" type="presParOf" srcId="{B12996FF-F67E-AA49-B56F-BF8604DB534E}" destId="{A476E152-3EE8-344F-A220-75FE1D94A553}" srcOrd="0" destOrd="0" presId="urn:microsoft.com/office/officeart/2009/3/layout/HorizontalOrganizationChart#45"/>
    <dgm:cxn modelId="{8565D104-BD1D-374E-8422-3255033A1620}" type="presParOf" srcId="{B12996FF-F67E-AA49-B56F-BF8604DB534E}" destId="{339EA3DF-7A69-164F-ACA6-DB51FAB08D92}" srcOrd="1" destOrd="0" presId="urn:microsoft.com/office/officeart/2009/3/layout/HorizontalOrganizationChart#45"/>
    <dgm:cxn modelId="{58EA3D74-F009-4C4E-B945-87E6EACBA01D}" type="presParOf" srcId="{C5B6DCD2-3AFD-F544-AE5E-98A5FF2107A6}" destId="{665BB54A-A9F8-B641-887B-835A0A4A9A05}" srcOrd="1" destOrd="0" presId="urn:microsoft.com/office/officeart/2009/3/layout/HorizontalOrganizationChart#45"/>
    <dgm:cxn modelId="{EBF3A212-E5A7-6B41-BD31-529E00EE30AC}" type="presParOf" srcId="{C5B6DCD2-3AFD-F544-AE5E-98A5FF2107A6}" destId="{E7839A10-2477-4649-ABFA-B69FA9E45E03}" srcOrd="2" destOrd="0" presId="urn:microsoft.com/office/officeart/2009/3/layout/HorizontalOrganizationChart#45"/>
    <dgm:cxn modelId="{F6296761-647A-CE4A-BC9E-F3FC3211B7D0}" type="presParOf" srcId="{45D6FA70-428D-C047-9B1F-094AC35AA5AA}" destId="{C1E7DD53-6450-A54F-9CB7-C48493D7BF4A}" srcOrd="2" destOrd="0" presId="urn:microsoft.com/office/officeart/2009/3/layout/HorizontalOrganizationChart#4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9" loCatId="" qsTypeId="urn:microsoft.com/office/officeart/2005/8/quickstyle/simple1#9" qsCatId="simple" csTypeId="urn:microsoft.com/office/officeart/2005/8/colors/accent2_1#9"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solidFill>
          <a:srgbClr val="FF0000"/>
        </a:solid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4602F1CE-60B4-E642-8545-5B41EEF82C95}" type="presOf" srcId="{60481217-866F-EC4E-9BCA-CCDCA186FDBB}" destId="{D5B41C15-8B97-2E4E-8953-BB8241D11771}" srcOrd="0" destOrd="0" presId="urn:microsoft.com/office/officeart/2009/3/layout/HorizontalOrganizationChart#9"/>
    <dgm:cxn modelId="{A9946E5B-5CEE-0940-AF74-6561BA161560}" type="presOf" srcId="{32431CC2-FF1C-1C47-B100-1999122DC494}" destId="{FEB746DA-611D-7546-9EAF-B8163E4EC36D}" srcOrd="0" destOrd="0" presId="urn:microsoft.com/office/officeart/2009/3/layout/HorizontalOrganizationChart#9"/>
    <dgm:cxn modelId="{580B8824-37BD-5442-BCA0-F4A387DB1376}" type="presOf" srcId="{E2775487-DF8A-344F-B8D8-6AC7FD999A3D}" destId="{1F170545-5F3F-A14A-B776-4C6B79BF8AE5}" srcOrd="0" destOrd="0" presId="urn:microsoft.com/office/officeart/2009/3/layout/HorizontalOrganizationChart#9"/>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E2085806-F873-C64A-8052-A01C6B93285D}" type="presOf" srcId="{C56A63DB-2540-B74A-844D-266E8014420E}" destId="{078E0EB9-8965-3347-A9FE-777BCBAF59A1}" srcOrd="1" destOrd="0" presId="urn:microsoft.com/office/officeart/2009/3/layout/HorizontalOrganizationChart#9"/>
    <dgm:cxn modelId="{FEBF9D39-D492-1C4D-80D8-1DC9B0464822}" type="presOf" srcId="{C3B1E552-4C86-934A-B9AC-6D80E09981FB}" destId="{0BF10FB6-4937-4545-B2B1-3E203BD6DE8A}" srcOrd="1" destOrd="0" presId="urn:microsoft.com/office/officeart/2009/3/layout/HorizontalOrganizationChart#9"/>
    <dgm:cxn modelId="{120FD00C-07BC-C54F-9A88-AD78D6FA03BC}" type="presOf" srcId="{32431CC2-FF1C-1C47-B100-1999122DC494}" destId="{398E564E-AB0F-984F-8DC0-A6A3ED798886}" srcOrd="1" destOrd="0" presId="urn:microsoft.com/office/officeart/2009/3/layout/HorizontalOrganizationChart#9"/>
    <dgm:cxn modelId="{3C77F3ED-1630-234F-B223-06A7669EC384}" type="presOf" srcId="{EA8C3C0C-7CD0-5840-B329-C1537917FA6E}" destId="{E5185E33-A69C-A14B-8DB1-4AE618D86EBD}" srcOrd="0" destOrd="0" presId="urn:microsoft.com/office/officeart/2009/3/layout/HorizontalOrganizationChart#9"/>
    <dgm:cxn modelId="{AA2B46B2-254B-7447-B54A-06F101070998}" type="presOf" srcId="{2B179273-2704-3D43-9593-9A14EA887E16}" destId="{0838EECB-55B7-E045-8B8A-C5CC1ABEBE3D}" srcOrd="1" destOrd="0" presId="urn:microsoft.com/office/officeart/2009/3/layout/HorizontalOrganizationChart#9"/>
    <dgm:cxn modelId="{A9582D28-D785-1041-942A-A6AAFD67324F}" srcId="{2B179273-2704-3D43-9593-9A14EA887E16}" destId="{C56A63DB-2540-B74A-844D-266E8014420E}" srcOrd="3" destOrd="0" parTransId="{8DF1DB71-48E7-9642-A49B-251B711B1738}" sibTransId="{097887AF-D762-EB4B-A45B-7E6F49C293E7}"/>
    <dgm:cxn modelId="{B1DF4EA9-70A7-8E4B-8C74-0DDC77A568F8}" type="presOf" srcId="{C56A63DB-2540-B74A-844D-266E8014420E}" destId="{AB1E20DE-926E-D043-913F-F98B1BCE8D50}" srcOrd="0" destOrd="0" presId="urn:microsoft.com/office/officeart/2009/3/layout/HorizontalOrganizationChart#9"/>
    <dgm:cxn modelId="{69576D11-943C-7F47-A282-6C4EB04C31D7}" type="presOf" srcId="{E9262D6E-5D67-1749-9B3E-98FE22637E0E}" destId="{D01011B3-9247-344D-89EF-A190C3A4E16A}" srcOrd="0" destOrd="0" presId="urn:microsoft.com/office/officeart/2009/3/layout/HorizontalOrganizationChart#9"/>
    <dgm:cxn modelId="{AF00F371-8FF5-C349-A920-57853FA47132}" type="presOf" srcId="{C3B1E552-4C86-934A-B9AC-6D80E09981FB}" destId="{59D41257-D9E9-F943-80BA-3F11804838C7}" srcOrd="0" destOrd="0" presId="urn:microsoft.com/office/officeart/2009/3/layout/HorizontalOrganizationChart#9"/>
    <dgm:cxn modelId="{2321DBDD-4835-FE46-9E19-B61DA855C3AF}" type="presOf" srcId="{8DF1DB71-48E7-9642-A49B-251B711B1738}" destId="{592399A9-576A-F948-84DC-39E095494FCC}" srcOrd="0" destOrd="0" presId="urn:microsoft.com/office/officeart/2009/3/layout/HorizontalOrganizationChart#9"/>
    <dgm:cxn modelId="{67121A95-0FB2-F549-B39E-37D1FC45E53E}" type="presOf" srcId="{0572A4C9-B3DE-A943-A31D-6C390134C0DE}" destId="{FEA15BB8-BB7F-6240-A649-8E9B8F3FCE92}" srcOrd="0" destOrd="0" presId="urn:microsoft.com/office/officeart/2009/3/layout/HorizontalOrganizationChart#9"/>
    <dgm:cxn modelId="{3405F10C-7416-524F-BCF5-D6D8FE59C2EA}" type="presOf" srcId="{0774BB43-37B4-DC4F-81E4-178EF4A18D34}" destId="{759DA5C7-AB80-6547-BEDD-B6A548F15238}" srcOrd="0" destOrd="0" presId="urn:microsoft.com/office/officeart/2009/3/layout/HorizontalOrganizationChart#9"/>
    <dgm:cxn modelId="{615780AA-D252-6349-8149-84AECC3C0A53}" type="presOf" srcId="{2B179273-2704-3D43-9593-9A14EA887E16}" destId="{C66CCFD0-EBC3-7149-A8D4-80E9D63FB304}" srcOrd="0" destOrd="0" presId="urn:microsoft.com/office/officeart/2009/3/layout/HorizontalOrganizationChart#9"/>
    <dgm:cxn modelId="{64838AD9-C228-084D-BE22-F2289C3E88CA}" type="presOf" srcId="{0774BB43-37B4-DC4F-81E4-178EF4A18D34}" destId="{05E3AC22-BCCB-D145-94DE-970DB76ABA3C}" srcOrd="1" destOrd="0" presId="urn:microsoft.com/office/officeart/2009/3/layout/HorizontalOrganizationChart#9"/>
    <dgm:cxn modelId="{3E13D98F-9E2D-8642-96ED-4857B0886393}" type="presOf" srcId="{E2775487-DF8A-344F-B8D8-6AC7FD999A3D}" destId="{AA1EC854-01A0-3B42-B2B8-01447225C09A}" srcOrd="1" destOrd="0" presId="urn:microsoft.com/office/officeart/2009/3/layout/HorizontalOrganizationChart#9"/>
    <dgm:cxn modelId="{504B9D61-2984-C441-9E32-5D232009C45F}" type="presOf" srcId="{60C86F9E-ECD4-F648-A2BA-C82DE325D55B}" destId="{39CC3071-B54C-4946-BADD-878ECE21822F}" srcOrd="0" destOrd="0" presId="urn:microsoft.com/office/officeart/2009/3/layout/HorizontalOrganizationChart#9"/>
    <dgm:cxn modelId="{F13C2673-5244-664F-BDFE-208B5F233474}" type="presParOf" srcId="{D01011B3-9247-344D-89EF-A190C3A4E16A}" destId="{522A4F15-5E5B-4343-AC2A-145AD12F5BC8}" srcOrd="0" destOrd="0" presId="urn:microsoft.com/office/officeart/2009/3/layout/HorizontalOrganizationChart#9"/>
    <dgm:cxn modelId="{97B2786E-50D6-174F-9C36-45616B079009}" type="presParOf" srcId="{522A4F15-5E5B-4343-AC2A-145AD12F5BC8}" destId="{F15FC2B3-F7CC-D546-A82F-D26D0E72EEAC}" srcOrd="0" destOrd="0" presId="urn:microsoft.com/office/officeart/2009/3/layout/HorizontalOrganizationChart#9"/>
    <dgm:cxn modelId="{9D1ADA2A-1652-4B4A-9B28-23E46715A73B}" type="presParOf" srcId="{F15FC2B3-F7CC-D546-A82F-D26D0E72EEAC}" destId="{C66CCFD0-EBC3-7149-A8D4-80E9D63FB304}" srcOrd="0" destOrd="0" presId="urn:microsoft.com/office/officeart/2009/3/layout/HorizontalOrganizationChart#9"/>
    <dgm:cxn modelId="{EABFF1D3-D4E4-CE41-859F-E1FC7F724789}" type="presParOf" srcId="{F15FC2B3-F7CC-D546-A82F-D26D0E72EEAC}" destId="{0838EECB-55B7-E045-8B8A-C5CC1ABEBE3D}" srcOrd="1" destOrd="0" presId="urn:microsoft.com/office/officeart/2009/3/layout/HorizontalOrganizationChart#9"/>
    <dgm:cxn modelId="{C5EB0DBF-055D-4E4E-909C-BF6D6C384D3D}" type="presParOf" srcId="{522A4F15-5E5B-4343-AC2A-145AD12F5BC8}" destId="{27EE6AE5-5A1A-3140-892B-66736C64D091}" srcOrd="1" destOrd="0" presId="urn:microsoft.com/office/officeart/2009/3/layout/HorizontalOrganizationChart#9"/>
    <dgm:cxn modelId="{8E81FDCD-786E-CF48-832E-680E1E4EA98E}" type="presParOf" srcId="{27EE6AE5-5A1A-3140-892B-66736C64D091}" destId="{39CC3071-B54C-4946-BADD-878ECE21822F}" srcOrd="0" destOrd="0" presId="urn:microsoft.com/office/officeart/2009/3/layout/HorizontalOrganizationChart#9"/>
    <dgm:cxn modelId="{3AA33465-6745-EF4F-94ED-5DA74431D413}" type="presParOf" srcId="{27EE6AE5-5A1A-3140-892B-66736C64D091}" destId="{A87CA5F6-E563-254D-8019-8E43BDB9E430}" srcOrd="1" destOrd="0" presId="urn:microsoft.com/office/officeart/2009/3/layout/HorizontalOrganizationChart#9"/>
    <dgm:cxn modelId="{3F5C18DE-48D2-1F46-B4D8-5630690CA185}" type="presParOf" srcId="{A87CA5F6-E563-254D-8019-8E43BDB9E430}" destId="{2121AAF9-47A7-D34F-83AA-AD09384DD22B}" srcOrd="0" destOrd="0" presId="urn:microsoft.com/office/officeart/2009/3/layout/HorizontalOrganizationChart#9"/>
    <dgm:cxn modelId="{0DDEDC3B-0D8F-984F-8CE1-26D41C0D454F}" type="presParOf" srcId="{2121AAF9-47A7-D34F-83AA-AD09384DD22B}" destId="{1F170545-5F3F-A14A-B776-4C6B79BF8AE5}" srcOrd="0" destOrd="0" presId="urn:microsoft.com/office/officeart/2009/3/layout/HorizontalOrganizationChart#9"/>
    <dgm:cxn modelId="{7CA9166E-7733-974C-8B27-A843795E81D8}" type="presParOf" srcId="{2121AAF9-47A7-D34F-83AA-AD09384DD22B}" destId="{AA1EC854-01A0-3B42-B2B8-01447225C09A}" srcOrd="1" destOrd="0" presId="urn:microsoft.com/office/officeart/2009/3/layout/HorizontalOrganizationChart#9"/>
    <dgm:cxn modelId="{C2AB5971-781C-3044-A3E9-F982210C3B49}" type="presParOf" srcId="{A87CA5F6-E563-254D-8019-8E43BDB9E430}" destId="{94FBC40C-5DCB-C24B-BDC8-1CDCFD2977CA}" srcOrd="1" destOrd="0" presId="urn:microsoft.com/office/officeart/2009/3/layout/HorizontalOrganizationChart#9"/>
    <dgm:cxn modelId="{ABF2F4A0-318F-5E41-A4D5-27FA9671EDFF}" type="presParOf" srcId="{A87CA5F6-E563-254D-8019-8E43BDB9E430}" destId="{924395FB-44C8-1B4E-B957-03E49C5D33DB}" srcOrd="2" destOrd="0" presId="urn:microsoft.com/office/officeart/2009/3/layout/HorizontalOrganizationChart#9"/>
    <dgm:cxn modelId="{49541471-7249-D34F-9FAA-78B476B0F1A6}" type="presParOf" srcId="{27EE6AE5-5A1A-3140-892B-66736C64D091}" destId="{FEA15BB8-BB7F-6240-A649-8E9B8F3FCE92}" srcOrd="2" destOrd="0" presId="urn:microsoft.com/office/officeart/2009/3/layout/HorizontalOrganizationChart#9"/>
    <dgm:cxn modelId="{4BACF5F1-C426-6F4F-B64A-9FC5CA0AA9BD}" type="presParOf" srcId="{27EE6AE5-5A1A-3140-892B-66736C64D091}" destId="{DBD5B863-3310-A146-80BE-76595AEC574F}" srcOrd="3" destOrd="0" presId="urn:microsoft.com/office/officeart/2009/3/layout/HorizontalOrganizationChart#9"/>
    <dgm:cxn modelId="{A576B763-E442-1943-A615-AAA7BFE195F0}" type="presParOf" srcId="{DBD5B863-3310-A146-80BE-76595AEC574F}" destId="{8B508A1B-FECB-4A48-86F4-79662C0296D9}" srcOrd="0" destOrd="0" presId="urn:microsoft.com/office/officeart/2009/3/layout/HorizontalOrganizationChart#9"/>
    <dgm:cxn modelId="{259E8239-643B-7F40-9E26-9029A9CCB927}" type="presParOf" srcId="{8B508A1B-FECB-4A48-86F4-79662C0296D9}" destId="{759DA5C7-AB80-6547-BEDD-B6A548F15238}" srcOrd="0" destOrd="0" presId="urn:microsoft.com/office/officeart/2009/3/layout/HorizontalOrganizationChart#9"/>
    <dgm:cxn modelId="{7E5DE054-1A8A-2143-B735-57BBB55C1BF3}" type="presParOf" srcId="{8B508A1B-FECB-4A48-86F4-79662C0296D9}" destId="{05E3AC22-BCCB-D145-94DE-970DB76ABA3C}" srcOrd="1" destOrd="0" presId="urn:microsoft.com/office/officeart/2009/3/layout/HorizontalOrganizationChart#9"/>
    <dgm:cxn modelId="{96A2538F-47AD-694D-A860-4B7A143D8240}" type="presParOf" srcId="{DBD5B863-3310-A146-80BE-76595AEC574F}" destId="{7DFFB080-5E62-D143-A36B-5E78DDF3B740}" srcOrd="1" destOrd="0" presId="urn:microsoft.com/office/officeart/2009/3/layout/HorizontalOrganizationChart#9"/>
    <dgm:cxn modelId="{7BA22F2D-E903-7B4D-8CC5-147CBFA571DF}" type="presParOf" srcId="{DBD5B863-3310-A146-80BE-76595AEC574F}" destId="{6929E8D5-9FEF-7644-AF7A-52F023AE7FE9}" srcOrd="2" destOrd="0" presId="urn:microsoft.com/office/officeart/2009/3/layout/HorizontalOrganizationChart#9"/>
    <dgm:cxn modelId="{A06C278C-4A34-BE49-9558-2CB8BCA13E26}" type="presParOf" srcId="{27EE6AE5-5A1A-3140-892B-66736C64D091}" destId="{E5185E33-A69C-A14B-8DB1-4AE618D86EBD}" srcOrd="4" destOrd="0" presId="urn:microsoft.com/office/officeart/2009/3/layout/HorizontalOrganizationChart#9"/>
    <dgm:cxn modelId="{EA8B9A70-FF50-2042-B88F-C87D1FE60777}" type="presParOf" srcId="{27EE6AE5-5A1A-3140-892B-66736C64D091}" destId="{9C501E13-1C3D-C34C-9444-38ED53A28DAD}" srcOrd="5" destOrd="0" presId="urn:microsoft.com/office/officeart/2009/3/layout/HorizontalOrganizationChart#9"/>
    <dgm:cxn modelId="{462BFDEB-7A67-464D-BC19-B5A3C9AF1921}" type="presParOf" srcId="{9C501E13-1C3D-C34C-9444-38ED53A28DAD}" destId="{D21B1B66-1004-B846-8462-E980A4497C48}" srcOrd="0" destOrd="0" presId="urn:microsoft.com/office/officeart/2009/3/layout/HorizontalOrganizationChart#9"/>
    <dgm:cxn modelId="{8902DFAB-396E-1A43-9D42-230403763899}" type="presParOf" srcId="{D21B1B66-1004-B846-8462-E980A4497C48}" destId="{59D41257-D9E9-F943-80BA-3F11804838C7}" srcOrd="0" destOrd="0" presId="urn:microsoft.com/office/officeart/2009/3/layout/HorizontalOrganizationChart#9"/>
    <dgm:cxn modelId="{BB290EFB-2659-4D4B-B2BA-90706C984B7E}" type="presParOf" srcId="{D21B1B66-1004-B846-8462-E980A4497C48}" destId="{0BF10FB6-4937-4545-B2B1-3E203BD6DE8A}" srcOrd="1" destOrd="0" presId="urn:microsoft.com/office/officeart/2009/3/layout/HorizontalOrganizationChart#9"/>
    <dgm:cxn modelId="{FCF6F650-35BD-F045-9D5B-40359DD0D1A4}" type="presParOf" srcId="{9C501E13-1C3D-C34C-9444-38ED53A28DAD}" destId="{8F1B0309-21A9-8849-B53A-EA3DFCD4C4F0}" srcOrd="1" destOrd="0" presId="urn:microsoft.com/office/officeart/2009/3/layout/HorizontalOrganizationChart#9"/>
    <dgm:cxn modelId="{4AC3F53F-1AD5-4F46-87C7-50E9D2F3FB6B}" type="presParOf" srcId="{9C501E13-1C3D-C34C-9444-38ED53A28DAD}" destId="{22615910-1D52-C34A-95A6-872F0B23C7DF}" srcOrd="2" destOrd="0" presId="urn:microsoft.com/office/officeart/2009/3/layout/HorizontalOrganizationChart#9"/>
    <dgm:cxn modelId="{C9CD0855-F8BB-BB42-93A5-41BC2871025A}" type="presParOf" srcId="{27EE6AE5-5A1A-3140-892B-66736C64D091}" destId="{592399A9-576A-F948-84DC-39E095494FCC}" srcOrd="6" destOrd="0" presId="urn:microsoft.com/office/officeart/2009/3/layout/HorizontalOrganizationChart#9"/>
    <dgm:cxn modelId="{A9B3B303-302E-CA44-90FB-F651B2E2BED5}" type="presParOf" srcId="{27EE6AE5-5A1A-3140-892B-66736C64D091}" destId="{CE9AFFBE-26A9-5642-889D-A6AE33D4B085}" srcOrd="7" destOrd="0" presId="urn:microsoft.com/office/officeart/2009/3/layout/HorizontalOrganizationChart#9"/>
    <dgm:cxn modelId="{95370D73-56A4-FB4E-A6C1-6BF4C8B3ED6D}" type="presParOf" srcId="{CE9AFFBE-26A9-5642-889D-A6AE33D4B085}" destId="{EA435581-C6D6-5249-99A1-6BA121C879BA}" srcOrd="0" destOrd="0" presId="urn:microsoft.com/office/officeart/2009/3/layout/HorizontalOrganizationChart#9"/>
    <dgm:cxn modelId="{14A5FACC-A069-9D4F-9EE5-9CE4F70B4AD8}" type="presParOf" srcId="{EA435581-C6D6-5249-99A1-6BA121C879BA}" destId="{AB1E20DE-926E-D043-913F-F98B1BCE8D50}" srcOrd="0" destOrd="0" presId="urn:microsoft.com/office/officeart/2009/3/layout/HorizontalOrganizationChart#9"/>
    <dgm:cxn modelId="{35CB2EBA-BD21-8149-87DC-2D2F66BFE4A4}" type="presParOf" srcId="{EA435581-C6D6-5249-99A1-6BA121C879BA}" destId="{078E0EB9-8965-3347-A9FE-777BCBAF59A1}" srcOrd="1" destOrd="0" presId="urn:microsoft.com/office/officeart/2009/3/layout/HorizontalOrganizationChart#9"/>
    <dgm:cxn modelId="{3EF9B687-BCE2-A54F-88B0-5EEDAF350BE7}" type="presParOf" srcId="{CE9AFFBE-26A9-5642-889D-A6AE33D4B085}" destId="{E08B2666-EF99-4348-B311-4C310DA0B24C}" srcOrd="1" destOrd="0" presId="urn:microsoft.com/office/officeart/2009/3/layout/HorizontalOrganizationChart#9"/>
    <dgm:cxn modelId="{3500D609-0C15-F34E-ABDA-AB4A6C97BE67}" type="presParOf" srcId="{CE9AFFBE-26A9-5642-889D-A6AE33D4B085}" destId="{9E6AFEFB-5257-1246-ABCE-3D448D1E1C41}" srcOrd="2" destOrd="0" presId="urn:microsoft.com/office/officeart/2009/3/layout/HorizontalOrganizationChart#9"/>
    <dgm:cxn modelId="{06545CE3-8EEA-504A-96C4-2E4F6DC54F0E}" type="presParOf" srcId="{27EE6AE5-5A1A-3140-892B-66736C64D091}" destId="{D5B41C15-8B97-2E4E-8953-BB8241D11771}" srcOrd="8" destOrd="0" presId="urn:microsoft.com/office/officeart/2009/3/layout/HorizontalOrganizationChart#9"/>
    <dgm:cxn modelId="{99BF62B6-6220-8B43-A488-3067FA7DE67E}" type="presParOf" srcId="{27EE6AE5-5A1A-3140-892B-66736C64D091}" destId="{DEC1EF73-ECFD-8F42-954E-349A2B317E0B}" srcOrd="9" destOrd="0" presId="urn:microsoft.com/office/officeart/2009/3/layout/HorizontalOrganizationChart#9"/>
    <dgm:cxn modelId="{5B801530-F7B9-8143-B9B4-15CBDD1629E1}" type="presParOf" srcId="{DEC1EF73-ECFD-8F42-954E-349A2B317E0B}" destId="{2848BF66-6C88-1E45-AD2A-F7E2D971DC68}" srcOrd="0" destOrd="0" presId="urn:microsoft.com/office/officeart/2009/3/layout/HorizontalOrganizationChart#9"/>
    <dgm:cxn modelId="{371C4348-9E67-3447-8E5D-BB1907404711}" type="presParOf" srcId="{2848BF66-6C88-1E45-AD2A-F7E2D971DC68}" destId="{FEB746DA-611D-7546-9EAF-B8163E4EC36D}" srcOrd="0" destOrd="0" presId="urn:microsoft.com/office/officeart/2009/3/layout/HorizontalOrganizationChart#9"/>
    <dgm:cxn modelId="{4D9B8635-0520-1E43-B08F-0204102D4B7E}" type="presParOf" srcId="{2848BF66-6C88-1E45-AD2A-F7E2D971DC68}" destId="{398E564E-AB0F-984F-8DC0-A6A3ED798886}" srcOrd="1" destOrd="0" presId="urn:microsoft.com/office/officeart/2009/3/layout/HorizontalOrganizationChart#9"/>
    <dgm:cxn modelId="{6147366D-5050-2C47-AA8A-1C70738BFB11}" type="presParOf" srcId="{DEC1EF73-ECFD-8F42-954E-349A2B317E0B}" destId="{92413F5C-5079-B445-AFDC-455212E9B5DD}" srcOrd="1" destOrd="0" presId="urn:microsoft.com/office/officeart/2009/3/layout/HorizontalOrganizationChart#9"/>
    <dgm:cxn modelId="{570F6010-22ED-8F49-966A-6B663F3A3544}" type="presParOf" srcId="{DEC1EF73-ECFD-8F42-954E-349A2B317E0B}" destId="{AEE40536-DA15-B94E-A7DF-407DB9094E8F}" srcOrd="2" destOrd="0" presId="urn:microsoft.com/office/officeart/2009/3/layout/HorizontalOrganizationChart#9"/>
    <dgm:cxn modelId="{B0583819-F744-7744-8B09-130C813E236E}" type="presParOf" srcId="{522A4F15-5E5B-4343-AC2A-145AD12F5BC8}" destId="{C67A4154-AA7D-8744-A523-45364D3CDCAE}" srcOrd="2" destOrd="0" presId="urn:microsoft.com/office/officeart/2009/3/layout/HorizontalOrganizationChart#9"/>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0.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6" loCatId="" qsTypeId="urn:microsoft.com/office/officeart/2005/8/quickstyle/simple1#56" qsCatId="simple" csTypeId="urn:microsoft.com/office/officeart/2005/8/colors/accent2_1#57"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a:noFill/>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a:solidFill>
          <a:srgbClr val="C00000"/>
        </a:solidFill>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75DDD586-594C-7049-94E8-60206290346A}" type="presOf" srcId="{312D792C-8785-0742-995F-8A00AD8B185E}" destId="{29B43BE1-F852-D044-8CEB-F0EF0DC0E776}" srcOrd="1" destOrd="0" presId="urn:microsoft.com/office/officeart/2009/3/layout/HorizontalOrganizationChart#46"/>
    <dgm:cxn modelId="{0FE22498-F327-1846-9F56-F3FC0BC4E36E}" type="presOf" srcId="{37C83456-9771-D146-B932-C5DF80EB7468}" destId="{F3969D6E-609C-DA43-8245-DC92570B6047}" srcOrd="0" destOrd="0" presId="urn:microsoft.com/office/officeart/2009/3/layout/HorizontalOrganizationChart#46"/>
    <dgm:cxn modelId="{88777249-E984-024E-86E4-F8F0C7750E47}" type="presOf" srcId="{DB3C6E3D-6EEA-FC43-881D-EEBC28D44354}" destId="{66896C86-C2A0-5D4D-88CD-7CE37DDCFECC}" srcOrd="1" destOrd="0" presId="urn:microsoft.com/office/officeart/2009/3/layout/HorizontalOrganizationChart#46"/>
    <dgm:cxn modelId="{E8619307-222B-0345-B395-BB8C8D5E5802}" type="presOf" srcId="{DB3C6E3D-6EEA-FC43-881D-EEBC28D44354}" destId="{96447C4A-CC1A-E248-935E-3175ECDA8867}" srcOrd="0" destOrd="0" presId="urn:microsoft.com/office/officeart/2009/3/layout/HorizontalOrganizationChart#46"/>
    <dgm:cxn modelId="{65051DAE-F1AF-4B49-9C1C-8677A4FB64FC}" type="presOf" srcId="{1EEEB63A-81FA-DD47-903A-F2F2351A4392}" destId="{E5315591-F05C-B144-B596-FC5325825B17}" srcOrd="0" destOrd="0" presId="urn:microsoft.com/office/officeart/2009/3/layout/HorizontalOrganizationChart#46"/>
    <dgm:cxn modelId="{163CA193-3B98-1646-A4D1-8462174F9024}" srcId="{DB3C6E3D-6EEA-FC43-881D-EEBC28D44354}" destId="{6EE2C837-A983-FD4C-A181-B916AE64158A}" srcOrd="2" destOrd="0" parTransId="{ACB53FCA-302F-9446-8A05-AFC68A9C149A}" sibTransId="{7E05BFFD-4E43-AC4C-910A-A33BF0733281}"/>
    <dgm:cxn modelId="{C9A223E8-BB73-034E-B30F-2E484FD3A0A1}" type="presOf" srcId="{B07DC980-2071-BA4A-A6D7-EAA848340E2F}" destId="{DA47C5EB-0228-C348-86CB-8A428DD75534}" srcOrd="0" destOrd="0" presId="urn:microsoft.com/office/officeart/2009/3/layout/HorizontalOrganizationChart#46"/>
    <dgm:cxn modelId="{9F75C2E0-7ACF-1942-A66D-35AC79B490E5}" type="presOf" srcId="{6EE2C837-A983-FD4C-A181-B916AE64158A}" destId="{339EA3DF-7A69-164F-ACA6-DB51FAB08D92}" srcOrd="1" destOrd="0" presId="urn:microsoft.com/office/officeart/2009/3/layout/HorizontalOrganizationChart#46"/>
    <dgm:cxn modelId="{3A0DA097-47FF-8645-B8B4-8630D5311121}" srcId="{92F883D0-834A-E64E-B23B-03D62E92B9EC}" destId="{DB3C6E3D-6EEA-FC43-881D-EEBC28D44354}" srcOrd="0" destOrd="0" parTransId="{867D4756-389D-164F-B707-BDBCDFB4300A}" sibTransId="{3F36C684-B6BA-1947-86D7-30A486F288D3}"/>
    <dgm:cxn modelId="{D9C8E121-0A43-284B-B5AC-136C49AC76CD}" type="presOf" srcId="{92F883D0-834A-E64E-B23B-03D62E92B9EC}" destId="{BE97DD9C-C0DD-D643-92AF-64CD7660C819}" srcOrd="0" destOrd="0" presId="urn:microsoft.com/office/officeart/2009/3/layout/HorizontalOrganizationChart#46"/>
    <dgm:cxn modelId="{AFC6A28F-9E28-8B40-8907-45CB75FC0535}" type="presOf" srcId="{ACB53FCA-302F-9446-8A05-AFC68A9C149A}" destId="{364A7071-AC90-D64E-AEE5-AB097AE71900}" srcOrd="0" destOrd="0" presId="urn:microsoft.com/office/officeart/2009/3/layout/HorizontalOrganizationChart#46"/>
    <dgm:cxn modelId="{812F7F8D-E60C-884E-A327-32F240BDEB07}" type="presOf" srcId="{B07DC980-2071-BA4A-A6D7-EAA848340E2F}" destId="{3DDA922B-796B-F54A-8797-A3ADC116B494}" srcOrd="1" destOrd="0" presId="urn:microsoft.com/office/officeart/2009/3/layout/HorizontalOrganizationChart#46"/>
    <dgm:cxn modelId="{BECBC8C3-DB44-A445-84A6-E945294695B6}" type="presOf" srcId="{6EE2C837-A983-FD4C-A181-B916AE64158A}" destId="{A476E152-3EE8-344F-A220-75FE1D94A553}" srcOrd="0" destOrd="0" presId="urn:microsoft.com/office/officeart/2009/3/layout/HorizontalOrganizationChart#46"/>
    <dgm:cxn modelId="{3A8A1E5F-DF78-6942-9A65-A2D7F13DB3BE}" srcId="{DB3C6E3D-6EEA-FC43-881D-EEBC28D44354}" destId="{312D792C-8785-0742-995F-8A00AD8B185E}" srcOrd="0" destOrd="0" parTransId="{1EEEB63A-81FA-DD47-903A-F2F2351A4392}" sibTransId="{EDDDAA28-A3B1-8F44-8825-C1E3FEAA6B66}"/>
    <dgm:cxn modelId="{A98C9387-86BF-F74C-9ACB-62AD4F136642}" srcId="{DB3C6E3D-6EEA-FC43-881D-EEBC28D44354}" destId="{B07DC980-2071-BA4A-A6D7-EAA848340E2F}" srcOrd="1" destOrd="0" parTransId="{37C83456-9771-D146-B932-C5DF80EB7468}" sibTransId="{7369F45E-BEB5-2A44-BCD7-0605F24E1E6A}"/>
    <dgm:cxn modelId="{B03B099C-F66A-B747-80B7-61E004F35D00}" type="presOf" srcId="{312D792C-8785-0742-995F-8A00AD8B185E}" destId="{7CF5F9A5-C194-6449-9351-F28FD51C34CA}" srcOrd="0" destOrd="0" presId="urn:microsoft.com/office/officeart/2009/3/layout/HorizontalOrganizationChart#46"/>
    <dgm:cxn modelId="{821CD809-057C-9C49-9FD8-642919F5DB32}" type="presParOf" srcId="{BE97DD9C-C0DD-D643-92AF-64CD7660C819}" destId="{45D6FA70-428D-C047-9B1F-094AC35AA5AA}" srcOrd="0" destOrd="0" presId="urn:microsoft.com/office/officeart/2009/3/layout/HorizontalOrganizationChart#46"/>
    <dgm:cxn modelId="{A8AD8857-48EF-7D4F-92CC-7458BCB0B8CD}" type="presParOf" srcId="{45D6FA70-428D-C047-9B1F-094AC35AA5AA}" destId="{6C7289A4-56BA-1240-9CE6-7C39FD405B95}" srcOrd="0" destOrd="0" presId="urn:microsoft.com/office/officeart/2009/3/layout/HorizontalOrganizationChart#46"/>
    <dgm:cxn modelId="{419176F0-BC23-C94F-B457-88AD949FDD6E}" type="presParOf" srcId="{6C7289A4-56BA-1240-9CE6-7C39FD405B95}" destId="{96447C4A-CC1A-E248-935E-3175ECDA8867}" srcOrd="0" destOrd="0" presId="urn:microsoft.com/office/officeart/2009/3/layout/HorizontalOrganizationChart#46"/>
    <dgm:cxn modelId="{DD933AD0-747D-7A46-AD9F-824D26241E2C}" type="presParOf" srcId="{6C7289A4-56BA-1240-9CE6-7C39FD405B95}" destId="{66896C86-C2A0-5D4D-88CD-7CE37DDCFECC}" srcOrd="1" destOrd="0" presId="urn:microsoft.com/office/officeart/2009/3/layout/HorizontalOrganizationChart#46"/>
    <dgm:cxn modelId="{AABC83D3-26A5-884A-8891-EA23F3176718}" type="presParOf" srcId="{45D6FA70-428D-C047-9B1F-094AC35AA5AA}" destId="{332B500B-0885-104C-B069-9B29D8B4BAE2}" srcOrd="1" destOrd="0" presId="urn:microsoft.com/office/officeart/2009/3/layout/HorizontalOrganizationChart#46"/>
    <dgm:cxn modelId="{121D33CB-4854-1848-8D11-57E4CD703B00}" type="presParOf" srcId="{332B500B-0885-104C-B069-9B29D8B4BAE2}" destId="{E5315591-F05C-B144-B596-FC5325825B17}" srcOrd="0" destOrd="0" presId="urn:microsoft.com/office/officeart/2009/3/layout/HorizontalOrganizationChart#46"/>
    <dgm:cxn modelId="{F7829A7E-EB0B-6347-B378-FD887701697D}" type="presParOf" srcId="{332B500B-0885-104C-B069-9B29D8B4BAE2}" destId="{772074E0-3534-B143-8FCC-FE3E23F0865B}" srcOrd="1" destOrd="0" presId="urn:microsoft.com/office/officeart/2009/3/layout/HorizontalOrganizationChart#46"/>
    <dgm:cxn modelId="{581EA67E-1BC3-4848-9C11-C1CA946FA3B6}" type="presParOf" srcId="{772074E0-3534-B143-8FCC-FE3E23F0865B}" destId="{A225520B-1294-0C47-9966-AE92540CB3FE}" srcOrd="0" destOrd="0" presId="urn:microsoft.com/office/officeart/2009/3/layout/HorizontalOrganizationChart#46"/>
    <dgm:cxn modelId="{7F1376B3-7151-4740-A42A-9C3B1FB8A605}" type="presParOf" srcId="{A225520B-1294-0C47-9966-AE92540CB3FE}" destId="{7CF5F9A5-C194-6449-9351-F28FD51C34CA}" srcOrd="0" destOrd="0" presId="urn:microsoft.com/office/officeart/2009/3/layout/HorizontalOrganizationChart#46"/>
    <dgm:cxn modelId="{B3E61C2E-3C70-2B40-B30C-F64169C30556}" type="presParOf" srcId="{A225520B-1294-0C47-9966-AE92540CB3FE}" destId="{29B43BE1-F852-D044-8CEB-F0EF0DC0E776}" srcOrd="1" destOrd="0" presId="urn:microsoft.com/office/officeart/2009/3/layout/HorizontalOrganizationChart#46"/>
    <dgm:cxn modelId="{9EFD2896-A0CB-AF49-80FA-3BC7DB8DE74A}" type="presParOf" srcId="{772074E0-3534-B143-8FCC-FE3E23F0865B}" destId="{DC28BC16-4F68-B946-A118-7CBC679115E8}" srcOrd="1" destOrd="0" presId="urn:microsoft.com/office/officeart/2009/3/layout/HorizontalOrganizationChart#46"/>
    <dgm:cxn modelId="{76FE8C90-05AF-1F47-8281-AFAB0D1BB0C6}" type="presParOf" srcId="{772074E0-3534-B143-8FCC-FE3E23F0865B}" destId="{339AE872-CCB1-514B-8F46-39763E6ABD95}" srcOrd="2" destOrd="0" presId="urn:microsoft.com/office/officeart/2009/3/layout/HorizontalOrganizationChart#46"/>
    <dgm:cxn modelId="{6A9666DA-42CF-1244-836D-F3F4123DD598}" type="presParOf" srcId="{332B500B-0885-104C-B069-9B29D8B4BAE2}" destId="{F3969D6E-609C-DA43-8245-DC92570B6047}" srcOrd="2" destOrd="0" presId="urn:microsoft.com/office/officeart/2009/3/layout/HorizontalOrganizationChart#46"/>
    <dgm:cxn modelId="{0BB93923-E41B-B14E-B599-EAB6170B4A1A}" type="presParOf" srcId="{332B500B-0885-104C-B069-9B29D8B4BAE2}" destId="{8A349F15-4436-C74A-B397-1683EC840B09}" srcOrd="3" destOrd="0" presId="urn:microsoft.com/office/officeart/2009/3/layout/HorizontalOrganizationChart#46"/>
    <dgm:cxn modelId="{FD85B268-2D9F-7849-B174-8884CA4A8836}" type="presParOf" srcId="{8A349F15-4436-C74A-B397-1683EC840B09}" destId="{A3153B5D-2B14-DC40-8B39-2B0FDF27AAB2}" srcOrd="0" destOrd="0" presId="urn:microsoft.com/office/officeart/2009/3/layout/HorizontalOrganizationChart#46"/>
    <dgm:cxn modelId="{4E29F4C4-7DEB-0843-B108-1D3E2B5C6087}" type="presParOf" srcId="{A3153B5D-2B14-DC40-8B39-2B0FDF27AAB2}" destId="{DA47C5EB-0228-C348-86CB-8A428DD75534}" srcOrd="0" destOrd="0" presId="urn:microsoft.com/office/officeart/2009/3/layout/HorizontalOrganizationChart#46"/>
    <dgm:cxn modelId="{89E47433-F23A-A44C-8B73-FBC19C9DDFD5}" type="presParOf" srcId="{A3153B5D-2B14-DC40-8B39-2B0FDF27AAB2}" destId="{3DDA922B-796B-F54A-8797-A3ADC116B494}" srcOrd="1" destOrd="0" presId="urn:microsoft.com/office/officeart/2009/3/layout/HorizontalOrganizationChart#46"/>
    <dgm:cxn modelId="{97DB2BD6-7DAF-DD44-A53F-566CC7140D92}" type="presParOf" srcId="{8A349F15-4436-C74A-B397-1683EC840B09}" destId="{EF3C87DB-9E63-104E-9C12-291D28FCEED9}" srcOrd="1" destOrd="0" presId="urn:microsoft.com/office/officeart/2009/3/layout/HorizontalOrganizationChart#46"/>
    <dgm:cxn modelId="{F5BB2D95-C141-2549-9A85-AB4E0B134714}" type="presParOf" srcId="{8A349F15-4436-C74A-B397-1683EC840B09}" destId="{9B6DCB2A-A304-8345-A867-D4C637431E2F}" srcOrd="2" destOrd="0" presId="urn:microsoft.com/office/officeart/2009/3/layout/HorizontalOrganizationChart#46"/>
    <dgm:cxn modelId="{E5EA4438-64C7-D344-BBA0-FC95D7C48E23}" type="presParOf" srcId="{332B500B-0885-104C-B069-9B29D8B4BAE2}" destId="{364A7071-AC90-D64E-AEE5-AB097AE71900}" srcOrd="4" destOrd="0" presId="urn:microsoft.com/office/officeart/2009/3/layout/HorizontalOrganizationChart#46"/>
    <dgm:cxn modelId="{0292763D-D848-534E-9841-74A2AE5A2D17}" type="presParOf" srcId="{332B500B-0885-104C-B069-9B29D8B4BAE2}" destId="{C5B6DCD2-3AFD-F544-AE5E-98A5FF2107A6}" srcOrd="5" destOrd="0" presId="urn:microsoft.com/office/officeart/2009/3/layout/HorizontalOrganizationChart#46"/>
    <dgm:cxn modelId="{ABE81D8E-E6EA-1142-8654-4F20D352BE3F}" type="presParOf" srcId="{C5B6DCD2-3AFD-F544-AE5E-98A5FF2107A6}" destId="{B12996FF-F67E-AA49-B56F-BF8604DB534E}" srcOrd="0" destOrd="0" presId="urn:microsoft.com/office/officeart/2009/3/layout/HorizontalOrganizationChart#46"/>
    <dgm:cxn modelId="{C7562EB7-D0AD-AC45-B014-66C5485BAED1}" type="presParOf" srcId="{B12996FF-F67E-AA49-B56F-BF8604DB534E}" destId="{A476E152-3EE8-344F-A220-75FE1D94A553}" srcOrd="0" destOrd="0" presId="urn:microsoft.com/office/officeart/2009/3/layout/HorizontalOrganizationChart#46"/>
    <dgm:cxn modelId="{CF9E9F92-B4A7-D24A-8EDB-4E70BAD556DA}" type="presParOf" srcId="{B12996FF-F67E-AA49-B56F-BF8604DB534E}" destId="{339EA3DF-7A69-164F-ACA6-DB51FAB08D92}" srcOrd="1" destOrd="0" presId="urn:microsoft.com/office/officeart/2009/3/layout/HorizontalOrganizationChart#46"/>
    <dgm:cxn modelId="{A43B717A-E929-444D-8E25-6F1C63D4660E}" type="presParOf" srcId="{C5B6DCD2-3AFD-F544-AE5E-98A5FF2107A6}" destId="{665BB54A-A9F8-B641-887B-835A0A4A9A05}" srcOrd="1" destOrd="0" presId="urn:microsoft.com/office/officeart/2009/3/layout/HorizontalOrganizationChart#46"/>
    <dgm:cxn modelId="{5E83A66F-469A-3E4A-9C0B-A6B6D2F8A832}" type="presParOf" srcId="{C5B6DCD2-3AFD-F544-AE5E-98A5FF2107A6}" destId="{E7839A10-2477-4649-ABFA-B69FA9E45E03}" srcOrd="2" destOrd="0" presId="urn:microsoft.com/office/officeart/2009/3/layout/HorizontalOrganizationChart#46"/>
    <dgm:cxn modelId="{13A03D69-500A-064C-8756-8A68FAFEE93F}" type="presParOf" srcId="{45D6FA70-428D-C047-9B1F-094AC35AA5AA}" destId="{C1E7DD53-6450-A54F-9CB7-C48493D7BF4A}" srcOrd="2" destOrd="0" presId="urn:microsoft.com/office/officeart/2009/3/layout/HorizontalOrganizationChart#46"/>
  </dgm:cxnLst>
  <dgm:bg/>
  <dgm:whole/>
  <dgm:extLst>
    <a:ext uri="http://schemas.microsoft.com/office/drawing/2008/diagram">
      <dsp:dataModelExt xmlns:dsp="http://schemas.microsoft.com/office/drawing/2008/diagram" relId="rId9" minVer="http://schemas.openxmlformats.org/drawingml/2006/diagram"/>
    </a:ext>
  </dgm:extLst>
</dgm:dataModel>
</file>

<file path=ppt/diagrams/data61.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7" loCatId="" qsTypeId="urn:microsoft.com/office/officeart/2005/8/quickstyle/simple1#57" qsCatId="simple" csTypeId="urn:microsoft.com/office/officeart/2005/8/colors/accent2_1#58"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a:noFill/>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a:noFill/>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a:solidFill>
          <a:srgbClr val="C00000"/>
        </a:solidFill>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914565AA-FE97-2D40-96C1-9B36039DA44C}" type="presOf" srcId="{312D792C-8785-0742-995F-8A00AD8B185E}" destId="{7CF5F9A5-C194-6449-9351-F28FD51C34CA}" srcOrd="0" destOrd="0" presId="urn:microsoft.com/office/officeart/2009/3/layout/HorizontalOrganizationChart#47"/>
    <dgm:cxn modelId="{17DD790F-759A-AF45-B21F-C6D015CE951D}" type="presOf" srcId="{B07DC980-2071-BA4A-A6D7-EAA848340E2F}" destId="{3DDA922B-796B-F54A-8797-A3ADC116B494}" srcOrd="1" destOrd="0" presId="urn:microsoft.com/office/officeart/2009/3/layout/HorizontalOrganizationChart#47"/>
    <dgm:cxn modelId="{38F91244-3C8C-164A-B15C-9AB992971215}" type="presOf" srcId="{6EE2C837-A983-FD4C-A181-B916AE64158A}" destId="{339EA3DF-7A69-164F-ACA6-DB51FAB08D92}" srcOrd="1" destOrd="0" presId="urn:microsoft.com/office/officeart/2009/3/layout/HorizontalOrganizationChart#47"/>
    <dgm:cxn modelId="{9B730E39-0C17-2E48-B04D-A8C5DE49AC1E}" type="presOf" srcId="{92F883D0-834A-E64E-B23B-03D62E92B9EC}" destId="{BE97DD9C-C0DD-D643-92AF-64CD7660C819}" srcOrd="0" destOrd="0" presId="urn:microsoft.com/office/officeart/2009/3/layout/HorizontalOrganizationChart#47"/>
    <dgm:cxn modelId="{C4C0A2D3-45B6-C245-A253-AFDE44B0A34B}" type="presOf" srcId="{312D792C-8785-0742-995F-8A00AD8B185E}" destId="{29B43BE1-F852-D044-8CEB-F0EF0DC0E776}" srcOrd="1" destOrd="0" presId="urn:microsoft.com/office/officeart/2009/3/layout/HorizontalOrganizationChart#47"/>
    <dgm:cxn modelId="{B89E9F35-02A2-1A4E-ACD3-996AA09A5E62}" type="presOf" srcId="{37C83456-9771-D146-B932-C5DF80EB7468}" destId="{F3969D6E-609C-DA43-8245-DC92570B6047}" srcOrd="0" destOrd="0" presId="urn:microsoft.com/office/officeart/2009/3/layout/HorizontalOrganizationChart#47"/>
    <dgm:cxn modelId="{E8F0B82D-3688-604D-A18B-5F3A2390C798}" type="presOf" srcId="{B07DC980-2071-BA4A-A6D7-EAA848340E2F}" destId="{DA47C5EB-0228-C348-86CB-8A428DD75534}" srcOrd="0" destOrd="0" presId="urn:microsoft.com/office/officeart/2009/3/layout/HorizontalOrganizationChart#47"/>
    <dgm:cxn modelId="{A284F7CB-DF11-1945-B19F-8BB5FA03CC33}" type="presOf" srcId="{1EEEB63A-81FA-DD47-903A-F2F2351A4392}" destId="{E5315591-F05C-B144-B596-FC5325825B17}" srcOrd="0" destOrd="0" presId="urn:microsoft.com/office/officeart/2009/3/layout/HorizontalOrganizationChart#47"/>
    <dgm:cxn modelId="{3A0DA097-47FF-8645-B8B4-8630D5311121}" srcId="{92F883D0-834A-E64E-B23B-03D62E92B9EC}" destId="{DB3C6E3D-6EEA-FC43-881D-EEBC28D44354}" srcOrd="0" destOrd="0" parTransId="{867D4756-389D-164F-B707-BDBCDFB4300A}" sibTransId="{3F36C684-B6BA-1947-86D7-30A486F288D3}"/>
    <dgm:cxn modelId="{CD93AAB6-3889-3F40-B3D0-F4305180BC1E}" type="presOf" srcId="{DB3C6E3D-6EEA-FC43-881D-EEBC28D44354}" destId="{96447C4A-CC1A-E248-935E-3175ECDA8867}" srcOrd="0" destOrd="0" presId="urn:microsoft.com/office/officeart/2009/3/layout/HorizontalOrganizationChart#47"/>
    <dgm:cxn modelId="{A06A49FA-A0A8-A045-AE98-3880F0C0155B}" type="presOf" srcId="{DB3C6E3D-6EEA-FC43-881D-EEBC28D44354}" destId="{66896C86-C2A0-5D4D-88CD-7CE37DDCFECC}" srcOrd="1" destOrd="0" presId="urn:microsoft.com/office/officeart/2009/3/layout/HorizontalOrganizationChart#47"/>
    <dgm:cxn modelId="{3A8A1E5F-DF78-6942-9A65-A2D7F13DB3BE}" srcId="{DB3C6E3D-6EEA-FC43-881D-EEBC28D44354}" destId="{312D792C-8785-0742-995F-8A00AD8B185E}" srcOrd="0" destOrd="0" parTransId="{1EEEB63A-81FA-DD47-903A-F2F2351A4392}" sibTransId="{EDDDAA28-A3B1-8F44-8825-C1E3FEAA6B66}"/>
    <dgm:cxn modelId="{EAEEF275-86D8-344C-8F49-DF28696C4749}" type="presOf" srcId="{ACB53FCA-302F-9446-8A05-AFC68A9C149A}" destId="{364A7071-AC90-D64E-AEE5-AB097AE71900}" srcOrd="0" destOrd="0" presId="urn:microsoft.com/office/officeart/2009/3/layout/HorizontalOrganizationChart#47"/>
    <dgm:cxn modelId="{A98C9387-86BF-F74C-9ACB-62AD4F136642}" srcId="{DB3C6E3D-6EEA-FC43-881D-EEBC28D44354}" destId="{B07DC980-2071-BA4A-A6D7-EAA848340E2F}" srcOrd="1" destOrd="0" parTransId="{37C83456-9771-D146-B932-C5DF80EB7468}" sibTransId="{7369F45E-BEB5-2A44-BCD7-0605F24E1E6A}"/>
    <dgm:cxn modelId="{163CA193-3B98-1646-A4D1-8462174F9024}" srcId="{DB3C6E3D-6EEA-FC43-881D-EEBC28D44354}" destId="{6EE2C837-A983-FD4C-A181-B916AE64158A}" srcOrd="2" destOrd="0" parTransId="{ACB53FCA-302F-9446-8A05-AFC68A9C149A}" sibTransId="{7E05BFFD-4E43-AC4C-910A-A33BF0733281}"/>
    <dgm:cxn modelId="{72BC8D55-6CA0-8340-A604-F8360A5A7BF3}" type="presOf" srcId="{6EE2C837-A983-FD4C-A181-B916AE64158A}" destId="{A476E152-3EE8-344F-A220-75FE1D94A553}" srcOrd="0" destOrd="0" presId="urn:microsoft.com/office/officeart/2009/3/layout/HorizontalOrganizationChart#47"/>
    <dgm:cxn modelId="{4E60114B-6B40-D444-B973-952E7FBDAF98}" type="presParOf" srcId="{BE97DD9C-C0DD-D643-92AF-64CD7660C819}" destId="{45D6FA70-428D-C047-9B1F-094AC35AA5AA}" srcOrd="0" destOrd="0" presId="urn:microsoft.com/office/officeart/2009/3/layout/HorizontalOrganizationChart#47"/>
    <dgm:cxn modelId="{8507E963-254A-C844-995A-29ACC6864240}" type="presParOf" srcId="{45D6FA70-428D-C047-9B1F-094AC35AA5AA}" destId="{6C7289A4-56BA-1240-9CE6-7C39FD405B95}" srcOrd="0" destOrd="0" presId="urn:microsoft.com/office/officeart/2009/3/layout/HorizontalOrganizationChart#47"/>
    <dgm:cxn modelId="{E7D0DAC5-579E-2B47-AF4F-57A4B2F737D5}" type="presParOf" srcId="{6C7289A4-56BA-1240-9CE6-7C39FD405B95}" destId="{96447C4A-CC1A-E248-935E-3175ECDA8867}" srcOrd="0" destOrd="0" presId="urn:microsoft.com/office/officeart/2009/3/layout/HorizontalOrganizationChart#47"/>
    <dgm:cxn modelId="{199AF836-D25C-5541-9BFE-054BAD911819}" type="presParOf" srcId="{6C7289A4-56BA-1240-9CE6-7C39FD405B95}" destId="{66896C86-C2A0-5D4D-88CD-7CE37DDCFECC}" srcOrd="1" destOrd="0" presId="urn:microsoft.com/office/officeart/2009/3/layout/HorizontalOrganizationChart#47"/>
    <dgm:cxn modelId="{CB5393E9-0948-1D4D-8D4B-C8524DD2F87A}" type="presParOf" srcId="{45D6FA70-428D-C047-9B1F-094AC35AA5AA}" destId="{332B500B-0885-104C-B069-9B29D8B4BAE2}" srcOrd="1" destOrd="0" presId="urn:microsoft.com/office/officeart/2009/3/layout/HorizontalOrganizationChart#47"/>
    <dgm:cxn modelId="{36A225FB-FEB5-B641-B461-F2E000E287AF}" type="presParOf" srcId="{332B500B-0885-104C-B069-9B29D8B4BAE2}" destId="{E5315591-F05C-B144-B596-FC5325825B17}" srcOrd="0" destOrd="0" presId="urn:microsoft.com/office/officeart/2009/3/layout/HorizontalOrganizationChart#47"/>
    <dgm:cxn modelId="{687C6E24-6DF9-A142-B99C-392AEA053E50}" type="presParOf" srcId="{332B500B-0885-104C-B069-9B29D8B4BAE2}" destId="{772074E0-3534-B143-8FCC-FE3E23F0865B}" srcOrd="1" destOrd="0" presId="urn:microsoft.com/office/officeart/2009/3/layout/HorizontalOrganizationChart#47"/>
    <dgm:cxn modelId="{4E4E02A0-2E73-A644-8083-C6264D3DF3AB}" type="presParOf" srcId="{772074E0-3534-B143-8FCC-FE3E23F0865B}" destId="{A225520B-1294-0C47-9966-AE92540CB3FE}" srcOrd="0" destOrd="0" presId="urn:microsoft.com/office/officeart/2009/3/layout/HorizontalOrganizationChart#47"/>
    <dgm:cxn modelId="{0CC0723E-10D2-A846-9CE0-E6DE61DB053B}" type="presParOf" srcId="{A225520B-1294-0C47-9966-AE92540CB3FE}" destId="{7CF5F9A5-C194-6449-9351-F28FD51C34CA}" srcOrd="0" destOrd="0" presId="urn:microsoft.com/office/officeart/2009/3/layout/HorizontalOrganizationChart#47"/>
    <dgm:cxn modelId="{C3FCB1DE-4765-E84B-8960-96BD25DBA359}" type="presParOf" srcId="{A225520B-1294-0C47-9966-AE92540CB3FE}" destId="{29B43BE1-F852-D044-8CEB-F0EF0DC0E776}" srcOrd="1" destOrd="0" presId="urn:microsoft.com/office/officeart/2009/3/layout/HorizontalOrganizationChart#47"/>
    <dgm:cxn modelId="{8B6DC342-2EF2-7044-8E84-38F2E658076A}" type="presParOf" srcId="{772074E0-3534-B143-8FCC-FE3E23F0865B}" destId="{DC28BC16-4F68-B946-A118-7CBC679115E8}" srcOrd="1" destOrd="0" presId="urn:microsoft.com/office/officeart/2009/3/layout/HorizontalOrganizationChart#47"/>
    <dgm:cxn modelId="{4970F739-D5DA-AB42-B416-3F75673700D4}" type="presParOf" srcId="{772074E0-3534-B143-8FCC-FE3E23F0865B}" destId="{339AE872-CCB1-514B-8F46-39763E6ABD95}" srcOrd="2" destOrd="0" presId="urn:microsoft.com/office/officeart/2009/3/layout/HorizontalOrganizationChart#47"/>
    <dgm:cxn modelId="{4E4F316E-34ED-B048-98A2-3FCA21744278}" type="presParOf" srcId="{332B500B-0885-104C-B069-9B29D8B4BAE2}" destId="{F3969D6E-609C-DA43-8245-DC92570B6047}" srcOrd="2" destOrd="0" presId="urn:microsoft.com/office/officeart/2009/3/layout/HorizontalOrganizationChart#47"/>
    <dgm:cxn modelId="{FBE9302F-3ABC-0C4F-8CA1-22C8A67E563B}" type="presParOf" srcId="{332B500B-0885-104C-B069-9B29D8B4BAE2}" destId="{8A349F15-4436-C74A-B397-1683EC840B09}" srcOrd="3" destOrd="0" presId="urn:microsoft.com/office/officeart/2009/3/layout/HorizontalOrganizationChart#47"/>
    <dgm:cxn modelId="{30F43611-0642-C046-92BD-8500F3CCA1EC}" type="presParOf" srcId="{8A349F15-4436-C74A-B397-1683EC840B09}" destId="{A3153B5D-2B14-DC40-8B39-2B0FDF27AAB2}" srcOrd="0" destOrd="0" presId="urn:microsoft.com/office/officeart/2009/3/layout/HorizontalOrganizationChart#47"/>
    <dgm:cxn modelId="{BE051656-E800-6142-8E5A-27A3150FE9B1}" type="presParOf" srcId="{A3153B5D-2B14-DC40-8B39-2B0FDF27AAB2}" destId="{DA47C5EB-0228-C348-86CB-8A428DD75534}" srcOrd="0" destOrd="0" presId="urn:microsoft.com/office/officeart/2009/3/layout/HorizontalOrganizationChart#47"/>
    <dgm:cxn modelId="{F18953EE-DD64-5D4E-8CDF-8B0E4875BA75}" type="presParOf" srcId="{A3153B5D-2B14-DC40-8B39-2B0FDF27AAB2}" destId="{3DDA922B-796B-F54A-8797-A3ADC116B494}" srcOrd="1" destOrd="0" presId="urn:microsoft.com/office/officeart/2009/3/layout/HorizontalOrganizationChart#47"/>
    <dgm:cxn modelId="{86580E00-E242-4745-BDA5-5FDECF2351A4}" type="presParOf" srcId="{8A349F15-4436-C74A-B397-1683EC840B09}" destId="{EF3C87DB-9E63-104E-9C12-291D28FCEED9}" srcOrd="1" destOrd="0" presId="urn:microsoft.com/office/officeart/2009/3/layout/HorizontalOrganizationChart#47"/>
    <dgm:cxn modelId="{AE47352B-8AAB-534E-A800-8EF254AB318A}" type="presParOf" srcId="{8A349F15-4436-C74A-B397-1683EC840B09}" destId="{9B6DCB2A-A304-8345-A867-D4C637431E2F}" srcOrd="2" destOrd="0" presId="urn:microsoft.com/office/officeart/2009/3/layout/HorizontalOrganizationChart#47"/>
    <dgm:cxn modelId="{2B33D470-AB50-CB42-9991-3039315C2358}" type="presParOf" srcId="{332B500B-0885-104C-B069-9B29D8B4BAE2}" destId="{364A7071-AC90-D64E-AEE5-AB097AE71900}" srcOrd="4" destOrd="0" presId="urn:microsoft.com/office/officeart/2009/3/layout/HorizontalOrganizationChart#47"/>
    <dgm:cxn modelId="{E2F3FD2C-A645-3242-BEE0-B56AEE05F2FD}" type="presParOf" srcId="{332B500B-0885-104C-B069-9B29D8B4BAE2}" destId="{C5B6DCD2-3AFD-F544-AE5E-98A5FF2107A6}" srcOrd="5" destOrd="0" presId="urn:microsoft.com/office/officeart/2009/3/layout/HorizontalOrganizationChart#47"/>
    <dgm:cxn modelId="{027E4504-6E1E-194C-A12B-F57F36780790}" type="presParOf" srcId="{C5B6DCD2-3AFD-F544-AE5E-98A5FF2107A6}" destId="{B12996FF-F67E-AA49-B56F-BF8604DB534E}" srcOrd="0" destOrd="0" presId="urn:microsoft.com/office/officeart/2009/3/layout/HorizontalOrganizationChart#47"/>
    <dgm:cxn modelId="{CD34D388-EC67-1F44-B3FD-F2D203560164}" type="presParOf" srcId="{B12996FF-F67E-AA49-B56F-BF8604DB534E}" destId="{A476E152-3EE8-344F-A220-75FE1D94A553}" srcOrd="0" destOrd="0" presId="urn:microsoft.com/office/officeart/2009/3/layout/HorizontalOrganizationChart#47"/>
    <dgm:cxn modelId="{63FC8DD1-210C-5A45-8E37-ECAF23B8E541}" type="presParOf" srcId="{B12996FF-F67E-AA49-B56F-BF8604DB534E}" destId="{339EA3DF-7A69-164F-ACA6-DB51FAB08D92}" srcOrd="1" destOrd="0" presId="urn:microsoft.com/office/officeart/2009/3/layout/HorizontalOrganizationChart#47"/>
    <dgm:cxn modelId="{7C3D5F39-AA11-CF42-AD1D-B7CF7B190849}" type="presParOf" srcId="{C5B6DCD2-3AFD-F544-AE5E-98A5FF2107A6}" destId="{665BB54A-A9F8-B641-887B-835A0A4A9A05}" srcOrd="1" destOrd="0" presId="urn:microsoft.com/office/officeart/2009/3/layout/HorizontalOrganizationChart#47"/>
    <dgm:cxn modelId="{1C7963EC-F548-784A-968C-EF61AA310CC9}" type="presParOf" srcId="{C5B6DCD2-3AFD-F544-AE5E-98A5FF2107A6}" destId="{E7839A10-2477-4649-ABFA-B69FA9E45E03}" srcOrd="2" destOrd="0" presId="urn:microsoft.com/office/officeart/2009/3/layout/HorizontalOrganizationChart#47"/>
    <dgm:cxn modelId="{4A2AAEF3-D2DB-F84F-91EA-2F4E53FD6AFF}" type="presParOf" srcId="{45D6FA70-428D-C047-9B1F-094AC35AA5AA}" destId="{C1E7DD53-6450-A54F-9CB7-C48493D7BF4A}" srcOrd="2" destOrd="0" presId="urn:microsoft.com/office/officeart/2009/3/layout/HorizontalOrganizationChart#47"/>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2.xml><?xml version="1.0" encoding="utf-8"?>
<dgm:dataModel xmlns:dgm="http://schemas.openxmlformats.org/drawingml/2006/diagram" xmlns:a="http://schemas.openxmlformats.org/drawingml/2006/main">
  <dgm:ptLst>
    <dgm:pt modelId="{92F883D0-834A-E64E-B23B-03D62E92B9EC}" type="doc">
      <dgm:prSet loTypeId="urn:microsoft.com/office/officeart/2009/3/layout/HorizontalOrganizationChart#48" loCatId="" qsTypeId="urn:microsoft.com/office/officeart/2005/8/quickstyle/simple1#58" qsCatId="simple" csTypeId="urn:microsoft.com/office/officeart/2005/8/colors/accent2_1#59" csCatId="accent2" phldr="1"/>
      <dgm:spPr/>
      <dgm:t>
        <a:bodyPr/>
        <a:lstStyle/>
        <a:p>
          <a:endParaRPr lang="zh-CN" altLang="en-US"/>
        </a:p>
      </dgm:t>
    </dgm:pt>
    <dgm:pt modelId="{DB3C6E3D-6EEA-FC43-881D-EEBC28D44354}">
      <dgm:prSet phldrT="[文本]"/>
      <dgm:spPr/>
      <dgm:t>
        <a:bodyPr/>
        <a:lstStyle/>
        <a:p>
          <a:r>
            <a:rPr lang="en-US" altLang="zh-CN" dirty="0" smtClean="0"/>
            <a:t>3.</a:t>
          </a:r>
          <a:r>
            <a:rPr lang="zh-CN" altLang="en-US" dirty="0" smtClean="0"/>
            <a:t>在实践中探索现实社会主义的发展规律</a:t>
          </a:r>
          <a:endParaRPr lang="zh-CN" altLang="en-US" dirty="0"/>
        </a:p>
      </dgm:t>
    </dgm:pt>
    <dgm:pt modelId="{867D4756-389D-164F-B707-BDBCDFB4300A}" type="parTrans" cxnId="{3A0DA097-47FF-8645-B8B4-8630D5311121}">
      <dgm:prSet/>
      <dgm:spPr/>
      <dgm:t>
        <a:bodyPr/>
        <a:lstStyle/>
        <a:p>
          <a:endParaRPr lang="zh-CN" altLang="en-US"/>
        </a:p>
      </dgm:t>
    </dgm:pt>
    <dgm:pt modelId="{3F36C684-B6BA-1947-86D7-30A486F288D3}" type="sibTrans" cxnId="{3A0DA097-47FF-8645-B8B4-8630D5311121}">
      <dgm:prSet/>
      <dgm:spPr/>
      <dgm:t>
        <a:bodyPr/>
        <a:lstStyle/>
        <a:p>
          <a:endParaRPr lang="zh-CN" altLang="en-US"/>
        </a:p>
      </dgm:t>
    </dgm:pt>
    <dgm:pt modelId="{312D792C-8785-0742-995F-8A00AD8B185E}">
      <dgm:prSet phldrT="[文本]"/>
      <dgm:spPr>
        <a:noFill/>
      </dgm:spPr>
      <dgm:t>
        <a:bodyPr/>
        <a:lstStyle/>
        <a:p>
          <a:r>
            <a:rPr lang="zh-CN" altLang="en-US" dirty="0" smtClean="0"/>
            <a:t>艰巨性和长期性</a:t>
          </a:r>
          <a:endParaRPr lang="zh-CN" altLang="en-US" dirty="0"/>
        </a:p>
      </dgm:t>
    </dgm:pt>
    <dgm:pt modelId="{1EEEB63A-81FA-DD47-903A-F2F2351A4392}" type="parTrans" cxnId="{3A8A1E5F-DF78-6942-9A65-A2D7F13DB3BE}">
      <dgm:prSet/>
      <dgm:spPr/>
      <dgm:t>
        <a:bodyPr/>
        <a:lstStyle/>
        <a:p>
          <a:endParaRPr lang="zh-CN" altLang="en-US"/>
        </a:p>
      </dgm:t>
    </dgm:pt>
    <dgm:pt modelId="{EDDDAA28-A3B1-8F44-8825-C1E3FEAA6B66}" type="sibTrans" cxnId="{3A8A1E5F-DF78-6942-9A65-A2D7F13DB3BE}">
      <dgm:prSet/>
      <dgm:spPr/>
      <dgm:t>
        <a:bodyPr/>
        <a:lstStyle/>
        <a:p>
          <a:endParaRPr lang="zh-CN" altLang="en-US"/>
        </a:p>
      </dgm:t>
    </dgm:pt>
    <dgm:pt modelId="{B07DC980-2071-BA4A-A6D7-EAA848340E2F}">
      <dgm:prSet phldrT="[文本]"/>
      <dgm:spPr>
        <a:noFill/>
      </dgm:spPr>
      <dgm:t>
        <a:bodyPr/>
        <a:lstStyle/>
        <a:p>
          <a:r>
            <a:rPr lang="zh-CN" altLang="en-US" dirty="0" smtClean="0"/>
            <a:t>社会主义发展多样性</a:t>
          </a:r>
          <a:endParaRPr lang="zh-CN" altLang="en-US" dirty="0"/>
        </a:p>
      </dgm:t>
    </dgm:pt>
    <dgm:pt modelId="{37C83456-9771-D146-B932-C5DF80EB7468}" type="parTrans" cxnId="{A98C9387-86BF-F74C-9ACB-62AD4F136642}">
      <dgm:prSet/>
      <dgm:spPr/>
      <dgm:t>
        <a:bodyPr/>
        <a:lstStyle/>
        <a:p>
          <a:endParaRPr lang="zh-CN" altLang="en-US"/>
        </a:p>
      </dgm:t>
    </dgm:pt>
    <dgm:pt modelId="{7369F45E-BEB5-2A44-BCD7-0605F24E1E6A}" type="sibTrans" cxnId="{A98C9387-86BF-F74C-9ACB-62AD4F136642}">
      <dgm:prSet/>
      <dgm:spPr/>
      <dgm:t>
        <a:bodyPr/>
        <a:lstStyle/>
        <a:p>
          <a:endParaRPr lang="zh-CN" altLang="en-US"/>
        </a:p>
      </dgm:t>
    </dgm:pt>
    <dgm:pt modelId="{6EE2C837-A983-FD4C-A181-B916AE64158A}">
      <dgm:prSet phldrT="[文本]"/>
      <dgm:spPr>
        <a:solidFill>
          <a:srgbClr val="C00000"/>
        </a:solidFill>
      </dgm:spPr>
      <dgm:t>
        <a:bodyPr/>
        <a:lstStyle/>
        <a:p>
          <a:r>
            <a:rPr lang="zh-CN" altLang="en-US" dirty="0" smtClean="0"/>
            <a:t>社会主义在实践探索中开拓前进</a:t>
          </a:r>
          <a:endParaRPr lang="zh-CN" altLang="en-US" dirty="0"/>
        </a:p>
      </dgm:t>
    </dgm:pt>
    <dgm:pt modelId="{ACB53FCA-302F-9446-8A05-AFC68A9C149A}" type="parTrans" cxnId="{163CA193-3B98-1646-A4D1-8462174F9024}">
      <dgm:prSet/>
      <dgm:spPr/>
      <dgm:t>
        <a:bodyPr/>
        <a:lstStyle/>
        <a:p>
          <a:endParaRPr lang="zh-CN" altLang="en-US"/>
        </a:p>
      </dgm:t>
    </dgm:pt>
    <dgm:pt modelId="{7E05BFFD-4E43-AC4C-910A-A33BF0733281}" type="sibTrans" cxnId="{163CA193-3B98-1646-A4D1-8462174F9024}">
      <dgm:prSet/>
      <dgm:spPr/>
      <dgm:t>
        <a:bodyPr/>
        <a:lstStyle/>
        <a:p>
          <a:endParaRPr lang="zh-CN" altLang="en-US"/>
        </a:p>
      </dgm:t>
    </dgm:pt>
    <dgm:pt modelId="{BE97DD9C-C0DD-D643-92AF-64CD7660C819}" type="pres">
      <dgm:prSet presAssocID="{92F883D0-834A-E64E-B23B-03D62E92B9EC}" presName="hierChild1" presStyleCnt="0">
        <dgm:presLayoutVars>
          <dgm:orgChart val="1"/>
          <dgm:chPref val="1"/>
          <dgm:dir/>
          <dgm:animOne val="branch"/>
          <dgm:animLvl val="lvl"/>
          <dgm:resizeHandles/>
        </dgm:presLayoutVars>
      </dgm:prSet>
      <dgm:spPr/>
      <dgm:t>
        <a:bodyPr/>
        <a:lstStyle/>
        <a:p>
          <a:endParaRPr lang="zh-CN" altLang="en-US"/>
        </a:p>
      </dgm:t>
    </dgm:pt>
    <dgm:pt modelId="{45D6FA70-428D-C047-9B1F-094AC35AA5AA}" type="pres">
      <dgm:prSet presAssocID="{DB3C6E3D-6EEA-FC43-881D-EEBC28D44354}" presName="hierRoot1" presStyleCnt="0">
        <dgm:presLayoutVars>
          <dgm:hierBranch val="init"/>
        </dgm:presLayoutVars>
      </dgm:prSet>
      <dgm:spPr/>
    </dgm:pt>
    <dgm:pt modelId="{6C7289A4-56BA-1240-9CE6-7C39FD405B95}" type="pres">
      <dgm:prSet presAssocID="{DB3C6E3D-6EEA-FC43-881D-EEBC28D44354}" presName="rootComposite1" presStyleCnt="0"/>
      <dgm:spPr/>
    </dgm:pt>
    <dgm:pt modelId="{96447C4A-CC1A-E248-935E-3175ECDA8867}" type="pres">
      <dgm:prSet presAssocID="{DB3C6E3D-6EEA-FC43-881D-EEBC28D44354}" presName="rootText1" presStyleLbl="node0" presStyleIdx="0" presStyleCnt="1">
        <dgm:presLayoutVars>
          <dgm:chPref val="3"/>
        </dgm:presLayoutVars>
      </dgm:prSet>
      <dgm:spPr/>
      <dgm:t>
        <a:bodyPr/>
        <a:lstStyle/>
        <a:p>
          <a:endParaRPr lang="zh-CN" altLang="en-US"/>
        </a:p>
      </dgm:t>
    </dgm:pt>
    <dgm:pt modelId="{66896C86-C2A0-5D4D-88CD-7CE37DDCFECC}" type="pres">
      <dgm:prSet presAssocID="{DB3C6E3D-6EEA-FC43-881D-EEBC28D44354}" presName="rootConnector1" presStyleLbl="node1" presStyleIdx="0" presStyleCnt="0"/>
      <dgm:spPr/>
      <dgm:t>
        <a:bodyPr/>
        <a:lstStyle/>
        <a:p>
          <a:endParaRPr lang="zh-CN" altLang="en-US"/>
        </a:p>
      </dgm:t>
    </dgm:pt>
    <dgm:pt modelId="{332B500B-0885-104C-B069-9B29D8B4BAE2}" type="pres">
      <dgm:prSet presAssocID="{DB3C6E3D-6EEA-FC43-881D-EEBC28D44354}" presName="hierChild2" presStyleCnt="0"/>
      <dgm:spPr/>
    </dgm:pt>
    <dgm:pt modelId="{E5315591-F05C-B144-B596-FC5325825B17}" type="pres">
      <dgm:prSet presAssocID="{1EEEB63A-81FA-DD47-903A-F2F2351A4392}" presName="Name64" presStyleLbl="parChTrans1D2" presStyleIdx="0" presStyleCnt="3"/>
      <dgm:spPr/>
      <dgm:t>
        <a:bodyPr/>
        <a:lstStyle/>
        <a:p>
          <a:endParaRPr lang="zh-CN" altLang="en-US"/>
        </a:p>
      </dgm:t>
    </dgm:pt>
    <dgm:pt modelId="{772074E0-3534-B143-8FCC-FE3E23F0865B}" type="pres">
      <dgm:prSet presAssocID="{312D792C-8785-0742-995F-8A00AD8B185E}" presName="hierRoot2" presStyleCnt="0">
        <dgm:presLayoutVars>
          <dgm:hierBranch val="init"/>
        </dgm:presLayoutVars>
      </dgm:prSet>
      <dgm:spPr/>
    </dgm:pt>
    <dgm:pt modelId="{A225520B-1294-0C47-9966-AE92540CB3FE}" type="pres">
      <dgm:prSet presAssocID="{312D792C-8785-0742-995F-8A00AD8B185E}" presName="rootComposite" presStyleCnt="0"/>
      <dgm:spPr/>
    </dgm:pt>
    <dgm:pt modelId="{7CF5F9A5-C194-6449-9351-F28FD51C34CA}" type="pres">
      <dgm:prSet presAssocID="{312D792C-8785-0742-995F-8A00AD8B185E}" presName="rootText" presStyleLbl="node2" presStyleIdx="0" presStyleCnt="3">
        <dgm:presLayoutVars>
          <dgm:chPref val="3"/>
        </dgm:presLayoutVars>
      </dgm:prSet>
      <dgm:spPr/>
      <dgm:t>
        <a:bodyPr/>
        <a:lstStyle/>
        <a:p>
          <a:endParaRPr lang="zh-CN" altLang="en-US"/>
        </a:p>
      </dgm:t>
    </dgm:pt>
    <dgm:pt modelId="{29B43BE1-F852-D044-8CEB-F0EF0DC0E776}" type="pres">
      <dgm:prSet presAssocID="{312D792C-8785-0742-995F-8A00AD8B185E}" presName="rootConnector" presStyleLbl="node2" presStyleIdx="0" presStyleCnt="3"/>
      <dgm:spPr/>
      <dgm:t>
        <a:bodyPr/>
        <a:lstStyle/>
        <a:p>
          <a:endParaRPr lang="zh-CN" altLang="en-US"/>
        </a:p>
      </dgm:t>
    </dgm:pt>
    <dgm:pt modelId="{DC28BC16-4F68-B946-A118-7CBC679115E8}" type="pres">
      <dgm:prSet presAssocID="{312D792C-8785-0742-995F-8A00AD8B185E}" presName="hierChild4" presStyleCnt="0"/>
      <dgm:spPr/>
    </dgm:pt>
    <dgm:pt modelId="{339AE872-CCB1-514B-8F46-39763E6ABD95}" type="pres">
      <dgm:prSet presAssocID="{312D792C-8785-0742-995F-8A00AD8B185E}" presName="hierChild5" presStyleCnt="0"/>
      <dgm:spPr/>
    </dgm:pt>
    <dgm:pt modelId="{F3969D6E-609C-DA43-8245-DC92570B6047}" type="pres">
      <dgm:prSet presAssocID="{37C83456-9771-D146-B932-C5DF80EB7468}" presName="Name64" presStyleLbl="parChTrans1D2" presStyleIdx="1" presStyleCnt="3"/>
      <dgm:spPr/>
      <dgm:t>
        <a:bodyPr/>
        <a:lstStyle/>
        <a:p>
          <a:endParaRPr lang="zh-CN" altLang="en-US"/>
        </a:p>
      </dgm:t>
    </dgm:pt>
    <dgm:pt modelId="{8A349F15-4436-C74A-B397-1683EC840B09}" type="pres">
      <dgm:prSet presAssocID="{B07DC980-2071-BA4A-A6D7-EAA848340E2F}" presName="hierRoot2" presStyleCnt="0">
        <dgm:presLayoutVars>
          <dgm:hierBranch val="init"/>
        </dgm:presLayoutVars>
      </dgm:prSet>
      <dgm:spPr/>
    </dgm:pt>
    <dgm:pt modelId="{A3153B5D-2B14-DC40-8B39-2B0FDF27AAB2}" type="pres">
      <dgm:prSet presAssocID="{B07DC980-2071-BA4A-A6D7-EAA848340E2F}" presName="rootComposite" presStyleCnt="0"/>
      <dgm:spPr/>
    </dgm:pt>
    <dgm:pt modelId="{DA47C5EB-0228-C348-86CB-8A428DD75534}" type="pres">
      <dgm:prSet presAssocID="{B07DC980-2071-BA4A-A6D7-EAA848340E2F}" presName="rootText" presStyleLbl="node2" presStyleIdx="1" presStyleCnt="3">
        <dgm:presLayoutVars>
          <dgm:chPref val="3"/>
        </dgm:presLayoutVars>
      </dgm:prSet>
      <dgm:spPr/>
      <dgm:t>
        <a:bodyPr/>
        <a:lstStyle/>
        <a:p>
          <a:endParaRPr lang="zh-CN" altLang="en-US"/>
        </a:p>
      </dgm:t>
    </dgm:pt>
    <dgm:pt modelId="{3DDA922B-796B-F54A-8797-A3ADC116B494}" type="pres">
      <dgm:prSet presAssocID="{B07DC980-2071-BA4A-A6D7-EAA848340E2F}" presName="rootConnector" presStyleLbl="node2" presStyleIdx="1" presStyleCnt="3"/>
      <dgm:spPr/>
      <dgm:t>
        <a:bodyPr/>
        <a:lstStyle/>
        <a:p>
          <a:endParaRPr lang="zh-CN" altLang="en-US"/>
        </a:p>
      </dgm:t>
    </dgm:pt>
    <dgm:pt modelId="{EF3C87DB-9E63-104E-9C12-291D28FCEED9}" type="pres">
      <dgm:prSet presAssocID="{B07DC980-2071-BA4A-A6D7-EAA848340E2F}" presName="hierChild4" presStyleCnt="0"/>
      <dgm:spPr/>
    </dgm:pt>
    <dgm:pt modelId="{9B6DCB2A-A304-8345-A867-D4C637431E2F}" type="pres">
      <dgm:prSet presAssocID="{B07DC980-2071-BA4A-A6D7-EAA848340E2F}" presName="hierChild5" presStyleCnt="0"/>
      <dgm:spPr/>
    </dgm:pt>
    <dgm:pt modelId="{364A7071-AC90-D64E-AEE5-AB097AE71900}" type="pres">
      <dgm:prSet presAssocID="{ACB53FCA-302F-9446-8A05-AFC68A9C149A}" presName="Name64" presStyleLbl="parChTrans1D2" presStyleIdx="2" presStyleCnt="3"/>
      <dgm:spPr/>
      <dgm:t>
        <a:bodyPr/>
        <a:lstStyle/>
        <a:p>
          <a:endParaRPr lang="zh-CN" altLang="en-US"/>
        </a:p>
      </dgm:t>
    </dgm:pt>
    <dgm:pt modelId="{C5B6DCD2-3AFD-F544-AE5E-98A5FF2107A6}" type="pres">
      <dgm:prSet presAssocID="{6EE2C837-A983-FD4C-A181-B916AE64158A}" presName="hierRoot2" presStyleCnt="0">
        <dgm:presLayoutVars>
          <dgm:hierBranch val="init"/>
        </dgm:presLayoutVars>
      </dgm:prSet>
      <dgm:spPr/>
    </dgm:pt>
    <dgm:pt modelId="{B12996FF-F67E-AA49-B56F-BF8604DB534E}" type="pres">
      <dgm:prSet presAssocID="{6EE2C837-A983-FD4C-A181-B916AE64158A}" presName="rootComposite" presStyleCnt="0"/>
      <dgm:spPr/>
    </dgm:pt>
    <dgm:pt modelId="{A476E152-3EE8-344F-A220-75FE1D94A553}" type="pres">
      <dgm:prSet presAssocID="{6EE2C837-A983-FD4C-A181-B916AE64158A}" presName="rootText" presStyleLbl="node2" presStyleIdx="2" presStyleCnt="3">
        <dgm:presLayoutVars>
          <dgm:chPref val="3"/>
        </dgm:presLayoutVars>
      </dgm:prSet>
      <dgm:spPr/>
      <dgm:t>
        <a:bodyPr/>
        <a:lstStyle/>
        <a:p>
          <a:endParaRPr lang="zh-CN" altLang="en-US"/>
        </a:p>
      </dgm:t>
    </dgm:pt>
    <dgm:pt modelId="{339EA3DF-7A69-164F-ACA6-DB51FAB08D92}" type="pres">
      <dgm:prSet presAssocID="{6EE2C837-A983-FD4C-A181-B916AE64158A}" presName="rootConnector" presStyleLbl="node2" presStyleIdx="2" presStyleCnt="3"/>
      <dgm:spPr/>
      <dgm:t>
        <a:bodyPr/>
        <a:lstStyle/>
        <a:p>
          <a:endParaRPr lang="zh-CN" altLang="en-US"/>
        </a:p>
      </dgm:t>
    </dgm:pt>
    <dgm:pt modelId="{665BB54A-A9F8-B641-887B-835A0A4A9A05}" type="pres">
      <dgm:prSet presAssocID="{6EE2C837-A983-FD4C-A181-B916AE64158A}" presName="hierChild4" presStyleCnt="0"/>
      <dgm:spPr/>
    </dgm:pt>
    <dgm:pt modelId="{E7839A10-2477-4649-ABFA-B69FA9E45E03}" type="pres">
      <dgm:prSet presAssocID="{6EE2C837-A983-FD4C-A181-B916AE64158A}" presName="hierChild5" presStyleCnt="0"/>
      <dgm:spPr/>
    </dgm:pt>
    <dgm:pt modelId="{C1E7DD53-6450-A54F-9CB7-C48493D7BF4A}" type="pres">
      <dgm:prSet presAssocID="{DB3C6E3D-6EEA-FC43-881D-EEBC28D44354}" presName="hierChild3" presStyleCnt="0"/>
      <dgm:spPr/>
    </dgm:pt>
  </dgm:ptLst>
  <dgm:cxnLst>
    <dgm:cxn modelId="{163CA193-3B98-1646-A4D1-8462174F9024}" srcId="{DB3C6E3D-6EEA-FC43-881D-EEBC28D44354}" destId="{6EE2C837-A983-FD4C-A181-B916AE64158A}" srcOrd="2" destOrd="0" parTransId="{ACB53FCA-302F-9446-8A05-AFC68A9C149A}" sibTransId="{7E05BFFD-4E43-AC4C-910A-A33BF0733281}"/>
    <dgm:cxn modelId="{F337EB46-E8FC-4644-8A7B-854D1C4FEBE8}" type="presOf" srcId="{ACB53FCA-302F-9446-8A05-AFC68A9C149A}" destId="{364A7071-AC90-D64E-AEE5-AB097AE71900}" srcOrd="0" destOrd="0" presId="urn:microsoft.com/office/officeart/2009/3/layout/HorizontalOrganizationChart#48"/>
    <dgm:cxn modelId="{9F964745-759A-8E4D-AFA5-76B678B7BD2C}" type="presOf" srcId="{312D792C-8785-0742-995F-8A00AD8B185E}" destId="{29B43BE1-F852-D044-8CEB-F0EF0DC0E776}" srcOrd="1" destOrd="0" presId="urn:microsoft.com/office/officeart/2009/3/layout/HorizontalOrganizationChart#48"/>
    <dgm:cxn modelId="{D4A2503F-C031-BB4A-9C89-50DECEB73A5A}" type="presOf" srcId="{DB3C6E3D-6EEA-FC43-881D-EEBC28D44354}" destId="{96447C4A-CC1A-E248-935E-3175ECDA8867}" srcOrd="0" destOrd="0" presId="urn:microsoft.com/office/officeart/2009/3/layout/HorizontalOrganizationChart#48"/>
    <dgm:cxn modelId="{181BF868-98AD-B648-990D-2B6DE6B71472}" type="presOf" srcId="{B07DC980-2071-BA4A-A6D7-EAA848340E2F}" destId="{DA47C5EB-0228-C348-86CB-8A428DD75534}" srcOrd="0" destOrd="0" presId="urn:microsoft.com/office/officeart/2009/3/layout/HorizontalOrganizationChart#48"/>
    <dgm:cxn modelId="{FF9300D0-2696-DB42-BC09-FB4AD20A04C4}" type="presOf" srcId="{312D792C-8785-0742-995F-8A00AD8B185E}" destId="{7CF5F9A5-C194-6449-9351-F28FD51C34CA}" srcOrd="0" destOrd="0" presId="urn:microsoft.com/office/officeart/2009/3/layout/HorizontalOrganizationChart#48"/>
    <dgm:cxn modelId="{E1D80995-1866-184F-8121-EA3B682155C8}" type="presOf" srcId="{6EE2C837-A983-FD4C-A181-B916AE64158A}" destId="{339EA3DF-7A69-164F-ACA6-DB51FAB08D92}" srcOrd="1" destOrd="0" presId="urn:microsoft.com/office/officeart/2009/3/layout/HorizontalOrganizationChart#48"/>
    <dgm:cxn modelId="{4322ACEC-FA36-2140-A876-2B86891E95FC}" type="presOf" srcId="{37C83456-9771-D146-B932-C5DF80EB7468}" destId="{F3969D6E-609C-DA43-8245-DC92570B6047}" srcOrd="0" destOrd="0" presId="urn:microsoft.com/office/officeart/2009/3/layout/HorizontalOrganizationChart#48"/>
    <dgm:cxn modelId="{3679C362-8E14-EF44-8986-423DFAB2B33C}" type="presOf" srcId="{92F883D0-834A-E64E-B23B-03D62E92B9EC}" destId="{BE97DD9C-C0DD-D643-92AF-64CD7660C819}" srcOrd="0" destOrd="0" presId="urn:microsoft.com/office/officeart/2009/3/layout/HorizontalOrganizationChart#48"/>
    <dgm:cxn modelId="{3A8A1E5F-DF78-6942-9A65-A2D7F13DB3BE}" srcId="{DB3C6E3D-6EEA-FC43-881D-EEBC28D44354}" destId="{312D792C-8785-0742-995F-8A00AD8B185E}" srcOrd="0" destOrd="0" parTransId="{1EEEB63A-81FA-DD47-903A-F2F2351A4392}" sibTransId="{EDDDAA28-A3B1-8F44-8825-C1E3FEAA6B66}"/>
    <dgm:cxn modelId="{E82B40C0-DCC3-4D48-B3A8-D3EEAB8B168A}" type="presOf" srcId="{DB3C6E3D-6EEA-FC43-881D-EEBC28D44354}" destId="{66896C86-C2A0-5D4D-88CD-7CE37DDCFECC}" srcOrd="1" destOrd="0" presId="urn:microsoft.com/office/officeart/2009/3/layout/HorizontalOrganizationChart#48"/>
    <dgm:cxn modelId="{055B2A67-5625-B44D-B37E-EFF91F218A97}" type="presOf" srcId="{1EEEB63A-81FA-DD47-903A-F2F2351A4392}" destId="{E5315591-F05C-B144-B596-FC5325825B17}" srcOrd="0" destOrd="0" presId="urn:microsoft.com/office/officeart/2009/3/layout/HorizontalOrganizationChart#48"/>
    <dgm:cxn modelId="{D44B6062-29FC-BD41-AB6C-F29D6FCAEE7C}" type="presOf" srcId="{B07DC980-2071-BA4A-A6D7-EAA848340E2F}" destId="{3DDA922B-796B-F54A-8797-A3ADC116B494}" srcOrd="1" destOrd="0" presId="urn:microsoft.com/office/officeart/2009/3/layout/HorizontalOrganizationChart#48"/>
    <dgm:cxn modelId="{A98C9387-86BF-F74C-9ACB-62AD4F136642}" srcId="{DB3C6E3D-6EEA-FC43-881D-EEBC28D44354}" destId="{B07DC980-2071-BA4A-A6D7-EAA848340E2F}" srcOrd="1" destOrd="0" parTransId="{37C83456-9771-D146-B932-C5DF80EB7468}" sibTransId="{7369F45E-BEB5-2A44-BCD7-0605F24E1E6A}"/>
    <dgm:cxn modelId="{21BEAB1C-1FB0-5C44-A4A8-EB5B3DB35023}" type="presOf" srcId="{6EE2C837-A983-FD4C-A181-B916AE64158A}" destId="{A476E152-3EE8-344F-A220-75FE1D94A553}" srcOrd="0" destOrd="0" presId="urn:microsoft.com/office/officeart/2009/3/layout/HorizontalOrganizationChart#48"/>
    <dgm:cxn modelId="{3A0DA097-47FF-8645-B8B4-8630D5311121}" srcId="{92F883D0-834A-E64E-B23B-03D62E92B9EC}" destId="{DB3C6E3D-6EEA-FC43-881D-EEBC28D44354}" srcOrd="0" destOrd="0" parTransId="{867D4756-389D-164F-B707-BDBCDFB4300A}" sibTransId="{3F36C684-B6BA-1947-86D7-30A486F288D3}"/>
    <dgm:cxn modelId="{F038F084-0F74-594B-A2E4-C7B438B2D786}" type="presParOf" srcId="{BE97DD9C-C0DD-D643-92AF-64CD7660C819}" destId="{45D6FA70-428D-C047-9B1F-094AC35AA5AA}" srcOrd="0" destOrd="0" presId="urn:microsoft.com/office/officeart/2009/3/layout/HorizontalOrganizationChart#48"/>
    <dgm:cxn modelId="{3BDDF894-D99C-8B42-A9EC-67BA4241B998}" type="presParOf" srcId="{45D6FA70-428D-C047-9B1F-094AC35AA5AA}" destId="{6C7289A4-56BA-1240-9CE6-7C39FD405B95}" srcOrd="0" destOrd="0" presId="urn:microsoft.com/office/officeart/2009/3/layout/HorizontalOrganizationChart#48"/>
    <dgm:cxn modelId="{69202916-4677-B947-8255-823D06B1FA9E}" type="presParOf" srcId="{6C7289A4-56BA-1240-9CE6-7C39FD405B95}" destId="{96447C4A-CC1A-E248-935E-3175ECDA8867}" srcOrd="0" destOrd="0" presId="urn:microsoft.com/office/officeart/2009/3/layout/HorizontalOrganizationChart#48"/>
    <dgm:cxn modelId="{6345B15A-CCB5-9141-9F4F-C480232F9D64}" type="presParOf" srcId="{6C7289A4-56BA-1240-9CE6-7C39FD405B95}" destId="{66896C86-C2A0-5D4D-88CD-7CE37DDCFECC}" srcOrd="1" destOrd="0" presId="urn:microsoft.com/office/officeart/2009/3/layout/HorizontalOrganizationChart#48"/>
    <dgm:cxn modelId="{FC96F814-BB8A-2440-B7D0-4552772E0682}" type="presParOf" srcId="{45D6FA70-428D-C047-9B1F-094AC35AA5AA}" destId="{332B500B-0885-104C-B069-9B29D8B4BAE2}" srcOrd="1" destOrd="0" presId="urn:microsoft.com/office/officeart/2009/3/layout/HorizontalOrganizationChart#48"/>
    <dgm:cxn modelId="{F533793F-D725-9743-AFAA-F25EFC26A3FF}" type="presParOf" srcId="{332B500B-0885-104C-B069-9B29D8B4BAE2}" destId="{E5315591-F05C-B144-B596-FC5325825B17}" srcOrd="0" destOrd="0" presId="urn:microsoft.com/office/officeart/2009/3/layout/HorizontalOrganizationChart#48"/>
    <dgm:cxn modelId="{B05A1BFB-EE7B-A94B-A4FB-E7F00EBB3ACA}" type="presParOf" srcId="{332B500B-0885-104C-B069-9B29D8B4BAE2}" destId="{772074E0-3534-B143-8FCC-FE3E23F0865B}" srcOrd="1" destOrd="0" presId="urn:microsoft.com/office/officeart/2009/3/layout/HorizontalOrganizationChart#48"/>
    <dgm:cxn modelId="{93E3D127-6C2D-7C4D-89AA-5BAB5FE312AC}" type="presParOf" srcId="{772074E0-3534-B143-8FCC-FE3E23F0865B}" destId="{A225520B-1294-0C47-9966-AE92540CB3FE}" srcOrd="0" destOrd="0" presId="urn:microsoft.com/office/officeart/2009/3/layout/HorizontalOrganizationChart#48"/>
    <dgm:cxn modelId="{CB49E7C4-E6BB-6049-BC86-C5DAA4D59688}" type="presParOf" srcId="{A225520B-1294-0C47-9966-AE92540CB3FE}" destId="{7CF5F9A5-C194-6449-9351-F28FD51C34CA}" srcOrd="0" destOrd="0" presId="urn:microsoft.com/office/officeart/2009/3/layout/HorizontalOrganizationChart#48"/>
    <dgm:cxn modelId="{2E75C0FA-51F2-0C44-AF65-71F5C74D57E3}" type="presParOf" srcId="{A225520B-1294-0C47-9966-AE92540CB3FE}" destId="{29B43BE1-F852-D044-8CEB-F0EF0DC0E776}" srcOrd="1" destOrd="0" presId="urn:microsoft.com/office/officeart/2009/3/layout/HorizontalOrganizationChart#48"/>
    <dgm:cxn modelId="{29B05C7C-3DC4-5442-B422-0C97619192F3}" type="presParOf" srcId="{772074E0-3534-B143-8FCC-FE3E23F0865B}" destId="{DC28BC16-4F68-B946-A118-7CBC679115E8}" srcOrd="1" destOrd="0" presId="urn:microsoft.com/office/officeart/2009/3/layout/HorizontalOrganizationChart#48"/>
    <dgm:cxn modelId="{410336D2-B6E7-114F-91FF-FE2516113B89}" type="presParOf" srcId="{772074E0-3534-B143-8FCC-FE3E23F0865B}" destId="{339AE872-CCB1-514B-8F46-39763E6ABD95}" srcOrd="2" destOrd="0" presId="urn:microsoft.com/office/officeart/2009/3/layout/HorizontalOrganizationChart#48"/>
    <dgm:cxn modelId="{1A4446CB-5A5F-074A-8A7A-1A1182A542A4}" type="presParOf" srcId="{332B500B-0885-104C-B069-9B29D8B4BAE2}" destId="{F3969D6E-609C-DA43-8245-DC92570B6047}" srcOrd="2" destOrd="0" presId="urn:microsoft.com/office/officeart/2009/3/layout/HorizontalOrganizationChart#48"/>
    <dgm:cxn modelId="{3314D6BA-EE75-A64E-84BD-2FE25EDB087B}" type="presParOf" srcId="{332B500B-0885-104C-B069-9B29D8B4BAE2}" destId="{8A349F15-4436-C74A-B397-1683EC840B09}" srcOrd="3" destOrd="0" presId="urn:microsoft.com/office/officeart/2009/3/layout/HorizontalOrganizationChart#48"/>
    <dgm:cxn modelId="{EC0C806A-5460-6844-88EC-6348A30E69E8}" type="presParOf" srcId="{8A349F15-4436-C74A-B397-1683EC840B09}" destId="{A3153B5D-2B14-DC40-8B39-2B0FDF27AAB2}" srcOrd="0" destOrd="0" presId="urn:microsoft.com/office/officeart/2009/3/layout/HorizontalOrganizationChart#48"/>
    <dgm:cxn modelId="{8E1DE905-6C3F-E54B-A2FE-F6A9D6148BB0}" type="presParOf" srcId="{A3153B5D-2B14-DC40-8B39-2B0FDF27AAB2}" destId="{DA47C5EB-0228-C348-86CB-8A428DD75534}" srcOrd="0" destOrd="0" presId="urn:microsoft.com/office/officeart/2009/3/layout/HorizontalOrganizationChart#48"/>
    <dgm:cxn modelId="{6E256183-C131-2745-B31C-74FDA1CD685A}" type="presParOf" srcId="{A3153B5D-2B14-DC40-8B39-2B0FDF27AAB2}" destId="{3DDA922B-796B-F54A-8797-A3ADC116B494}" srcOrd="1" destOrd="0" presId="urn:microsoft.com/office/officeart/2009/3/layout/HorizontalOrganizationChart#48"/>
    <dgm:cxn modelId="{61C52F8A-6704-664B-AFC5-26BA3C1C0EF3}" type="presParOf" srcId="{8A349F15-4436-C74A-B397-1683EC840B09}" destId="{EF3C87DB-9E63-104E-9C12-291D28FCEED9}" srcOrd="1" destOrd="0" presId="urn:microsoft.com/office/officeart/2009/3/layout/HorizontalOrganizationChart#48"/>
    <dgm:cxn modelId="{B2FE8907-2CD2-6542-8B36-2E7FB5CC44A7}" type="presParOf" srcId="{8A349F15-4436-C74A-B397-1683EC840B09}" destId="{9B6DCB2A-A304-8345-A867-D4C637431E2F}" srcOrd="2" destOrd="0" presId="urn:microsoft.com/office/officeart/2009/3/layout/HorizontalOrganizationChart#48"/>
    <dgm:cxn modelId="{D45B3602-D5EA-D54B-9F47-08275C9BCAB9}" type="presParOf" srcId="{332B500B-0885-104C-B069-9B29D8B4BAE2}" destId="{364A7071-AC90-D64E-AEE5-AB097AE71900}" srcOrd="4" destOrd="0" presId="urn:microsoft.com/office/officeart/2009/3/layout/HorizontalOrganizationChart#48"/>
    <dgm:cxn modelId="{61536C08-D0A3-FF43-9436-F0B35BE9E8C0}" type="presParOf" srcId="{332B500B-0885-104C-B069-9B29D8B4BAE2}" destId="{C5B6DCD2-3AFD-F544-AE5E-98A5FF2107A6}" srcOrd="5" destOrd="0" presId="urn:microsoft.com/office/officeart/2009/3/layout/HorizontalOrganizationChart#48"/>
    <dgm:cxn modelId="{19835DAF-3CAD-944A-9BF7-3CA228CAA603}" type="presParOf" srcId="{C5B6DCD2-3AFD-F544-AE5E-98A5FF2107A6}" destId="{B12996FF-F67E-AA49-B56F-BF8604DB534E}" srcOrd="0" destOrd="0" presId="urn:microsoft.com/office/officeart/2009/3/layout/HorizontalOrganizationChart#48"/>
    <dgm:cxn modelId="{F92CBB5A-D4F1-114A-B211-7F41EB0CCAFB}" type="presParOf" srcId="{B12996FF-F67E-AA49-B56F-BF8604DB534E}" destId="{A476E152-3EE8-344F-A220-75FE1D94A553}" srcOrd="0" destOrd="0" presId="urn:microsoft.com/office/officeart/2009/3/layout/HorizontalOrganizationChart#48"/>
    <dgm:cxn modelId="{34054811-2F9E-6244-8BDC-B7DBBC3CBC7D}" type="presParOf" srcId="{B12996FF-F67E-AA49-B56F-BF8604DB534E}" destId="{339EA3DF-7A69-164F-ACA6-DB51FAB08D92}" srcOrd="1" destOrd="0" presId="urn:microsoft.com/office/officeart/2009/3/layout/HorizontalOrganizationChart#48"/>
    <dgm:cxn modelId="{FD478210-0BCA-174E-BCC9-E81A4906F99D}" type="presParOf" srcId="{C5B6DCD2-3AFD-F544-AE5E-98A5FF2107A6}" destId="{665BB54A-A9F8-B641-887B-835A0A4A9A05}" srcOrd="1" destOrd="0" presId="urn:microsoft.com/office/officeart/2009/3/layout/HorizontalOrganizationChart#48"/>
    <dgm:cxn modelId="{40188D6F-3BDD-8C48-ACC6-AACD502771AE}" type="presParOf" srcId="{C5B6DCD2-3AFD-F544-AE5E-98A5FF2107A6}" destId="{E7839A10-2477-4649-ABFA-B69FA9E45E03}" srcOrd="2" destOrd="0" presId="urn:microsoft.com/office/officeart/2009/3/layout/HorizontalOrganizationChart#48"/>
    <dgm:cxn modelId="{3060FCB2-C392-B74D-B6B2-FE398376B8A0}" type="presParOf" srcId="{45D6FA70-428D-C047-9B1F-094AC35AA5AA}" destId="{C1E7DD53-6450-A54F-9CB7-C48493D7BF4A}" srcOrd="2" destOrd="0" presId="urn:microsoft.com/office/officeart/2009/3/layout/HorizontalOrganizationChart#4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3.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49" loCatId="" qsTypeId="urn:microsoft.com/office/officeart/2005/8/quickstyle/simple1#59" qsCatId="simple" csTypeId="urn:microsoft.com/office/officeart/2005/8/colors/accent2_1#60" csCatId="accent2" phldr="1"/>
      <dgm:spPr/>
      <dgm:t>
        <a:bodyPr/>
        <a:lstStyle/>
        <a:p>
          <a:endParaRPr lang="zh-CN" altLang="en-US"/>
        </a:p>
      </dgm:t>
    </dgm:pt>
    <dgm:pt modelId="{F1393860-E218-4C46-8331-501296168CAE}">
      <dgm:prSet phldrT="[文本]" custT="1"/>
      <dgm:spPr/>
      <dgm:t>
        <a:bodyPr/>
        <a:lstStyle/>
        <a:p>
          <a:r>
            <a:rPr lang="en-US" altLang="zh-CN" sz="4000" dirty="0" smtClean="0">
              <a:latin typeface="微软雅黑" panose="020B0503020204020204" charset="-122"/>
              <a:ea typeface="微软雅黑" panose="020B0503020204020204" charset="-122"/>
              <a:cs typeface="微软雅黑" panose="020B0503020204020204" charset="-122"/>
            </a:rPr>
            <a:t>4.</a:t>
          </a:r>
          <a:r>
            <a:rPr lang="zh-CN" altLang="en-US" sz="4000" dirty="0" smtClean="0">
              <a:latin typeface="微软雅黑" panose="020B0503020204020204" charset="-122"/>
              <a:ea typeface="微软雅黑" panose="020B0503020204020204" charset="-122"/>
              <a:cs typeface="微软雅黑" panose="020B0503020204020204" charset="-122"/>
            </a:rPr>
            <a:t>马克思主义政党在社会主义事业中的地位和作用</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dgm:t>
        <a:bodyPr/>
        <a:lstStyle/>
        <a:p>
          <a:r>
            <a:rPr lang="zh-CN" altLang="en-US" sz="4000" dirty="0" smtClean="0">
              <a:latin typeface="微软雅黑" panose="020B0503020204020204" charset="-122"/>
              <a:ea typeface="微软雅黑" panose="020B0503020204020204" charset="-122"/>
              <a:cs typeface="微软雅黑" panose="020B0503020204020204" charset="-122"/>
            </a:rPr>
            <a:t>新型的革命政党</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4000" dirty="0" smtClean="0">
              <a:latin typeface="微软雅黑" panose="020B0503020204020204" charset="-122"/>
              <a:ea typeface="微软雅黑" panose="020B0503020204020204" charset="-122"/>
              <a:cs typeface="微软雅黑" panose="020B0503020204020204" charset="-122"/>
            </a:rPr>
            <a:t>领导核心</a:t>
          </a:r>
          <a:endParaRPr lang="zh-CN" altLang="en-US" sz="40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8597FABD-BF5F-EF49-8941-E66E4C14757E}" type="presOf" srcId="{3797A035-A4BF-FF48-A31A-2FF4E954A33B}" destId="{0B1C9F7A-3E21-2B4D-B955-73042E8287C4}" srcOrd="0" destOrd="0" presId="urn:microsoft.com/office/officeart/2009/3/layout/HorizontalOrganizationChart#49"/>
    <dgm:cxn modelId="{A5461766-3408-7D49-A388-080C066B559D}" type="presOf" srcId="{D50E349B-28F9-C949-8B84-3EC814BDD780}" destId="{398E6C03-8F9F-4349-AA8D-2DAB616D250D}" srcOrd="0" destOrd="0" presId="urn:microsoft.com/office/officeart/2009/3/layout/HorizontalOrganizationChart#49"/>
    <dgm:cxn modelId="{52E387C5-EE3B-8F46-926E-B415F3B25079}" type="presOf" srcId="{3797A035-A4BF-FF48-A31A-2FF4E954A33B}" destId="{2129C4CE-A3AC-8344-8A3D-527D02D2648C}" srcOrd="1" destOrd="0" presId="urn:microsoft.com/office/officeart/2009/3/layout/HorizontalOrganizationChart#49"/>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C00E977B-AA90-A347-A24B-3E0877FDAAE9}" type="presOf" srcId="{71BCD19D-8536-BB4A-B03B-C1BD7CAC2303}" destId="{753E5653-5F1A-6D4E-BEE7-0DA6ACC49661}" srcOrd="0" destOrd="0" presId="urn:microsoft.com/office/officeart/2009/3/layout/HorizontalOrganizationChart#49"/>
    <dgm:cxn modelId="{28A5979C-CA12-4C4E-8239-E2D0BF8C7C4E}" type="presOf" srcId="{71BCD19D-8536-BB4A-B03B-C1BD7CAC2303}" destId="{A12CBA9D-9BDD-F24E-99C4-1FC0A0294A8D}" srcOrd="1" destOrd="0" presId="urn:microsoft.com/office/officeart/2009/3/layout/HorizontalOrganizationChart#49"/>
    <dgm:cxn modelId="{3108EAA5-C169-1C49-9466-932C053F5292}" type="presOf" srcId="{F1393860-E218-4C46-8331-501296168CAE}" destId="{7A9BE3A9-44DC-CD41-88CE-E0B24AD80765}" srcOrd="0" destOrd="0" presId="urn:microsoft.com/office/officeart/2009/3/layout/HorizontalOrganizationChart#49"/>
    <dgm:cxn modelId="{54DE11BF-B362-4746-AC8B-2CDFF470BEE0}" type="presOf" srcId="{F1393860-E218-4C46-8331-501296168CAE}" destId="{154A60D6-BDAE-734B-91DD-04D564CEA8CC}" srcOrd="1" destOrd="0" presId="urn:microsoft.com/office/officeart/2009/3/layout/HorizontalOrganizationChart#49"/>
    <dgm:cxn modelId="{BC7A27B2-FE6D-334E-982E-6A4A11D6CA01}" type="presOf" srcId="{5292EF45-6C68-E64E-84B9-1D8DF8BF20B7}" destId="{3349BA7E-55DB-7742-AB7C-89083A0A7487}" srcOrd="0" destOrd="0" presId="urn:microsoft.com/office/officeart/2009/3/layout/HorizontalOrganizationChart#49"/>
    <dgm:cxn modelId="{2F705A0E-BAD8-6646-96D9-45E9B7AB83A7}" type="presOf" srcId="{D6568C5B-23C5-3A47-B517-D26B73BEDEA8}" destId="{678243EC-7327-B34A-8FC8-7838A7B16A4C}" srcOrd="0" destOrd="0" presId="urn:microsoft.com/office/officeart/2009/3/layout/HorizontalOrganizationChart#49"/>
    <dgm:cxn modelId="{00E5D66E-683B-D24E-A509-8AADADEBFB0C}" srcId="{F1393860-E218-4C46-8331-501296168CAE}" destId="{3797A035-A4BF-FF48-A31A-2FF4E954A33B}" srcOrd="1" destOrd="0" parTransId="{5292EF45-6C68-E64E-84B9-1D8DF8BF20B7}" sibTransId="{1A4ED075-CC7F-7A4A-9FCE-ADC0424CDC1D}"/>
    <dgm:cxn modelId="{2E1FD7B6-9350-C543-A90D-A7729341D7FA}" type="presParOf" srcId="{398E6C03-8F9F-4349-AA8D-2DAB616D250D}" destId="{32FE5A51-04B1-AA45-B47B-BDFD8B2CC6FC}" srcOrd="0" destOrd="0" presId="urn:microsoft.com/office/officeart/2009/3/layout/HorizontalOrganizationChart#49"/>
    <dgm:cxn modelId="{754AD998-817E-C146-B350-1238BC2EE00D}" type="presParOf" srcId="{32FE5A51-04B1-AA45-B47B-BDFD8B2CC6FC}" destId="{49835320-4502-0B42-94B9-A27B2DC0FECD}" srcOrd="0" destOrd="0" presId="urn:microsoft.com/office/officeart/2009/3/layout/HorizontalOrganizationChart#49"/>
    <dgm:cxn modelId="{4E6BC02C-82F6-1042-9800-B00285C26891}" type="presParOf" srcId="{49835320-4502-0B42-94B9-A27B2DC0FECD}" destId="{7A9BE3A9-44DC-CD41-88CE-E0B24AD80765}" srcOrd="0" destOrd="0" presId="urn:microsoft.com/office/officeart/2009/3/layout/HorizontalOrganizationChart#49"/>
    <dgm:cxn modelId="{DC87E2DE-EB4A-9141-B8C3-270AB1DE7316}" type="presParOf" srcId="{49835320-4502-0B42-94B9-A27B2DC0FECD}" destId="{154A60D6-BDAE-734B-91DD-04D564CEA8CC}" srcOrd="1" destOrd="0" presId="urn:microsoft.com/office/officeart/2009/3/layout/HorizontalOrganizationChart#49"/>
    <dgm:cxn modelId="{57E2B1AA-AC8E-DE43-BC4A-85063B8E73FB}" type="presParOf" srcId="{32FE5A51-04B1-AA45-B47B-BDFD8B2CC6FC}" destId="{BA918F70-BE17-C545-8385-5689E3C90E67}" srcOrd="1" destOrd="0" presId="urn:microsoft.com/office/officeart/2009/3/layout/HorizontalOrganizationChart#49"/>
    <dgm:cxn modelId="{8D7766E5-7C1A-8042-BA6E-3557B61966EA}" type="presParOf" srcId="{BA918F70-BE17-C545-8385-5689E3C90E67}" destId="{678243EC-7327-B34A-8FC8-7838A7B16A4C}" srcOrd="0" destOrd="0" presId="urn:microsoft.com/office/officeart/2009/3/layout/HorizontalOrganizationChart#49"/>
    <dgm:cxn modelId="{18EF4BE9-2C31-E84E-A15E-A1B39E32CBF6}" type="presParOf" srcId="{BA918F70-BE17-C545-8385-5689E3C90E67}" destId="{3237874F-AFFA-BD4E-8C07-C45464427FB1}" srcOrd="1" destOrd="0" presId="urn:microsoft.com/office/officeart/2009/3/layout/HorizontalOrganizationChart#49"/>
    <dgm:cxn modelId="{CAFD11F4-35D7-BA4F-B464-77483B531B33}" type="presParOf" srcId="{3237874F-AFFA-BD4E-8C07-C45464427FB1}" destId="{F40C20DA-14E5-AD4D-BC12-39D7A9C37220}" srcOrd="0" destOrd="0" presId="urn:microsoft.com/office/officeart/2009/3/layout/HorizontalOrganizationChart#49"/>
    <dgm:cxn modelId="{FF391C4F-FCD3-1849-9CE6-3931D980A032}" type="presParOf" srcId="{F40C20DA-14E5-AD4D-BC12-39D7A9C37220}" destId="{753E5653-5F1A-6D4E-BEE7-0DA6ACC49661}" srcOrd="0" destOrd="0" presId="urn:microsoft.com/office/officeart/2009/3/layout/HorizontalOrganizationChart#49"/>
    <dgm:cxn modelId="{40750182-E3BD-6044-83E9-16BA4C36F638}" type="presParOf" srcId="{F40C20DA-14E5-AD4D-BC12-39D7A9C37220}" destId="{A12CBA9D-9BDD-F24E-99C4-1FC0A0294A8D}" srcOrd="1" destOrd="0" presId="urn:microsoft.com/office/officeart/2009/3/layout/HorizontalOrganizationChart#49"/>
    <dgm:cxn modelId="{943E5898-1813-6E47-A891-6D582D911758}" type="presParOf" srcId="{3237874F-AFFA-BD4E-8C07-C45464427FB1}" destId="{EFF70E09-D2B2-574F-8DB1-0E71AD78BC35}" srcOrd="1" destOrd="0" presId="urn:microsoft.com/office/officeart/2009/3/layout/HorizontalOrganizationChart#49"/>
    <dgm:cxn modelId="{96A4AA01-DFB9-9243-9B39-42AB9E874F43}" type="presParOf" srcId="{3237874F-AFFA-BD4E-8C07-C45464427FB1}" destId="{DA918BAC-329D-AE47-84FC-32A98DC00FC0}" srcOrd="2" destOrd="0" presId="urn:microsoft.com/office/officeart/2009/3/layout/HorizontalOrganizationChart#49"/>
    <dgm:cxn modelId="{BE6DF2FF-F170-BF42-93B7-EB785222C093}" type="presParOf" srcId="{BA918F70-BE17-C545-8385-5689E3C90E67}" destId="{3349BA7E-55DB-7742-AB7C-89083A0A7487}" srcOrd="2" destOrd="0" presId="urn:microsoft.com/office/officeart/2009/3/layout/HorizontalOrganizationChart#49"/>
    <dgm:cxn modelId="{DE1AF8FF-B4C5-6A44-8323-E2E626585297}" type="presParOf" srcId="{BA918F70-BE17-C545-8385-5689E3C90E67}" destId="{B090536A-D5DA-CF45-B532-99A837B98C87}" srcOrd="3" destOrd="0" presId="urn:microsoft.com/office/officeart/2009/3/layout/HorizontalOrganizationChart#49"/>
    <dgm:cxn modelId="{C406E8C2-DCF8-1C4C-8E4D-86D3450E96B1}" type="presParOf" srcId="{B090536A-D5DA-CF45-B532-99A837B98C87}" destId="{6E903D2C-002E-2C4C-8A79-BDD3E56BD72B}" srcOrd="0" destOrd="0" presId="urn:microsoft.com/office/officeart/2009/3/layout/HorizontalOrganizationChart#49"/>
    <dgm:cxn modelId="{8A31AEC4-C95D-CF40-B223-73D2A1F8709D}" type="presParOf" srcId="{6E903D2C-002E-2C4C-8A79-BDD3E56BD72B}" destId="{0B1C9F7A-3E21-2B4D-B955-73042E8287C4}" srcOrd="0" destOrd="0" presId="urn:microsoft.com/office/officeart/2009/3/layout/HorizontalOrganizationChart#49"/>
    <dgm:cxn modelId="{A2F3C30C-644C-7443-9DCC-A7C1D4E04302}" type="presParOf" srcId="{6E903D2C-002E-2C4C-8A79-BDD3E56BD72B}" destId="{2129C4CE-A3AC-8344-8A3D-527D02D2648C}" srcOrd="1" destOrd="0" presId="urn:microsoft.com/office/officeart/2009/3/layout/HorizontalOrganizationChart#49"/>
    <dgm:cxn modelId="{C7DA41AF-7025-804A-8A4C-3C6DC21651DC}" type="presParOf" srcId="{B090536A-D5DA-CF45-B532-99A837B98C87}" destId="{620DEB44-EAF3-534F-A38F-C48A3BF223D9}" srcOrd="1" destOrd="0" presId="urn:microsoft.com/office/officeart/2009/3/layout/HorizontalOrganizationChart#49"/>
    <dgm:cxn modelId="{252A5974-CE80-BD49-BFC4-F43952B1531D}" type="presParOf" srcId="{B090536A-D5DA-CF45-B532-99A837B98C87}" destId="{1ADC25DC-7434-E04B-86D8-3AB6C31C2B1E}" srcOrd="2" destOrd="0" presId="urn:microsoft.com/office/officeart/2009/3/layout/HorizontalOrganizationChart#49"/>
    <dgm:cxn modelId="{38C6689C-6D6A-5642-9062-886E8FAADF0A}" type="presParOf" srcId="{32FE5A51-04B1-AA45-B47B-BDFD8B2CC6FC}" destId="{B90D8BAB-70D7-9742-9FF6-2226D927B247}" srcOrd="2" destOrd="0" presId="urn:microsoft.com/office/officeart/2009/3/layout/HorizontalOrganizationChart#4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64.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0" loCatId="" qsTypeId="urn:microsoft.com/office/officeart/2005/8/quickstyle/simple1#60" qsCatId="simple" csTypeId="urn:microsoft.com/office/officeart/2005/8/colors/accent2_1#61"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615E81C4-5F2F-C346-BA89-74091454947C}" type="presOf" srcId="{3797A035-A4BF-FF48-A31A-2FF4E954A33B}" destId="{2129C4CE-A3AC-8344-8A3D-527D02D2648C}" srcOrd="1" destOrd="0" presId="urn:microsoft.com/office/officeart/2009/3/layout/HorizontalOrganizationChart#50"/>
    <dgm:cxn modelId="{E8AA3A39-2045-A44B-804B-1FFB13FAB07B}" srcId="{F1393860-E218-4C46-8331-501296168CAE}" destId="{71BCD19D-8536-BB4A-B03B-C1BD7CAC2303}" srcOrd="0" destOrd="0" parTransId="{D6568C5B-23C5-3A47-B517-D26B73BEDEA8}" sibTransId="{1423F834-1666-3945-A6DC-F8BA61170A22}"/>
    <dgm:cxn modelId="{42F0E9DB-EA56-C345-805E-9E1C80E3F634}" type="presOf" srcId="{71BCD19D-8536-BB4A-B03B-C1BD7CAC2303}" destId="{A12CBA9D-9BDD-F24E-99C4-1FC0A0294A8D}" srcOrd="1" destOrd="0" presId="urn:microsoft.com/office/officeart/2009/3/layout/HorizontalOrganizationChart#50"/>
    <dgm:cxn modelId="{0EB11D24-165A-8049-9EF9-FBDB24B36778}" srcId="{D50E349B-28F9-C949-8B84-3EC814BDD780}" destId="{F1393860-E218-4C46-8331-501296168CAE}" srcOrd="0" destOrd="0" parTransId="{2694C91B-6EDD-7043-8A3E-D3CEA20D322B}" sibTransId="{A86CDF05-32FB-AB46-B753-D4B57964EE7C}"/>
    <dgm:cxn modelId="{6A9F2F98-17C4-E94B-8ED9-53DC04DFB9EE}" type="presOf" srcId="{71BCD19D-8536-BB4A-B03B-C1BD7CAC2303}" destId="{753E5653-5F1A-6D4E-BEE7-0DA6ACC49661}" srcOrd="0" destOrd="0" presId="urn:microsoft.com/office/officeart/2009/3/layout/HorizontalOrganizationChart#50"/>
    <dgm:cxn modelId="{378112C5-C47D-EB4D-9016-79568470C62B}" type="presOf" srcId="{D6568C5B-23C5-3A47-B517-D26B73BEDEA8}" destId="{678243EC-7327-B34A-8FC8-7838A7B16A4C}" srcOrd="0" destOrd="0" presId="urn:microsoft.com/office/officeart/2009/3/layout/HorizontalOrganizationChart#50"/>
    <dgm:cxn modelId="{7581BDE0-C200-9E40-A2FC-2D67B1213B20}" type="presOf" srcId="{D50E349B-28F9-C949-8B84-3EC814BDD780}" destId="{398E6C03-8F9F-4349-AA8D-2DAB616D250D}" srcOrd="0" destOrd="0" presId="urn:microsoft.com/office/officeart/2009/3/layout/HorizontalOrganizationChart#50"/>
    <dgm:cxn modelId="{70009599-2586-0944-9A9B-7248FC692B7C}" type="presOf" srcId="{F1393860-E218-4C46-8331-501296168CAE}" destId="{154A60D6-BDAE-734B-91DD-04D564CEA8CC}" srcOrd="1" destOrd="0" presId="urn:microsoft.com/office/officeart/2009/3/layout/HorizontalOrganizationChart#50"/>
    <dgm:cxn modelId="{4CD6776F-BBA7-AA4A-AD99-3A5D30C0ECE6}" type="presOf" srcId="{5292EF45-6C68-E64E-84B9-1D8DF8BF20B7}" destId="{3349BA7E-55DB-7742-AB7C-89083A0A7487}" srcOrd="0" destOrd="0" presId="urn:microsoft.com/office/officeart/2009/3/layout/HorizontalOrganizationChart#50"/>
    <dgm:cxn modelId="{D7453A05-EA6A-A749-B7D8-52CDA6ACF236}" type="presOf" srcId="{3797A035-A4BF-FF48-A31A-2FF4E954A33B}" destId="{0B1C9F7A-3E21-2B4D-B955-73042E8287C4}" srcOrd="0" destOrd="0" presId="urn:microsoft.com/office/officeart/2009/3/layout/HorizontalOrganizationChart#50"/>
    <dgm:cxn modelId="{C4C72F2C-B588-6B42-A905-2E2F89D9B333}" type="presOf" srcId="{F1393860-E218-4C46-8331-501296168CAE}" destId="{7A9BE3A9-44DC-CD41-88CE-E0B24AD80765}" srcOrd="0" destOrd="0" presId="urn:microsoft.com/office/officeart/2009/3/layout/HorizontalOrganizationChart#50"/>
    <dgm:cxn modelId="{00E5D66E-683B-D24E-A509-8AADADEBFB0C}" srcId="{F1393860-E218-4C46-8331-501296168CAE}" destId="{3797A035-A4BF-FF48-A31A-2FF4E954A33B}" srcOrd="1" destOrd="0" parTransId="{5292EF45-6C68-E64E-84B9-1D8DF8BF20B7}" sibTransId="{1A4ED075-CC7F-7A4A-9FCE-ADC0424CDC1D}"/>
    <dgm:cxn modelId="{61D2B18A-5E5D-D548-91F8-617847076C24}" type="presParOf" srcId="{398E6C03-8F9F-4349-AA8D-2DAB616D250D}" destId="{32FE5A51-04B1-AA45-B47B-BDFD8B2CC6FC}" srcOrd="0" destOrd="0" presId="urn:microsoft.com/office/officeart/2009/3/layout/HorizontalOrganizationChart#50"/>
    <dgm:cxn modelId="{08C1EE13-66DF-0A4B-B72C-06A21D786B18}" type="presParOf" srcId="{32FE5A51-04B1-AA45-B47B-BDFD8B2CC6FC}" destId="{49835320-4502-0B42-94B9-A27B2DC0FECD}" srcOrd="0" destOrd="0" presId="urn:microsoft.com/office/officeart/2009/3/layout/HorizontalOrganizationChart#50"/>
    <dgm:cxn modelId="{54EB0444-50A4-A146-9552-A8F3CC4E1232}" type="presParOf" srcId="{49835320-4502-0B42-94B9-A27B2DC0FECD}" destId="{7A9BE3A9-44DC-CD41-88CE-E0B24AD80765}" srcOrd="0" destOrd="0" presId="urn:microsoft.com/office/officeart/2009/3/layout/HorizontalOrganizationChart#50"/>
    <dgm:cxn modelId="{72F3ACB9-EC0B-FB43-9972-CC5FB72EA0A4}" type="presParOf" srcId="{49835320-4502-0B42-94B9-A27B2DC0FECD}" destId="{154A60D6-BDAE-734B-91DD-04D564CEA8CC}" srcOrd="1" destOrd="0" presId="urn:microsoft.com/office/officeart/2009/3/layout/HorizontalOrganizationChart#50"/>
    <dgm:cxn modelId="{61D18A36-3E20-DF46-A45F-C54682CAD03F}" type="presParOf" srcId="{32FE5A51-04B1-AA45-B47B-BDFD8B2CC6FC}" destId="{BA918F70-BE17-C545-8385-5689E3C90E67}" srcOrd="1" destOrd="0" presId="urn:microsoft.com/office/officeart/2009/3/layout/HorizontalOrganizationChart#50"/>
    <dgm:cxn modelId="{5E7D3D2D-AB70-1149-B1D8-53423B01D0A7}" type="presParOf" srcId="{BA918F70-BE17-C545-8385-5689E3C90E67}" destId="{678243EC-7327-B34A-8FC8-7838A7B16A4C}" srcOrd="0" destOrd="0" presId="urn:microsoft.com/office/officeart/2009/3/layout/HorizontalOrganizationChart#50"/>
    <dgm:cxn modelId="{7A1BEACB-4D01-CE4A-B13A-FE87AAB408E8}" type="presParOf" srcId="{BA918F70-BE17-C545-8385-5689E3C90E67}" destId="{3237874F-AFFA-BD4E-8C07-C45464427FB1}" srcOrd="1" destOrd="0" presId="urn:microsoft.com/office/officeart/2009/3/layout/HorizontalOrganizationChart#50"/>
    <dgm:cxn modelId="{332D7F2B-A0CD-2344-BDA3-1F636918D45A}" type="presParOf" srcId="{3237874F-AFFA-BD4E-8C07-C45464427FB1}" destId="{F40C20DA-14E5-AD4D-BC12-39D7A9C37220}" srcOrd="0" destOrd="0" presId="urn:microsoft.com/office/officeart/2009/3/layout/HorizontalOrganizationChart#50"/>
    <dgm:cxn modelId="{15233B94-3F93-7145-868E-C48D7908CE4B}" type="presParOf" srcId="{F40C20DA-14E5-AD4D-BC12-39D7A9C37220}" destId="{753E5653-5F1A-6D4E-BEE7-0DA6ACC49661}" srcOrd="0" destOrd="0" presId="urn:microsoft.com/office/officeart/2009/3/layout/HorizontalOrganizationChart#50"/>
    <dgm:cxn modelId="{DBE560E8-D73D-7840-A4E2-45323FE3B9DE}" type="presParOf" srcId="{F40C20DA-14E5-AD4D-BC12-39D7A9C37220}" destId="{A12CBA9D-9BDD-F24E-99C4-1FC0A0294A8D}" srcOrd="1" destOrd="0" presId="urn:microsoft.com/office/officeart/2009/3/layout/HorizontalOrganizationChart#50"/>
    <dgm:cxn modelId="{45AB57D3-894D-C54D-A5A2-4D71292DC207}" type="presParOf" srcId="{3237874F-AFFA-BD4E-8C07-C45464427FB1}" destId="{EFF70E09-D2B2-574F-8DB1-0E71AD78BC35}" srcOrd="1" destOrd="0" presId="urn:microsoft.com/office/officeart/2009/3/layout/HorizontalOrganizationChart#50"/>
    <dgm:cxn modelId="{3B90C7E4-3200-2A45-97CE-65C0340D8EE1}" type="presParOf" srcId="{3237874F-AFFA-BD4E-8C07-C45464427FB1}" destId="{DA918BAC-329D-AE47-84FC-32A98DC00FC0}" srcOrd="2" destOrd="0" presId="urn:microsoft.com/office/officeart/2009/3/layout/HorizontalOrganizationChart#50"/>
    <dgm:cxn modelId="{4F16D8A4-A032-EE4D-B2E6-E6177C2BB0E8}" type="presParOf" srcId="{BA918F70-BE17-C545-8385-5689E3C90E67}" destId="{3349BA7E-55DB-7742-AB7C-89083A0A7487}" srcOrd="2" destOrd="0" presId="urn:microsoft.com/office/officeart/2009/3/layout/HorizontalOrganizationChart#50"/>
    <dgm:cxn modelId="{7DE4352F-379D-E946-9D78-667FC3E7421B}" type="presParOf" srcId="{BA918F70-BE17-C545-8385-5689E3C90E67}" destId="{B090536A-D5DA-CF45-B532-99A837B98C87}" srcOrd="3" destOrd="0" presId="urn:microsoft.com/office/officeart/2009/3/layout/HorizontalOrganizationChart#50"/>
    <dgm:cxn modelId="{FD36DD66-3831-3741-BC3F-8F5087B919E1}" type="presParOf" srcId="{B090536A-D5DA-CF45-B532-99A837B98C87}" destId="{6E903D2C-002E-2C4C-8A79-BDD3E56BD72B}" srcOrd="0" destOrd="0" presId="urn:microsoft.com/office/officeart/2009/3/layout/HorizontalOrganizationChart#50"/>
    <dgm:cxn modelId="{414BF734-FED8-F945-9758-1338DD471BBF}" type="presParOf" srcId="{6E903D2C-002E-2C4C-8A79-BDD3E56BD72B}" destId="{0B1C9F7A-3E21-2B4D-B955-73042E8287C4}" srcOrd="0" destOrd="0" presId="urn:microsoft.com/office/officeart/2009/3/layout/HorizontalOrganizationChart#50"/>
    <dgm:cxn modelId="{BCFA66C7-2C16-1440-B5DE-10E320F2478E}" type="presParOf" srcId="{6E903D2C-002E-2C4C-8A79-BDD3E56BD72B}" destId="{2129C4CE-A3AC-8344-8A3D-527D02D2648C}" srcOrd="1" destOrd="0" presId="urn:microsoft.com/office/officeart/2009/3/layout/HorizontalOrganizationChart#50"/>
    <dgm:cxn modelId="{A6386812-75A3-0645-AFAC-24C204A2C996}" type="presParOf" srcId="{B090536A-D5DA-CF45-B532-99A837B98C87}" destId="{620DEB44-EAF3-534F-A38F-C48A3BF223D9}" srcOrd="1" destOrd="0" presId="urn:microsoft.com/office/officeart/2009/3/layout/HorizontalOrganizationChart#50"/>
    <dgm:cxn modelId="{77EC706E-D1CD-704F-AC76-73155BF5B5E6}" type="presParOf" srcId="{B090536A-D5DA-CF45-B532-99A837B98C87}" destId="{1ADC25DC-7434-E04B-86D8-3AB6C31C2B1E}" srcOrd="2" destOrd="0" presId="urn:microsoft.com/office/officeart/2009/3/layout/HorizontalOrganizationChart#50"/>
    <dgm:cxn modelId="{E9EBE899-6651-9A49-803D-121CE2A118B1}" type="presParOf" srcId="{32FE5A51-04B1-AA45-B47B-BDFD8B2CC6FC}" destId="{B90D8BAB-70D7-9742-9FF6-2226D927B247}" srcOrd="2" destOrd="0" presId="urn:microsoft.com/office/officeart/2009/3/layout/HorizontalOrganizationChart#5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5.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1" loCatId="" qsTypeId="urn:microsoft.com/office/officeart/2005/8/quickstyle/simple1#61" qsCatId="simple" csTypeId="urn:microsoft.com/office/officeart/2005/8/colors/accent2_1#62"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70203389-2BB8-7C4B-A1EE-71CE2AB6A411}" type="presOf" srcId="{D50E349B-28F9-C949-8B84-3EC814BDD780}" destId="{398E6C03-8F9F-4349-AA8D-2DAB616D250D}" srcOrd="0" destOrd="0" presId="urn:microsoft.com/office/officeart/2009/3/layout/HorizontalOrganizationChart#51"/>
    <dgm:cxn modelId="{4B5D6219-14FB-E741-A560-98D0838A4B84}" type="presOf" srcId="{F1393860-E218-4C46-8331-501296168CAE}" destId="{7A9BE3A9-44DC-CD41-88CE-E0B24AD80765}" srcOrd="0" destOrd="0" presId="urn:microsoft.com/office/officeart/2009/3/layout/HorizontalOrganizationChart#51"/>
    <dgm:cxn modelId="{6A9E72B1-F4DE-BB49-8003-CAB5AF73EF67}" type="presOf" srcId="{5292EF45-6C68-E64E-84B9-1D8DF8BF20B7}" destId="{3349BA7E-55DB-7742-AB7C-89083A0A7487}" srcOrd="0" destOrd="0" presId="urn:microsoft.com/office/officeart/2009/3/layout/HorizontalOrganizationChart#51"/>
    <dgm:cxn modelId="{B071BC1E-1B43-F34F-80B4-D7D8A216FAF9}" type="presOf" srcId="{F1393860-E218-4C46-8331-501296168CAE}" destId="{154A60D6-BDAE-734B-91DD-04D564CEA8CC}" srcOrd="1" destOrd="0" presId="urn:microsoft.com/office/officeart/2009/3/layout/HorizontalOrganizationChart#51"/>
    <dgm:cxn modelId="{D7280346-87B7-AF4A-A759-8D28B5AF5FF6}" type="presOf" srcId="{D6568C5B-23C5-3A47-B517-D26B73BEDEA8}" destId="{678243EC-7327-B34A-8FC8-7838A7B16A4C}" srcOrd="0" destOrd="0" presId="urn:microsoft.com/office/officeart/2009/3/layout/HorizontalOrganizationChart#51"/>
    <dgm:cxn modelId="{0EB11D24-165A-8049-9EF9-FBDB24B36778}" srcId="{D50E349B-28F9-C949-8B84-3EC814BDD780}" destId="{F1393860-E218-4C46-8331-501296168CAE}" srcOrd="0" destOrd="0" parTransId="{2694C91B-6EDD-7043-8A3E-D3CEA20D322B}" sibTransId="{A86CDF05-32FB-AB46-B753-D4B57964EE7C}"/>
    <dgm:cxn modelId="{00E5D66E-683B-D24E-A509-8AADADEBFB0C}" srcId="{F1393860-E218-4C46-8331-501296168CAE}" destId="{3797A035-A4BF-FF48-A31A-2FF4E954A33B}" srcOrd="1" destOrd="0" parTransId="{5292EF45-6C68-E64E-84B9-1D8DF8BF20B7}" sibTransId="{1A4ED075-CC7F-7A4A-9FCE-ADC0424CDC1D}"/>
    <dgm:cxn modelId="{E73F140E-E001-3445-AAA2-D75708756B6C}" type="presOf" srcId="{71BCD19D-8536-BB4A-B03B-C1BD7CAC2303}" destId="{753E5653-5F1A-6D4E-BEE7-0DA6ACC49661}" srcOrd="0" destOrd="0" presId="urn:microsoft.com/office/officeart/2009/3/layout/HorizontalOrganizationChart#51"/>
    <dgm:cxn modelId="{7CD0C3C0-32B4-1742-AE33-E34F6C0FF115}" type="presOf" srcId="{71BCD19D-8536-BB4A-B03B-C1BD7CAC2303}" destId="{A12CBA9D-9BDD-F24E-99C4-1FC0A0294A8D}" srcOrd="1" destOrd="0" presId="urn:microsoft.com/office/officeart/2009/3/layout/HorizontalOrganizationChart#51"/>
    <dgm:cxn modelId="{D61517DC-29BA-3046-A3B6-9514325A5707}" type="presOf" srcId="{3797A035-A4BF-FF48-A31A-2FF4E954A33B}" destId="{2129C4CE-A3AC-8344-8A3D-527D02D2648C}" srcOrd="1" destOrd="0" presId="urn:microsoft.com/office/officeart/2009/3/layout/HorizontalOrganizationChart#51"/>
    <dgm:cxn modelId="{E8D76A80-B21F-254B-9457-16A89E0D09C3}" type="presOf" srcId="{3797A035-A4BF-FF48-A31A-2FF4E954A33B}" destId="{0B1C9F7A-3E21-2B4D-B955-73042E8287C4}" srcOrd="0" destOrd="0" presId="urn:microsoft.com/office/officeart/2009/3/layout/HorizontalOrganizationChart#51"/>
    <dgm:cxn modelId="{E8AA3A39-2045-A44B-804B-1FFB13FAB07B}" srcId="{F1393860-E218-4C46-8331-501296168CAE}" destId="{71BCD19D-8536-BB4A-B03B-C1BD7CAC2303}" srcOrd="0" destOrd="0" parTransId="{D6568C5B-23C5-3A47-B517-D26B73BEDEA8}" sibTransId="{1423F834-1666-3945-A6DC-F8BA61170A22}"/>
    <dgm:cxn modelId="{7CE1357D-33C7-9840-8276-61FFE993B759}" type="presParOf" srcId="{398E6C03-8F9F-4349-AA8D-2DAB616D250D}" destId="{32FE5A51-04B1-AA45-B47B-BDFD8B2CC6FC}" srcOrd="0" destOrd="0" presId="urn:microsoft.com/office/officeart/2009/3/layout/HorizontalOrganizationChart#51"/>
    <dgm:cxn modelId="{F6F52C80-5C4A-F546-9601-5A14B250871F}" type="presParOf" srcId="{32FE5A51-04B1-AA45-B47B-BDFD8B2CC6FC}" destId="{49835320-4502-0B42-94B9-A27B2DC0FECD}" srcOrd="0" destOrd="0" presId="urn:microsoft.com/office/officeart/2009/3/layout/HorizontalOrganizationChart#51"/>
    <dgm:cxn modelId="{CB81443D-1BEB-6C43-B8EB-4BFBD8B8703E}" type="presParOf" srcId="{49835320-4502-0B42-94B9-A27B2DC0FECD}" destId="{7A9BE3A9-44DC-CD41-88CE-E0B24AD80765}" srcOrd="0" destOrd="0" presId="urn:microsoft.com/office/officeart/2009/3/layout/HorizontalOrganizationChart#51"/>
    <dgm:cxn modelId="{DF50BF19-F7F9-D541-AE66-45299052332B}" type="presParOf" srcId="{49835320-4502-0B42-94B9-A27B2DC0FECD}" destId="{154A60D6-BDAE-734B-91DD-04D564CEA8CC}" srcOrd="1" destOrd="0" presId="urn:microsoft.com/office/officeart/2009/3/layout/HorizontalOrganizationChart#51"/>
    <dgm:cxn modelId="{8FBA721D-1F58-3D47-929F-7768F116E97F}" type="presParOf" srcId="{32FE5A51-04B1-AA45-B47B-BDFD8B2CC6FC}" destId="{BA918F70-BE17-C545-8385-5689E3C90E67}" srcOrd="1" destOrd="0" presId="urn:microsoft.com/office/officeart/2009/3/layout/HorizontalOrganizationChart#51"/>
    <dgm:cxn modelId="{13D8BD0D-9FEE-7947-B7A1-D04F44895AA2}" type="presParOf" srcId="{BA918F70-BE17-C545-8385-5689E3C90E67}" destId="{678243EC-7327-B34A-8FC8-7838A7B16A4C}" srcOrd="0" destOrd="0" presId="urn:microsoft.com/office/officeart/2009/3/layout/HorizontalOrganizationChart#51"/>
    <dgm:cxn modelId="{122B8B8E-2183-5544-A5F0-FBEAC59D4023}" type="presParOf" srcId="{BA918F70-BE17-C545-8385-5689E3C90E67}" destId="{3237874F-AFFA-BD4E-8C07-C45464427FB1}" srcOrd="1" destOrd="0" presId="urn:microsoft.com/office/officeart/2009/3/layout/HorizontalOrganizationChart#51"/>
    <dgm:cxn modelId="{4DCEAF49-6166-2A41-A30F-CBF87A636384}" type="presParOf" srcId="{3237874F-AFFA-BD4E-8C07-C45464427FB1}" destId="{F40C20DA-14E5-AD4D-BC12-39D7A9C37220}" srcOrd="0" destOrd="0" presId="urn:microsoft.com/office/officeart/2009/3/layout/HorizontalOrganizationChart#51"/>
    <dgm:cxn modelId="{CA2E6AAF-7AC5-934C-B915-AB4BF18FCD32}" type="presParOf" srcId="{F40C20DA-14E5-AD4D-BC12-39D7A9C37220}" destId="{753E5653-5F1A-6D4E-BEE7-0DA6ACC49661}" srcOrd="0" destOrd="0" presId="urn:microsoft.com/office/officeart/2009/3/layout/HorizontalOrganizationChart#51"/>
    <dgm:cxn modelId="{823BC312-560C-D24A-9E71-6DCB378CD2CF}" type="presParOf" srcId="{F40C20DA-14E5-AD4D-BC12-39D7A9C37220}" destId="{A12CBA9D-9BDD-F24E-99C4-1FC0A0294A8D}" srcOrd="1" destOrd="0" presId="urn:microsoft.com/office/officeart/2009/3/layout/HorizontalOrganizationChart#51"/>
    <dgm:cxn modelId="{C405E471-DA09-974E-8D02-433ED803BE7E}" type="presParOf" srcId="{3237874F-AFFA-BD4E-8C07-C45464427FB1}" destId="{EFF70E09-D2B2-574F-8DB1-0E71AD78BC35}" srcOrd="1" destOrd="0" presId="urn:microsoft.com/office/officeart/2009/3/layout/HorizontalOrganizationChart#51"/>
    <dgm:cxn modelId="{70956458-4962-5B4A-9C67-89F88AD75F29}" type="presParOf" srcId="{3237874F-AFFA-BD4E-8C07-C45464427FB1}" destId="{DA918BAC-329D-AE47-84FC-32A98DC00FC0}" srcOrd="2" destOrd="0" presId="urn:microsoft.com/office/officeart/2009/3/layout/HorizontalOrganizationChart#51"/>
    <dgm:cxn modelId="{ED007393-6A9E-D447-B967-9A11DCCE8033}" type="presParOf" srcId="{BA918F70-BE17-C545-8385-5689E3C90E67}" destId="{3349BA7E-55DB-7742-AB7C-89083A0A7487}" srcOrd="2" destOrd="0" presId="urn:microsoft.com/office/officeart/2009/3/layout/HorizontalOrganizationChart#51"/>
    <dgm:cxn modelId="{7A805515-1EC9-E841-9DEB-00E22D07F23E}" type="presParOf" srcId="{BA918F70-BE17-C545-8385-5689E3C90E67}" destId="{B090536A-D5DA-CF45-B532-99A837B98C87}" srcOrd="3" destOrd="0" presId="urn:microsoft.com/office/officeart/2009/3/layout/HorizontalOrganizationChart#51"/>
    <dgm:cxn modelId="{4D8E0B48-D3FD-6446-9E4F-79CCFC7244E2}" type="presParOf" srcId="{B090536A-D5DA-CF45-B532-99A837B98C87}" destId="{6E903D2C-002E-2C4C-8A79-BDD3E56BD72B}" srcOrd="0" destOrd="0" presId="urn:microsoft.com/office/officeart/2009/3/layout/HorizontalOrganizationChart#51"/>
    <dgm:cxn modelId="{7C029A9F-775F-384F-8064-B95EB6F5177F}" type="presParOf" srcId="{6E903D2C-002E-2C4C-8A79-BDD3E56BD72B}" destId="{0B1C9F7A-3E21-2B4D-B955-73042E8287C4}" srcOrd="0" destOrd="0" presId="urn:microsoft.com/office/officeart/2009/3/layout/HorizontalOrganizationChart#51"/>
    <dgm:cxn modelId="{85CF79DF-F0F4-C44E-8014-8EDE1C4D13EC}" type="presParOf" srcId="{6E903D2C-002E-2C4C-8A79-BDD3E56BD72B}" destId="{2129C4CE-A3AC-8344-8A3D-527D02D2648C}" srcOrd="1" destOrd="0" presId="urn:microsoft.com/office/officeart/2009/3/layout/HorizontalOrganizationChart#51"/>
    <dgm:cxn modelId="{29CEAEB7-BFC8-544A-9702-2FC40A7B5608}" type="presParOf" srcId="{B090536A-D5DA-CF45-B532-99A837B98C87}" destId="{620DEB44-EAF3-534F-A38F-C48A3BF223D9}" srcOrd="1" destOrd="0" presId="urn:microsoft.com/office/officeart/2009/3/layout/HorizontalOrganizationChart#51"/>
    <dgm:cxn modelId="{40F28CE8-8CF1-9341-A165-2A849C43352D}" type="presParOf" srcId="{B090536A-D5DA-CF45-B532-99A837B98C87}" destId="{1ADC25DC-7434-E04B-86D8-3AB6C31C2B1E}" srcOrd="2" destOrd="0" presId="urn:microsoft.com/office/officeart/2009/3/layout/HorizontalOrganizationChart#51"/>
    <dgm:cxn modelId="{79AE8863-1C68-7C42-92F5-B32284DC7D96}" type="presParOf" srcId="{32FE5A51-04B1-AA45-B47B-BDFD8B2CC6FC}" destId="{B90D8BAB-70D7-9742-9FF6-2226D927B247}" srcOrd="2" destOrd="0" presId="urn:microsoft.com/office/officeart/2009/3/layout/HorizontalOrganizationChart#5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66.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2" loCatId="" qsTypeId="urn:microsoft.com/office/officeart/2005/8/quickstyle/simple1#62" qsCatId="simple" csTypeId="urn:microsoft.com/office/officeart/2005/8/colors/accent2_1#63"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A07A0F63-1BAD-584B-921C-CB1AFB39C1C4}" type="presOf" srcId="{D50E349B-28F9-C949-8B84-3EC814BDD780}" destId="{398E6C03-8F9F-4349-AA8D-2DAB616D250D}" srcOrd="0" destOrd="0" presId="urn:microsoft.com/office/officeart/2009/3/layout/HorizontalOrganizationChart#52"/>
    <dgm:cxn modelId="{8E51BE54-4755-4A44-9AFE-800F700A36A8}" type="presOf" srcId="{71BCD19D-8536-BB4A-B03B-C1BD7CAC2303}" destId="{753E5653-5F1A-6D4E-BEE7-0DA6ACC49661}" srcOrd="0" destOrd="0" presId="urn:microsoft.com/office/officeart/2009/3/layout/HorizontalOrganizationChart#52"/>
    <dgm:cxn modelId="{E8AA3A39-2045-A44B-804B-1FFB13FAB07B}" srcId="{F1393860-E218-4C46-8331-501296168CAE}" destId="{71BCD19D-8536-BB4A-B03B-C1BD7CAC2303}" srcOrd="0" destOrd="0" parTransId="{D6568C5B-23C5-3A47-B517-D26B73BEDEA8}" sibTransId="{1423F834-1666-3945-A6DC-F8BA61170A22}"/>
    <dgm:cxn modelId="{2CDFE7EB-9BE4-E04D-A592-749EB24FF1EB}" type="presOf" srcId="{3797A035-A4BF-FF48-A31A-2FF4E954A33B}" destId="{0B1C9F7A-3E21-2B4D-B955-73042E8287C4}" srcOrd="0" destOrd="0" presId="urn:microsoft.com/office/officeart/2009/3/layout/HorizontalOrganizationChart#52"/>
    <dgm:cxn modelId="{1B29FC09-4B3B-3746-8FC9-EEB496C5DB8C}" type="presOf" srcId="{5292EF45-6C68-E64E-84B9-1D8DF8BF20B7}" destId="{3349BA7E-55DB-7742-AB7C-89083A0A7487}" srcOrd="0" destOrd="0" presId="urn:microsoft.com/office/officeart/2009/3/layout/HorizontalOrganizationChart#52"/>
    <dgm:cxn modelId="{709B1678-FA7F-9C4A-A655-73EFBF61C4C6}" type="presOf" srcId="{71BCD19D-8536-BB4A-B03B-C1BD7CAC2303}" destId="{A12CBA9D-9BDD-F24E-99C4-1FC0A0294A8D}" srcOrd="1" destOrd="0" presId="urn:microsoft.com/office/officeart/2009/3/layout/HorizontalOrganizationChart#52"/>
    <dgm:cxn modelId="{0EB11D24-165A-8049-9EF9-FBDB24B36778}" srcId="{D50E349B-28F9-C949-8B84-3EC814BDD780}" destId="{F1393860-E218-4C46-8331-501296168CAE}" srcOrd="0" destOrd="0" parTransId="{2694C91B-6EDD-7043-8A3E-D3CEA20D322B}" sibTransId="{A86CDF05-32FB-AB46-B753-D4B57964EE7C}"/>
    <dgm:cxn modelId="{CA1022AE-8C40-1C40-A707-A5364666D6E7}" type="presOf" srcId="{3797A035-A4BF-FF48-A31A-2FF4E954A33B}" destId="{2129C4CE-A3AC-8344-8A3D-527D02D2648C}" srcOrd="1" destOrd="0" presId="urn:microsoft.com/office/officeart/2009/3/layout/HorizontalOrganizationChart#52"/>
    <dgm:cxn modelId="{5E22F2D6-64CD-4D40-8146-A3DF7856764B}" type="presOf" srcId="{F1393860-E218-4C46-8331-501296168CAE}" destId="{7A9BE3A9-44DC-CD41-88CE-E0B24AD80765}" srcOrd="0" destOrd="0" presId="urn:microsoft.com/office/officeart/2009/3/layout/HorizontalOrganizationChart#52"/>
    <dgm:cxn modelId="{23A73D6C-57A5-F641-8396-C069ED310F02}" type="presOf" srcId="{F1393860-E218-4C46-8331-501296168CAE}" destId="{154A60D6-BDAE-734B-91DD-04D564CEA8CC}" srcOrd="1" destOrd="0" presId="urn:microsoft.com/office/officeart/2009/3/layout/HorizontalOrganizationChart#52"/>
    <dgm:cxn modelId="{395F1971-7A71-6E44-A02C-5646BE8BAE62}" type="presOf" srcId="{D6568C5B-23C5-3A47-B517-D26B73BEDEA8}" destId="{678243EC-7327-B34A-8FC8-7838A7B16A4C}" srcOrd="0" destOrd="0" presId="urn:microsoft.com/office/officeart/2009/3/layout/HorizontalOrganizationChart#52"/>
    <dgm:cxn modelId="{00E5D66E-683B-D24E-A509-8AADADEBFB0C}" srcId="{F1393860-E218-4C46-8331-501296168CAE}" destId="{3797A035-A4BF-FF48-A31A-2FF4E954A33B}" srcOrd="1" destOrd="0" parTransId="{5292EF45-6C68-E64E-84B9-1D8DF8BF20B7}" sibTransId="{1A4ED075-CC7F-7A4A-9FCE-ADC0424CDC1D}"/>
    <dgm:cxn modelId="{41E4D5AE-575E-A541-9CA3-8BC8919DDB0F}" type="presParOf" srcId="{398E6C03-8F9F-4349-AA8D-2DAB616D250D}" destId="{32FE5A51-04B1-AA45-B47B-BDFD8B2CC6FC}" srcOrd="0" destOrd="0" presId="urn:microsoft.com/office/officeart/2009/3/layout/HorizontalOrganizationChart#52"/>
    <dgm:cxn modelId="{8689BC45-4AE2-8D45-9C0F-51CEAD0A343C}" type="presParOf" srcId="{32FE5A51-04B1-AA45-B47B-BDFD8B2CC6FC}" destId="{49835320-4502-0B42-94B9-A27B2DC0FECD}" srcOrd="0" destOrd="0" presId="urn:microsoft.com/office/officeart/2009/3/layout/HorizontalOrganizationChart#52"/>
    <dgm:cxn modelId="{E9DB6A4C-2A1A-F14F-89D2-22F255C4CC7F}" type="presParOf" srcId="{49835320-4502-0B42-94B9-A27B2DC0FECD}" destId="{7A9BE3A9-44DC-CD41-88CE-E0B24AD80765}" srcOrd="0" destOrd="0" presId="urn:microsoft.com/office/officeart/2009/3/layout/HorizontalOrganizationChart#52"/>
    <dgm:cxn modelId="{4883D59E-2882-4140-8C37-5815432404B2}" type="presParOf" srcId="{49835320-4502-0B42-94B9-A27B2DC0FECD}" destId="{154A60D6-BDAE-734B-91DD-04D564CEA8CC}" srcOrd="1" destOrd="0" presId="urn:microsoft.com/office/officeart/2009/3/layout/HorizontalOrganizationChart#52"/>
    <dgm:cxn modelId="{6598C4E5-3885-0D48-B152-1D5CE096FF80}" type="presParOf" srcId="{32FE5A51-04B1-AA45-B47B-BDFD8B2CC6FC}" destId="{BA918F70-BE17-C545-8385-5689E3C90E67}" srcOrd="1" destOrd="0" presId="urn:microsoft.com/office/officeart/2009/3/layout/HorizontalOrganizationChart#52"/>
    <dgm:cxn modelId="{45874FFD-5B30-1E46-A7E0-36F6EF09588F}" type="presParOf" srcId="{BA918F70-BE17-C545-8385-5689E3C90E67}" destId="{678243EC-7327-B34A-8FC8-7838A7B16A4C}" srcOrd="0" destOrd="0" presId="urn:microsoft.com/office/officeart/2009/3/layout/HorizontalOrganizationChart#52"/>
    <dgm:cxn modelId="{DFCB3C6D-D89F-E94E-835F-69288161D6C5}" type="presParOf" srcId="{BA918F70-BE17-C545-8385-5689E3C90E67}" destId="{3237874F-AFFA-BD4E-8C07-C45464427FB1}" srcOrd="1" destOrd="0" presId="urn:microsoft.com/office/officeart/2009/3/layout/HorizontalOrganizationChart#52"/>
    <dgm:cxn modelId="{4E21EC92-9023-7245-B10E-0CA469DCD2A5}" type="presParOf" srcId="{3237874F-AFFA-BD4E-8C07-C45464427FB1}" destId="{F40C20DA-14E5-AD4D-BC12-39D7A9C37220}" srcOrd="0" destOrd="0" presId="urn:microsoft.com/office/officeart/2009/3/layout/HorizontalOrganizationChart#52"/>
    <dgm:cxn modelId="{89C00005-1FE5-DA4E-A075-BE703C4D82D7}" type="presParOf" srcId="{F40C20DA-14E5-AD4D-BC12-39D7A9C37220}" destId="{753E5653-5F1A-6D4E-BEE7-0DA6ACC49661}" srcOrd="0" destOrd="0" presId="urn:microsoft.com/office/officeart/2009/3/layout/HorizontalOrganizationChart#52"/>
    <dgm:cxn modelId="{1CC15D0B-19E6-444C-A5EF-38F93C2CC95A}" type="presParOf" srcId="{F40C20DA-14E5-AD4D-BC12-39D7A9C37220}" destId="{A12CBA9D-9BDD-F24E-99C4-1FC0A0294A8D}" srcOrd="1" destOrd="0" presId="urn:microsoft.com/office/officeart/2009/3/layout/HorizontalOrganizationChart#52"/>
    <dgm:cxn modelId="{126B5D48-1109-F54D-BAB1-8204FB5222F5}" type="presParOf" srcId="{3237874F-AFFA-BD4E-8C07-C45464427FB1}" destId="{EFF70E09-D2B2-574F-8DB1-0E71AD78BC35}" srcOrd="1" destOrd="0" presId="urn:microsoft.com/office/officeart/2009/3/layout/HorizontalOrganizationChart#52"/>
    <dgm:cxn modelId="{66E307D6-A335-5542-AB41-C0198B75E422}" type="presParOf" srcId="{3237874F-AFFA-BD4E-8C07-C45464427FB1}" destId="{DA918BAC-329D-AE47-84FC-32A98DC00FC0}" srcOrd="2" destOrd="0" presId="urn:microsoft.com/office/officeart/2009/3/layout/HorizontalOrganizationChart#52"/>
    <dgm:cxn modelId="{3561651D-5F60-E54B-BFC8-827AEA1DF50D}" type="presParOf" srcId="{BA918F70-BE17-C545-8385-5689E3C90E67}" destId="{3349BA7E-55DB-7742-AB7C-89083A0A7487}" srcOrd="2" destOrd="0" presId="urn:microsoft.com/office/officeart/2009/3/layout/HorizontalOrganizationChart#52"/>
    <dgm:cxn modelId="{1EBC2693-8211-EC49-AD77-B1AB5B6145EE}" type="presParOf" srcId="{BA918F70-BE17-C545-8385-5689E3C90E67}" destId="{B090536A-D5DA-CF45-B532-99A837B98C87}" srcOrd="3" destOrd="0" presId="urn:microsoft.com/office/officeart/2009/3/layout/HorizontalOrganizationChart#52"/>
    <dgm:cxn modelId="{F610D8FE-F625-5A4F-9111-838854C01454}" type="presParOf" srcId="{B090536A-D5DA-CF45-B532-99A837B98C87}" destId="{6E903D2C-002E-2C4C-8A79-BDD3E56BD72B}" srcOrd="0" destOrd="0" presId="urn:microsoft.com/office/officeart/2009/3/layout/HorizontalOrganizationChart#52"/>
    <dgm:cxn modelId="{1E96D5E5-DC25-A146-8E97-964DB93C07CC}" type="presParOf" srcId="{6E903D2C-002E-2C4C-8A79-BDD3E56BD72B}" destId="{0B1C9F7A-3E21-2B4D-B955-73042E8287C4}" srcOrd="0" destOrd="0" presId="urn:microsoft.com/office/officeart/2009/3/layout/HorizontalOrganizationChart#52"/>
    <dgm:cxn modelId="{DFD606A1-254B-9C44-AB35-334C58098BC4}" type="presParOf" srcId="{6E903D2C-002E-2C4C-8A79-BDD3E56BD72B}" destId="{2129C4CE-A3AC-8344-8A3D-527D02D2648C}" srcOrd="1" destOrd="0" presId="urn:microsoft.com/office/officeart/2009/3/layout/HorizontalOrganizationChart#52"/>
    <dgm:cxn modelId="{4A4A0DD2-4B95-7040-8136-D93B803EAEB4}" type="presParOf" srcId="{B090536A-D5DA-CF45-B532-99A837B98C87}" destId="{620DEB44-EAF3-534F-A38F-C48A3BF223D9}" srcOrd="1" destOrd="0" presId="urn:microsoft.com/office/officeart/2009/3/layout/HorizontalOrganizationChart#52"/>
    <dgm:cxn modelId="{A28DCFEA-4473-9345-9EBB-ED873B7A24F2}" type="presParOf" srcId="{B090536A-D5DA-CF45-B532-99A837B98C87}" destId="{1ADC25DC-7434-E04B-86D8-3AB6C31C2B1E}" srcOrd="2" destOrd="0" presId="urn:microsoft.com/office/officeart/2009/3/layout/HorizontalOrganizationChart#52"/>
    <dgm:cxn modelId="{3CBA869B-EF2C-F642-BBBC-E2F1016A3DAF}" type="presParOf" srcId="{32FE5A51-04B1-AA45-B47B-BDFD8B2CC6FC}" destId="{B90D8BAB-70D7-9742-9FF6-2226D927B247}" srcOrd="2" destOrd="0" presId="urn:microsoft.com/office/officeart/2009/3/layout/HorizontalOrganizationChart#5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7.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3" loCatId="" qsTypeId="urn:microsoft.com/office/officeart/2005/8/quickstyle/simple1#63" qsCatId="simple" csTypeId="urn:microsoft.com/office/officeart/2005/8/colors/accent2_1#64"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8882D058-92A0-9147-8F9B-EA046A141541}" type="presOf" srcId="{71BCD19D-8536-BB4A-B03B-C1BD7CAC2303}" destId="{753E5653-5F1A-6D4E-BEE7-0DA6ACC49661}" srcOrd="0" destOrd="0" presId="urn:microsoft.com/office/officeart/2009/3/layout/HorizontalOrganizationChart#53"/>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C2A2E300-ABC2-F84D-B112-4F06953EBA9E}" type="presOf" srcId="{5292EF45-6C68-E64E-84B9-1D8DF8BF20B7}" destId="{3349BA7E-55DB-7742-AB7C-89083A0A7487}" srcOrd="0" destOrd="0" presId="urn:microsoft.com/office/officeart/2009/3/layout/HorizontalOrganizationChart#53"/>
    <dgm:cxn modelId="{22FBA6DE-8B05-BE40-B5A7-8F4070C2368A}" type="presOf" srcId="{F1393860-E218-4C46-8331-501296168CAE}" destId="{154A60D6-BDAE-734B-91DD-04D564CEA8CC}" srcOrd="1" destOrd="0" presId="urn:microsoft.com/office/officeart/2009/3/layout/HorizontalOrganizationChart#53"/>
    <dgm:cxn modelId="{8A4A2632-AD89-A44F-B991-D0A22A61F6EC}" type="presOf" srcId="{3797A035-A4BF-FF48-A31A-2FF4E954A33B}" destId="{2129C4CE-A3AC-8344-8A3D-527D02D2648C}" srcOrd="1" destOrd="0" presId="urn:microsoft.com/office/officeart/2009/3/layout/HorizontalOrganizationChart#53"/>
    <dgm:cxn modelId="{F3BB84F4-C478-2E41-86E9-9CC0705BD119}" type="presOf" srcId="{D50E349B-28F9-C949-8B84-3EC814BDD780}" destId="{398E6C03-8F9F-4349-AA8D-2DAB616D250D}" srcOrd="0" destOrd="0" presId="urn:microsoft.com/office/officeart/2009/3/layout/HorizontalOrganizationChart#53"/>
    <dgm:cxn modelId="{4563E85E-4C41-F548-B892-7B2A848C2D33}" type="presOf" srcId="{3797A035-A4BF-FF48-A31A-2FF4E954A33B}" destId="{0B1C9F7A-3E21-2B4D-B955-73042E8287C4}" srcOrd="0" destOrd="0" presId="urn:microsoft.com/office/officeart/2009/3/layout/HorizontalOrganizationChart#53"/>
    <dgm:cxn modelId="{00E5D66E-683B-D24E-A509-8AADADEBFB0C}" srcId="{F1393860-E218-4C46-8331-501296168CAE}" destId="{3797A035-A4BF-FF48-A31A-2FF4E954A33B}" srcOrd="1" destOrd="0" parTransId="{5292EF45-6C68-E64E-84B9-1D8DF8BF20B7}" sibTransId="{1A4ED075-CC7F-7A4A-9FCE-ADC0424CDC1D}"/>
    <dgm:cxn modelId="{454EA6B5-4150-3A42-90A8-156CF93697DB}" type="presOf" srcId="{D6568C5B-23C5-3A47-B517-D26B73BEDEA8}" destId="{678243EC-7327-B34A-8FC8-7838A7B16A4C}" srcOrd="0" destOrd="0" presId="urn:microsoft.com/office/officeart/2009/3/layout/HorizontalOrganizationChart#53"/>
    <dgm:cxn modelId="{DB0AD8A4-E72A-7146-891E-11BB9602E774}" type="presOf" srcId="{71BCD19D-8536-BB4A-B03B-C1BD7CAC2303}" destId="{A12CBA9D-9BDD-F24E-99C4-1FC0A0294A8D}" srcOrd="1" destOrd="0" presId="urn:microsoft.com/office/officeart/2009/3/layout/HorizontalOrganizationChart#53"/>
    <dgm:cxn modelId="{AD456AF3-559E-5B49-9E9D-A25A2E65EBFA}" type="presOf" srcId="{F1393860-E218-4C46-8331-501296168CAE}" destId="{7A9BE3A9-44DC-CD41-88CE-E0B24AD80765}" srcOrd="0" destOrd="0" presId="urn:microsoft.com/office/officeart/2009/3/layout/HorizontalOrganizationChart#53"/>
    <dgm:cxn modelId="{8342926B-64E9-DE45-9227-A82842154285}" type="presParOf" srcId="{398E6C03-8F9F-4349-AA8D-2DAB616D250D}" destId="{32FE5A51-04B1-AA45-B47B-BDFD8B2CC6FC}" srcOrd="0" destOrd="0" presId="urn:microsoft.com/office/officeart/2009/3/layout/HorizontalOrganizationChart#53"/>
    <dgm:cxn modelId="{449AE0BF-857B-B241-B191-3C39AB413FA6}" type="presParOf" srcId="{32FE5A51-04B1-AA45-B47B-BDFD8B2CC6FC}" destId="{49835320-4502-0B42-94B9-A27B2DC0FECD}" srcOrd="0" destOrd="0" presId="urn:microsoft.com/office/officeart/2009/3/layout/HorizontalOrganizationChart#53"/>
    <dgm:cxn modelId="{816B23E4-22C1-3249-9E4A-DFBB6AAC765E}" type="presParOf" srcId="{49835320-4502-0B42-94B9-A27B2DC0FECD}" destId="{7A9BE3A9-44DC-CD41-88CE-E0B24AD80765}" srcOrd="0" destOrd="0" presId="urn:microsoft.com/office/officeart/2009/3/layout/HorizontalOrganizationChart#53"/>
    <dgm:cxn modelId="{F4A45827-F34C-EB47-80C3-6E806F56959E}" type="presParOf" srcId="{49835320-4502-0B42-94B9-A27B2DC0FECD}" destId="{154A60D6-BDAE-734B-91DD-04D564CEA8CC}" srcOrd="1" destOrd="0" presId="urn:microsoft.com/office/officeart/2009/3/layout/HorizontalOrganizationChart#53"/>
    <dgm:cxn modelId="{A54ACAC9-03AD-A548-8D69-561B57487485}" type="presParOf" srcId="{32FE5A51-04B1-AA45-B47B-BDFD8B2CC6FC}" destId="{BA918F70-BE17-C545-8385-5689E3C90E67}" srcOrd="1" destOrd="0" presId="urn:microsoft.com/office/officeart/2009/3/layout/HorizontalOrganizationChart#53"/>
    <dgm:cxn modelId="{2AA3A520-2285-104C-9F62-5C200E34B293}" type="presParOf" srcId="{BA918F70-BE17-C545-8385-5689E3C90E67}" destId="{678243EC-7327-B34A-8FC8-7838A7B16A4C}" srcOrd="0" destOrd="0" presId="urn:microsoft.com/office/officeart/2009/3/layout/HorizontalOrganizationChart#53"/>
    <dgm:cxn modelId="{0F32B1CA-A8D3-1046-B493-D6B254E0B95E}" type="presParOf" srcId="{BA918F70-BE17-C545-8385-5689E3C90E67}" destId="{3237874F-AFFA-BD4E-8C07-C45464427FB1}" srcOrd="1" destOrd="0" presId="urn:microsoft.com/office/officeart/2009/3/layout/HorizontalOrganizationChart#53"/>
    <dgm:cxn modelId="{AB27CDFD-036E-054D-B9BB-1CF1034DCCDF}" type="presParOf" srcId="{3237874F-AFFA-BD4E-8C07-C45464427FB1}" destId="{F40C20DA-14E5-AD4D-BC12-39D7A9C37220}" srcOrd="0" destOrd="0" presId="urn:microsoft.com/office/officeart/2009/3/layout/HorizontalOrganizationChart#53"/>
    <dgm:cxn modelId="{4B43A7F5-8053-8748-8982-6FFA7FC34D9F}" type="presParOf" srcId="{F40C20DA-14E5-AD4D-BC12-39D7A9C37220}" destId="{753E5653-5F1A-6D4E-BEE7-0DA6ACC49661}" srcOrd="0" destOrd="0" presId="urn:microsoft.com/office/officeart/2009/3/layout/HorizontalOrganizationChart#53"/>
    <dgm:cxn modelId="{3609785B-B0E3-444F-9954-8079DD6B700A}" type="presParOf" srcId="{F40C20DA-14E5-AD4D-BC12-39D7A9C37220}" destId="{A12CBA9D-9BDD-F24E-99C4-1FC0A0294A8D}" srcOrd="1" destOrd="0" presId="urn:microsoft.com/office/officeart/2009/3/layout/HorizontalOrganizationChart#53"/>
    <dgm:cxn modelId="{B5F0F624-436F-F741-A9DB-1B1CD225EF80}" type="presParOf" srcId="{3237874F-AFFA-BD4E-8C07-C45464427FB1}" destId="{EFF70E09-D2B2-574F-8DB1-0E71AD78BC35}" srcOrd="1" destOrd="0" presId="urn:microsoft.com/office/officeart/2009/3/layout/HorizontalOrganizationChart#53"/>
    <dgm:cxn modelId="{A667162A-1C96-554A-87C3-9840C4EB08B4}" type="presParOf" srcId="{3237874F-AFFA-BD4E-8C07-C45464427FB1}" destId="{DA918BAC-329D-AE47-84FC-32A98DC00FC0}" srcOrd="2" destOrd="0" presId="urn:microsoft.com/office/officeart/2009/3/layout/HorizontalOrganizationChart#53"/>
    <dgm:cxn modelId="{A5F4236B-7F51-1041-8A00-34DA853F9105}" type="presParOf" srcId="{BA918F70-BE17-C545-8385-5689E3C90E67}" destId="{3349BA7E-55DB-7742-AB7C-89083A0A7487}" srcOrd="2" destOrd="0" presId="urn:microsoft.com/office/officeart/2009/3/layout/HorizontalOrganizationChart#53"/>
    <dgm:cxn modelId="{6ACAAB1B-1386-364A-9B2B-116FDBC43621}" type="presParOf" srcId="{BA918F70-BE17-C545-8385-5689E3C90E67}" destId="{B090536A-D5DA-CF45-B532-99A837B98C87}" srcOrd="3" destOrd="0" presId="urn:microsoft.com/office/officeart/2009/3/layout/HorizontalOrganizationChart#53"/>
    <dgm:cxn modelId="{613CA7E1-D90E-544C-8310-8458F26824A6}" type="presParOf" srcId="{B090536A-D5DA-CF45-B532-99A837B98C87}" destId="{6E903D2C-002E-2C4C-8A79-BDD3E56BD72B}" srcOrd="0" destOrd="0" presId="urn:microsoft.com/office/officeart/2009/3/layout/HorizontalOrganizationChart#53"/>
    <dgm:cxn modelId="{439A6A93-80D3-8D44-B3CC-F3C039F760AD}" type="presParOf" srcId="{6E903D2C-002E-2C4C-8A79-BDD3E56BD72B}" destId="{0B1C9F7A-3E21-2B4D-B955-73042E8287C4}" srcOrd="0" destOrd="0" presId="urn:microsoft.com/office/officeart/2009/3/layout/HorizontalOrganizationChart#53"/>
    <dgm:cxn modelId="{CB8973A0-FD3A-4946-BA49-C8CC394D292D}" type="presParOf" srcId="{6E903D2C-002E-2C4C-8A79-BDD3E56BD72B}" destId="{2129C4CE-A3AC-8344-8A3D-527D02D2648C}" srcOrd="1" destOrd="0" presId="urn:microsoft.com/office/officeart/2009/3/layout/HorizontalOrganizationChart#53"/>
    <dgm:cxn modelId="{9A6634C7-C482-FD40-B322-068DAE2310E9}" type="presParOf" srcId="{B090536A-D5DA-CF45-B532-99A837B98C87}" destId="{620DEB44-EAF3-534F-A38F-C48A3BF223D9}" srcOrd="1" destOrd="0" presId="urn:microsoft.com/office/officeart/2009/3/layout/HorizontalOrganizationChart#53"/>
    <dgm:cxn modelId="{964439FB-E3B6-D544-9A6E-D2A528A5743D}" type="presParOf" srcId="{B090536A-D5DA-CF45-B532-99A837B98C87}" destId="{1ADC25DC-7434-E04B-86D8-3AB6C31C2B1E}" srcOrd="2" destOrd="0" presId="urn:microsoft.com/office/officeart/2009/3/layout/HorizontalOrganizationChart#53"/>
    <dgm:cxn modelId="{3D3F269B-95CE-D24C-865C-6282DD3B02FF}" type="presParOf" srcId="{32FE5A51-04B1-AA45-B47B-BDFD8B2CC6FC}" destId="{B90D8BAB-70D7-9742-9FF6-2226D927B247}" srcOrd="2" destOrd="0" presId="urn:microsoft.com/office/officeart/2009/3/layout/HorizontalOrganizationChart#53"/>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8.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4" loCatId="" qsTypeId="urn:microsoft.com/office/officeart/2005/8/quickstyle/simple1#64" qsCatId="simple" csTypeId="urn:microsoft.com/office/officeart/2005/8/colors/accent2_1#65"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C16703EB-B80E-CB48-8B80-5D808920DFB9}" type="presOf" srcId="{3797A035-A4BF-FF48-A31A-2FF4E954A33B}" destId="{0B1C9F7A-3E21-2B4D-B955-73042E8287C4}" srcOrd="0" destOrd="0" presId="urn:microsoft.com/office/officeart/2009/3/layout/HorizontalOrganizationChart#54"/>
    <dgm:cxn modelId="{D1D138B0-F09A-2B49-9B12-3F5A94422C8C}" type="presOf" srcId="{D50E349B-28F9-C949-8B84-3EC814BDD780}" destId="{398E6C03-8F9F-4349-AA8D-2DAB616D250D}" srcOrd="0" destOrd="0" presId="urn:microsoft.com/office/officeart/2009/3/layout/HorizontalOrganizationChart#54"/>
    <dgm:cxn modelId="{628DFB52-9482-484B-BCDC-1E06980BABA5}" type="presOf" srcId="{5292EF45-6C68-E64E-84B9-1D8DF8BF20B7}" destId="{3349BA7E-55DB-7742-AB7C-89083A0A7487}" srcOrd="0" destOrd="0" presId="urn:microsoft.com/office/officeart/2009/3/layout/HorizontalOrganizationChart#54"/>
    <dgm:cxn modelId="{53BF9E06-C143-5A42-A56F-9D848C908E87}" type="presOf" srcId="{F1393860-E218-4C46-8331-501296168CAE}" destId="{154A60D6-BDAE-734B-91DD-04D564CEA8CC}" srcOrd="1" destOrd="0" presId="urn:microsoft.com/office/officeart/2009/3/layout/HorizontalOrganizationChart#54"/>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4B067A3F-0041-9F4B-8243-C9F712CE3C21}" type="presOf" srcId="{3797A035-A4BF-FF48-A31A-2FF4E954A33B}" destId="{2129C4CE-A3AC-8344-8A3D-527D02D2648C}" srcOrd="1" destOrd="0" presId="urn:microsoft.com/office/officeart/2009/3/layout/HorizontalOrganizationChart#54"/>
    <dgm:cxn modelId="{0A165B13-BFDE-A14B-B0D7-BB17B7458289}" type="presOf" srcId="{71BCD19D-8536-BB4A-B03B-C1BD7CAC2303}" destId="{A12CBA9D-9BDD-F24E-99C4-1FC0A0294A8D}" srcOrd="1" destOrd="0" presId="urn:microsoft.com/office/officeart/2009/3/layout/HorizontalOrganizationChart#54"/>
    <dgm:cxn modelId="{FAE0F0B7-7AD3-E743-95E6-883528ADB0FF}" type="presOf" srcId="{71BCD19D-8536-BB4A-B03B-C1BD7CAC2303}" destId="{753E5653-5F1A-6D4E-BEE7-0DA6ACC49661}" srcOrd="0" destOrd="0" presId="urn:microsoft.com/office/officeart/2009/3/layout/HorizontalOrganizationChart#54"/>
    <dgm:cxn modelId="{00E5D66E-683B-D24E-A509-8AADADEBFB0C}" srcId="{F1393860-E218-4C46-8331-501296168CAE}" destId="{3797A035-A4BF-FF48-A31A-2FF4E954A33B}" srcOrd="1" destOrd="0" parTransId="{5292EF45-6C68-E64E-84B9-1D8DF8BF20B7}" sibTransId="{1A4ED075-CC7F-7A4A-9FCE-ADC0424CDC1D}"/>
    <dgm:cxn modelId="{AD525467-C0D4-C047-A600-7BBE8C904FE1}" type="presOf" srcId="{F1393860-E218-4C46-8331-501296168CAE}" destId="{7A9BE3A9-44DC-CD41-88CE-E0B24AD80765}" srcOrd="0" destOrd="0" presId="urn:microsoft.com/office/officeart/2009/3/layout/HorizontalOrganizationChart#54"/>
    <dgm:cxn modelId="{ED197735-4DC1-6247-8E5D-009200242024}" type="presOf" srcId="{D6568C5B-23C5-3A47-B517-D26B73BEDEA8}" destId="{678243EC-7327-B34A-8FC8-7838A7B16A4C}" srcOrd="0" destOrd="0" presId="urn:microsoft.com/office/officeart/2009/3/layout/HorizontalOrganizationChart#54"/>
    <dgm:cxn modelId="{7A1D7F27-FA4A-2E41-8DEA-E1B5257293B1}" type="presParOf" srcId="{398E6C03-8F9F-4349-AA8D-2DAB616D250D}" destId="{32FE5A51-04B1-AA45-B47B-BDFD8B2CC6FC}" srcOrd="0" destOrd="0" presId="urn:microsoft.com/office/officeart/2009/3/layout/HorizontalOrganizationChart#54"/>
    <dgm:cxn modelId="{CB0695DB-5AAE-0A4B-B021-5369EB88E7CA}" type="presParOf" srcId="{32FE5A51-04B1-AA45-B47B-BDFD8B2CC6FC}" destId="{49835320-4502-0B42-94B9-A27B2DC0FECD}" srcOrd="0" destOrd="0" presId="urn:microsoft.com/office/officeart/2009/3/layout/HorizontalOrganizationChart#54"/>
    <dgm:cxn modelId="{83CD8DE0-91A0-BD4D-A3F5-00D78C9C79D7}" type="presParOf" srcId="{49835320-4502-0B42-94B9-A27B2DC0FECD}" destId="{7A9BE3A9-44DC-CD41-88CE-E0B24AD80765}" srcOrd="0" destOrd="0" presId="urn:microsoft.com/office/officeart/2009/3/layout/HorizontalOrganizationChart#54"/>
    <dgm:cxn modelId="{BD988ACC-D06F-0040-ABFA-231D0D54623A}" type="presParOf" srcId="{49835320-4502-0B42-94B9-A27B2DC0FECD}" destId="{154A60D6-BDAE-734B-91DD-04D564CEA8CC}" srcOrd="1" destOrd="0" presId="urn:microsoft.com/office/officeart/2009/3/layout/HorizontalOrganizationChart#54"/>
    <dgm:cxn modelId="{26975E0D-532E-9640-893F-7708A57AD12F}" type="presParOf" srcId="{32FE5A51-04B1-AA45-B47B-BDFD8B2CC6FC}" destId="{BA918F70-BE17-C545-8385-5689E3C90E67}" srcOrd="1" destOrd="0" presId="urn:microsoft.com/office/officeart/2009/3/layout/HorizontalOrganizationChart#54"/>
    <dgm:cxn modelId="{73F77040-99A3-D043-A956-8CF4F417A72C}" type="presParOf" srcId="{BA918F70-BE17-C545-8385-5689E3C90E67}" destId="{678243EC-7327-B34A-8FC8-7838A7B16A4C}" srcOrd="0" destOrd="0" presId="urn:microsoft.com/office/officeart/2009/3/layout/HorizontalOrganizationChart#54"/>
    <dgm:cxn modelId="{4ABC5533-D933-9C49-AA9C-9F0693E04CEE}" type="presParOf" srcId="{BA918F70-BE17-C545-8385-5689E3C90E67}" destId="{3237874F-AFFA-BD4E-8C07-C45464427FB1}" srcOrd="1" destOrd="0" presId="urn:microsoft.com/office/officeart/2009/3/layout/HorizontalOrganizationChart#54"/>
    <dgm:cxn modelId="{1326679E-770F-114A-94CF-79C92A5E7100}" type="presParOf" srcId="{3237874F-AFFA-BD4E-8C07-C45464427FB1}" destId="{F40C20DA-14E5-AD4D-BC12-39D7A9C37220}" srcOrd="0" destOrd="0" presId="urn:microsoft.com/office/officeart/2009/3/layout/HorizontalOrganizationChart#54"/>
    <dgm:cxn modelId="{5EE2A400-E180-0B48-8A6C-374EEE41CD56}" type="presParOf" srcId="{F40C20DA-14E5-AD4D-BC12-39D7A9C37220}" destId="{753E5653-5F1A-6D4E-BEE7-0DA6ACC49661}" srcOrd="0" destOrd="0" presId="urn:microsoft.com/office/officeart/2009/3/layout/HorizontalOrganizationChart#54"/>
    <dgm:cxn modelId="{6CB99B4B-E2C7-5140-BDC8-194AB0178376}" type="presParOf" srcId="{F40C20DA-14E5-AD4D-BC12-39D7A9C37220}" destId="{A12CBA9D-9BDD-F24E-99C4-1FC0A0294A8D}" srcOrd="1" destOrd="0" presId="urn:microsoft.com/office/officeart/2009/3/layout/HorizontalOrganizationChart#54"/>
    <dgm:cxn modelId="{1BD1E41D-F7C5-4A47-84BE-E8F4E20859E4}" type="presParOf" srcId="{3237874F-AFFA-BD4E-8C07-C45464427FB1}" destId="{EFF70E09-D2B2-574F-8DB1-0E71AD78BC35}" srcOrd="1" destOrd="0" presId="urn:microsoft.com/office/officeart/2009/3/layout/HorizontalOrganizationChart#54"/>
    <dgm:cxn modelId="{C7A8ED38-CEBE-764C-ABFE-063B0EA46BE2}" type="presParOf" srcId="{3237874F-AFFA-BD4E-8C07-C45464427FB1}" destId="{DA918BAC-329D-AE47-84FC-32A98DC00FC0}" srcOrd="2" destOrd="0" presId="urn:microsoft.com/office/officeart/2009/3/layout/HorizontalOrganizationChart#54"/>
    <dgm:cxn modelId="{F5B29AEF-7022-3A4C-AB38-24E02757E324}" type="presParOf" srcId="{BA918F70-BE17-C545-8385-5689E3C90E67}" destId="{3349BA7E-55DB-7742-AB7C-89083A0A7487}" srcOrd="2" destOrd="0" presId="urn:microsoft.com/office/officeart/2009/3/layout/HorizontalOrganizationChart#54"/>
    <dgm:cxn modelId="{17DF1C91-943F-7B49-BED2-4B53AEB750AB}" type="presParOf" srcId="{BA918F70-BE17-C545-8385-5689E3C90E67}" destId="{B090536A-D5DA-CF45-B532-99A837B98C87}" srcOrd="3" destOrd="0" presId="urn:microsoft.com/office/officeart/2009/3/layout/HorizontalOrganizationChart#54"/>
    <dgm:cxn modelId="{4DEE6B06-C0AA-FC49-8D06-A08BE027CF18}" type="presParOf" srcId="{B090536A-D5DA-CF45-B532-99A837B98C87}" destId="{6E903D2C-002E-2C4C-8A79-BDD3E56BD72B}" srcOrd="0" destOrd="0" presId="urn:microsoft.com/office/officeart/2009/3/layout/HorizontalOrganizationChart#54"/>
    <dgm:cxn modelId="{CFA997F6-CF88-6846-AB49-609FB8CD2388}" type="presParOf" srcId="{6E903D2C-002E-2C4C-8A79-BDD3E56BD72B}" destId="{0B1C9F7A-3E21-2B4D-B955-73042E8287C4}" srcOrd="0" destOrd="0" presId="urn:microsoft.com/office/officeart/2009/3/layout/HorizontalOrganizationChart#54"/>
    <dgm:cxn modelId="{634648F0-C88B-454A-8B3D-9FB48E088845}" type="presParOf" srcId="{6E903D2C-002E-2C4C-8A79-BDD3E56BD72B}" destId="{2129C4CE-A3AC-8344-8A3D-527D02D2648C}" srcOrd="1" destOrd="0" presId="urn:microsoft.com/office/officeart/2009/3/layout/HorizontalOrganizationChart#54"/>
    <dgm:cxn modelId="{BE511ACC-355A-0342-ABC0-AB60DD751F9A}" type="presParOf" srcId="{B090536A-D5DA-CF45-B532-99A837B98C87}" destId="{620DEB44-EAF3-534F-A38F-C48A3BF223D9}" srcOrd="1" destOrd="0" presId="urn:microsoft.com/office/officeart/2009/3/layout/HorizontalOrganizationChart#54"/>
    <dgm:cxn modelId="{A1923FB2-EF72-AB4F-B6CA-15B599FEFBCA}" type="presParOf" srcId="{B090536A-D5DA-CF45-B532-99A837B98C87}" destId="{1ADC25DC-7434-E04B-86D8-3AB6C31C2B1E}" srcOrd="2" destOrd="0" presId="urn:microsoft.com/office/officeart/2009/3/layout/HorizontalOrganizationChart#54"/>
    <dgm:cxn modelId="{7534FBBC-99E9-0A4C-A850-5A9818631FD1}" type="presParOf" srcId="{32FE5A51-04B1-AA45-B47B-BDFD8B2CC6FC}" destId="{B90D8BAB-70D7-9742-9FF6-2226D927B247}" srcOrd="2" destOrd="0" presId="urn:microsoft.com/office/officeart/2009/3/layout/HorizontalOrganizationChart#5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69.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5" loCatId="" qsTypeId="urn:microsoft.com/office/officeart/2005/8/quickstyle/simple1#65" qsCatId="simple" csTypeId="urn:microsoft.com/office/officeart/2005/8/colors/accent2_1#66"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123DC422-9386-B842-B2DD-C02E5DF64D75}" type="presOf" srcId="{71BCD19D-8536-BB4A-B03B-C1BD7CAC2303}" destId="{A12CBA9D-9BDD-F24E-99C4-1FC0A0294A8D}" srcOrd="1" destOrd="0" presId="urn:microsoft.com/office/officeart/2009/3/layout/HorizontalOrganizationChart#55"/>
    <dgm:cxn modelId="{F2D6FCA5-A4AF-D94B-A764-DA281D9302FD}" type="presOf" srcId="{F1393860-E218-4C46-8331-501296168CAE}" destId="{154A60D6-BDAE-734B-91DD-04D564CEA8CC}" srcOrd="1" destOrd="0" presId="urn:microsoft.com/office/officeart/2009/3/layout/HorizontalOrganizationChart#55"/>
    <dgm:cxn modelId="{E840856C-B0E3-BE4C-8655-2E626004296F}" type="presOf" srcId="{71BCD19D-8536-BB4A-B03B-C1BD7CAC2303}" destId="{753E5653-5F1A-6D4E-BEE7-0DA6ACC49661}" srcOrd="0" destOrd="0" presId="urn:microsoft.com/office/officeart/2009/3/layout/HorizontalOrganizationChart#55"/>
    <dgm:cxn modelId="{E2FB8D13-9A7E-0D48-BA92-186EC0EC70E2}" type="presOf" srcId="{3797A035-A4BF-FF48-A31A-2FF4E954A33B}" destId="{0B1C9F7A-3E21-2B4D-B955-73042E8287C4}" srcOrd="0" destOrd="0" presId="urn:microsoft.com/office/officeart/2009/3/layout/HorizontalOrganizationChart#55"/>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F8BBD88A-E9F9-8D48-8C21-56EEC4D19F74}" type="presOf" srcId="{3797A035-A4BF-FF48-A31A-2FF4E954A33B}" destId="{2129C4CE-A3AC-8344-8A3D-527D02D2648C}" srcOrd="1" destOrd="0" presId="urn:microsoft.com/office/officeart/2009/3/layout/HorizontalOrganizationChart#55"/>
    <dgm:cxn modelId="{6FA7F45B-CEF7-6F49-9E40-15A31C27EA37}" type="presOf" srcId="{D50E349B-28F9-C949-8B84-3EC814BDD780}" destId="{398E6C03-8F9F-4349-AA8D-2DAB616D250D}" srcOrd="0" destOrd="0" presId="urn:microsoft.com/office/officeart/2009/3/layout/HorizontalOrganizationChart#55"/>
    <dgm:cxn modelId="{ED737418-7289-3540-AA32-0B3F1E4DA6F5}" type="presOf" srcId="{F1393860-E218-4C46-8331-501296168CAE}" destId="{7A9BE3A9-44DC-CD41-88CE-E0B24AD80765}" srcOrd="0" destOrd="0" presId="urn:microsoft.com/office/officeart/2009/3/layout/HorizontalOrganizationChart#55"/>
    <dgm:cxn modelId="{3D2BD75D-FD77-6E49-8EB7-17AB23B36329}" type="presOf" srcId="{5292EF45-6C68-E64E-84B9-1D8DF8BF20B7}" destId="{3349BA7E-55DB-7742-AB7C-89083A0A7487}" srcOrd="0" destOrd="0" presId="urn:microsoft.com/office/officeart/2009/3/layout/HorizontalOrganizationChart#55"/>
    <dgm:cxn modelId="{00E5D66E-683B-D24E-A509-8AADADEBFB0C}" srcId="{F1393860-E218-4C46-8331-501296168CAE}" destId="{3797A035-A4BF-FF48-A31A-2FF4E954A33B}" srcOrd="1" destOrd="0" parTransId="{5292EF45-6C68-E64E-84B9-1D8DF8BF20B7}" sibTransId="{1A4ED075-CC7F-7A4A-9FCE-ADC0424CDC1D}"/>
    <dgm:cxn modelId="{4CA230E0-A1C6-4745-9B44-BAE3408338BF}" type="presOf" srcId="{D6568C5B-23C5-3A47-B517-D26B73BEDEA8}" destId="{678243EC-7327-B34A-8FC8-7838A7B16A4C}" srcOrd="0" destOrd="0" presId="urn:microsoft.com/office/officeart/2009/3/layout/HorizontalOrganizationChart#55"/>
    <dgm:cxn modelId="{E9E9EEC3-87E2-194B-AEC4-B8AEDB9889C1}" type="presParOf" srcId="{398E6C03-8F9F-4349-AA8D-2DAB616D250D}" destId="{32FE5A51-04B1-AA45-B47B-BDFD8B2CC6FC}" srcOrd="0" destOrd="0" presId="urn:microsoft.com/office/officeart/2009/3/layout/HorizontalOrganizationChart#55"/>
    <dgm:cxn modelId="{CC02EF57-F046-2B4A-A8D7-6580EE00467D}" type="presParOf" srcId="{32FE5A51-04B1-AA45-B47B-BDFD8B2CC6FC}" destId="{49835320-4502-0B42-94B9-A27B2DC0FECD}" srcOrd="0" destOrd="0" presId="urn:microsoft.com/office/officeart/2009/3/layout/HorizontalOrganizationChart#55"/>
    <dgm:cxn modelId="{1D16EDED-BA9E-DB4C-B197-686A12FBE05E}" type="presParOf" srcId="{49835320-4502-0B42-94B9-A27B2DC0FECD}" destId="{7A9BE3A9-44DC-CD41-88CE-E0B24AD80765}" srcOrd="0" destOrd="0" presId="urn:microsoft.com/office/officeart/2009/3/layout/HorizontalOrganizationChart#55"/>
    <dgm:cxn modelId="{CC15A66A-A1E4-554E-9858-69C1A8273B7F}" type="presParOf" srcId="{49835320-4502-0B42-94B9-A27B2DC0FECD}" destId="{154A60D6-BDAE-734B-91DD-04D564CEA8CC}" srcOrd="1" destOrd="0" presId="urn:microsoft.com/office/officeart/2009/3/layout/HorizontalOrganizationChart#55"/>
    <dgm:cxn modelId="{CA185F0D-2D90-C449-B077-4621E95BE98B}" type="presParOf" srcId="{32FE5A51-04B1-AA45-B47B-BDFD8B2CC6FC}" destId="{BA918F70-BE17-C545-8385-5689E3C90E67}" srcOrd="1" destOrd="0" presId="urn:microsoft.com/office/officeart/2009/3/layout/HorizontalOrganizationChart#55"/>
    <dgm:cxn modelId="{201BAFED-3456-6F4B-B336-FD80AF61E59C}" type="presParOf" srcId="{BA918F70-BE17-C545-8385-5689E3C90E67}" destId="{678243EC-7327-B34A-8FC8-7838A7B16A4C}" srcOrd="0" destOrd="0" presId="urn:microsoft.com/office/officeart/2009/3/layout/HorizontalOrganizationChart#55"/>
    <dgm:cxn modelId="{E0CA22CF-201F-854C-A222-06630FE8919E}" type="presParOf" srcId="{BA918F70-BE17-C545-8385-5689E3C90E67}" destId="{3237874F-AFFA-BD4E-8C07-C45464427FB1}" srcOrd="1" destOrd="0" presId="urn:microsoft.com/office/officeart/2009/3/layout/HorizontalOrganizationChart#55"/>
    <dgm:cxn modelId="{F5FF9E42-B012-D141-BD81-B616AC9D52FC}" type="presParOf" srcId="{3237874F-AFFA-BD4E-8C07-C45464427FB1}" destId="{F40C20DA-14E5-AD4D-BC12-39D7A9C37220}" srcOrd="0" destOrd="0" presId="urn:microsoft.com/office/officeart/2009/3/layout/HorizontalOrganizationChart#55"/>
    <dgm:cxn modelId="{89B52EAF-0167-1A46-9462-E883644CD48A}" type="presParOf" srcId="{F40C20DA-14E5-AD4D-BC12-39D7A9C37220}" destId="{753E5653-5F1A-6D4E-BEE7-0DA6ACC49661}" srcOrd="0" destOrd="0" presId="urn:microsoft.com/office/officeart/2009/3/layout/HorizontalOrganizationChart#55"/>
    <dgm:cxn modelId="{8656E0F8-BD8B-E547-90C4-E4DD29376BE3}" type="presParOf" srcId="{F40C20DA-14E5-AD4D-BC12-39D7A9C37220}" destId="{A12CBA9D-9BDD-F24E-99C4-1FC0A0294A8D}" srcOrd="1" destOrd="0" presId="urn:microsoft.com/office/officeart/2009/3/layout/HorizontalOrganizationChart#55"/>
    <dgm:cxn modelId="{D2689AF7-D153-5844-918D-63169743750A}" type="presParOf" srcId="{3237874F-AFFA-BD4E-8C07-C45464427FB1}" destId="{EFF70E09-D2B2-574F-8DB1-0E71AD78BC35}" srcOrd="1" destOrd="0" presId="urn:microsoft.com/office/officeart/2009/3/layout/HorizontalOrganizationChart#55"/>
    <dgm:cxn modelId="{25999915-396A-F143-85F2-338F25F9E1FF}" type="presParOf" srcId="{3237874F-AFFA-BD4E-8C07-C45464427FB1}" destId="{DA918BAC-329D-AE47-84FC-32A98DC00FC0}" srcOrd="2" destOrd="0" presId="urn:microsoft.com/office/officeart/2009/3/layout/HorizontalOrganizationChart#55"/>
    <dgm:cxn modelId="{AE28CA6B-1523-FC4A-9C5D-5CC9B579AB14}" type="presParOf" srcId="{BA918F70-BE17-C545-8385-5689E3C90E67}" destId="{3349BA7E-55DB-7742-AB7C-89083A0A7487}" srcOrd="2" destOrd="0" presId="urn:microsoft.com/office/officeart/2009/3/layout/HorizontalOrganizationChart#55"/>
    <dgm:cxn modelId="{16A7FA97-347C-744E-B373-60D748D85FF7}" type="presParOf" srcId="{BA918F70-BE17-C545-8385-5689E3C90E67}" destId="{B090536A-D5DA-CF45-B532-99A837B98C87}" srcOrd="3" destOrd="0" presId="urn:microsoft.com/office/officeart/2009/3/layout/HorizontalOrganizationChart#55"/>
    <dgm:cxn modelId="{83193849-C32B-A24B-8D1D-84F26D02D555}" type="presParOf" srcId="{B090536A-D5DA-CF45-B532-99A837B98C87}" destId="{6E903D2C-002E-2C4C-8A79-BDD3E56BD72B}" srcOrd="0" destOrd="0" presId="urn:microsoft.com/office/officeart/2009/3/layout/HorizontalOrganizationChart#55"/>
    <dgm:cxn modelId="{F297866A-70ED-FE4A-ADAE-5C7AF6813F54}" type="presParOf" srcId="{6E903D2C-002E-2C4C-8A79-BDD3E56BD72B}" destId="{0B1C9F7A-3E21-2B4D-B955-73042E8287C4}" srcOrd="0" destOrd="0" presId="urn:microsoft.com/office/officeart/2009/3/layout/HorizontalOrganizationChart#55"/>
    <dgm:cxn modelId="{66216E3F-5C46-B84F-8EAD-FF1C883CCD32}" type="presParOf" srcId="{6E903D2C-002E-2C4C-8A79-BDD3E56BD72B}" destId="{2129C4CE-A3AC-8344-8A3D-527D02D2648C}" srcOrd="1" destOrd="0" presId="urn:microsoft.com/office/officeart/2009/3/layout/HorizontalOrganizationChart#55"/>
    <dgm:cxn modelId="{1C2EC689-284D-E541-AB98-C15D38BB73E6}" type="presParOf" srcId="{B090536A-D5DA-CF45-B532-99A837B98C87}" destId="{620DEB44-EAF3-534F-A38F-C48A3BF223D9}" srcOrd="1" destOrd="0" presId="urn:microsoft.com/office/officeart/2009/3/layout/HorizontalOrganizationChart#55"/>
    <dgm:cxn modelId="{57705CB7-5E47-6648-B1BB-1A3A616657E9}" type="presParOf" srcId="{B090536A-D5DA-CF45-B532-99A837B98C87}" destId="{1ADC25DC-7434-E04B-86D8-3AB6C31C2B1E}" srcOrd="2" destOrd="0" presId="urn:microsoft.com/office/officeart/2009/3/layout/HorizontalOrganizationChart#55"/>
    <dgm:cxn modelId="{1332AA08-D21D-A140-9ECA-3F0072489CCE}" type="presParOf" srcId="{32FE5A51-04B1-AA45-B47B-BDFD8B2CC6FC}" destId="{B90D8BAB-70D7-9742-9FF6-2226D927B247}" srcOrd="2" destOrd="0" presId="urn:microsoft.com/office/officeart/2009/3/layout/HorizontalOrganizationChart#5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0" loCatId="" qsTypeId="urn:microsoft.com/office/officeart/2005/8/quickstyle/simple1#10" qsCatId="simple" csTypeId="urn:microsoft.com/office/officeart/2005/8/colors/accent2_1#10"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solidFill>
          <a:srgbClr val="FF0000"/>
        </a:solid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09D9ADE-1779-C44D-9E37-45F06A1A7820}" srcId="{2B179273-2704-3D43-9593-9A14EA887E16}" destId="{0774BB43-37B4-DC4F-81E4-178EF4A18D34}" srcOrd="1" destOrd="0" parTransId="{0572A4C9-B3DE-A943-A31D-6C390134C0DE}" sibTransId="{BCBC775E-A257-0341-AB0E-3D385C1B89F2}"/>
    <dgm:cxn modelId="{FB03C910-301F-7D4C-A5B3-6C408C5EFA1F}" srcId="{2B179273-2704-3D43-9593-9A14EA887E16}" destId="{E2775487-DF8A-344F-B8D8-6AC7FD999A3D}" srcOrd="0" destOrd="0" parTransId="{60C86F9E-ECD4-F648-A2BA-C82DE325D55B}" sibTransId="{B12D8443-882A-3C40-A196-5434328AD660}"/>
    <dgm:cxn modelId="{0F55ED7C-778F-D846-ADDD-1111D2EF6600}" type="presOf" srcId="{C3B1E552-4C86-934A-B9AC-6D80E09981FB}" destId="{59D41257-D9E9-F943-80BA-3F11804838C7}" srcOrd="0" destOrd="0" presId="urn:microsoft.com/office/officeart/2009/3/layout/HorizontalOrganizationChart#10"/>
    <dgm:cxn modelId="{402F5829-4AA8-F24A-BE8E-BDDE2FDA7D5F}" type="presOf" srcId="{60481217-866F-EC4E-9BCA-CCDCA186FDBB}" destId="{D5B41C15-8B97-2E4E-8953-BB8241D11771}" srcOrd="0" destOrd="0" presId="urn:microsoft.com/office/officeart/2009/3/layout/HorizontalOrganizationChart#10"/>
    <dgm:cxn modelId="{01E6CB35-5547-0C4B-8FEB-73EFF0C78E19}" type="presOf" srcId="{E2775487-DF8A-344F-B8D8-6AC7FD999A3D}" destId="{AA1EC854-01A0-3B42-B2B8-01447225C09A}" srcOrd="1" destOrd="0" presId="urn:microsoft.com/office/officeart/2009/3/layout/HorizontalOrganizationChart#10"/>
    <dgm:cxn modelId="{5F7420EF-0DBB-8B45-B5ED-9711F3790A97}" srcId="{2B179273-2704-3D43-9593-9A14EA887E16}" destId="{C3B1E552-4C86-934A-B9AC-6D80E09981FB}" srcOrd="2" destOrd="0" parTransId="{EA8C3C0C-7CD0-5840-B329-C1537917FA6E}" sibTransId="{38AFA7AA-DE82-3941-B5B5-2F38B3BE9093}"/>
    <dgm:cxn modelId="{F6988138-F33C-7040-9D48-CD0562E95AF8}" type="presOf" srcId="{60C86F9E-ECD4-F648-A2BA-C82DE325D55B}" destId="{39CC3071-B54C-4946-BADD-878ECE21822F}" srcOrd="0" destOrd="0" presId="urn:microsoft.com/office/officeart/2009/3/layout/HorizontalOrganizationChart#10"/>
    <dgm:cxn modelId="{478C803F-893F-4248-8C35-F1DECB2F0D2C}" srcId="{E9262D6E-5D67-1749-9B3E-98FE22637E0E}" destId="{2B179273-2704-3D43-9593-9A14EA887E16}" srcOrd="0" destOrd="0" parTransId="{919B3BA2-B184-594C-B712-7BE270D4AC41}" sibTransId="{0D6293B7-76DE-2F47-94E9-C0A3E8F07E6A}"/>
    <dgm:cxn modelId="{E260B1F7-EE6D-A449-8E9C-83885117B727}" type="presOf" srcId="{C56A63DB-2540-B74A-844D-266E8014420E}" destId="{AB1E20DE-926E-D043-913F-F98B1BCE8D50}" srcOrd="0" destOrd="0" presId="urn:microsoft.com/office/officeart/2009/3/layout/HorizontalOrganizationChart#10"/>
    <dgm:cxn modelId="{1D631E17-C9AE-F24F-A95E-58841B018E5B}" type="presOf" srcId="{E9262D6E-5D67-1749-9B3E-98FE22637E0E}" destId="{D01011B3-9247-344D-89EF-A190C3A4E16A}" srcOrd="0" destOrd="0" presId="urn:microsoft.com/office/officeart/2009/3/layout/HorizontalOrganizationChart#10"/>
    <dgm:cxn modelId="{1A112593-AD91-CE44-9516-D6D5D90E810E}" type="presOf" srcId="{0774BB43-37B4-DC4F-81E4-178EF4A18D34}" destId="{759DA5C7-AB80-6547-BEDD-B6A548F15238}" srcOrd="0" destOrd="0" presId="urn:microsoft.com/office/officeart/2009/3/layout/HorizontalOrganizationChart#10"/>
    <dgm:cxn modelId="{56CEBF3B-31FA-9448-B42B-876DA25D8D78}" type="presOf" srcId="{2B179273-2704-3D43-9593-9A14EA887E16}" destId="{C66CCFD0-EBC3-7149-A8D4-80E9D63FB304}" srcOrd="0" destOrd="0" presId="urn:microsoft.com/office/officeart/2009/3/layout/HorizontalOrganizationChart#10"/>
    <dgm:cxn modelId="{38DDE7F8-BF57-3741-AB5D-1E43A95FCFC9}" type="presOf" srcId="{E2775487-DF8A-344F-B8D8-6AC7FD999A3D}" destId="{1F170545-5F3F-A14A-B776-4C6B79BF8AE5}" srcOrd="0" destOrd="0" presId="urn:microsoft.com/office/officeart/2009/3/layout/HorizontalOrganizationChart#10"/>
    <dgm:cxn modelId="{A9582D28-D785-1041-942A-A6AAFD67324F}" srcId="{2B179273-2704-3D43-9593-9A14EA887E16}" destId="{C56A63DB-2540-B74A-844D-266E8014420E}" srcOrd="3" destOrd="0" parTransId="{8DF1DB71-48E7-9642-A49B-251B711B1738}" sibTransId="{097887AF-D762-EB4B-A45B-7E6F49C293E7}"/>
    <dgm:cxn modelId="{9082B1AD-41F7-F947-A23F-17CE8BCDFC22}" type="presOf" srcId="{8DF1DB71-48E7-9642-A49B-251B711B1738}" destId="{592399A9-576A-F948-84DC-39E095494FCC}" srcOrd="0" destOrd="0" presId="urn:microsoft.com/office/officeart/2009/3/layout/HorizontalOrganizationChart#10"/>
    <dgm:cxn modelId="{7EB219E1-45D2-954E-9964-55208EEE3B37}" type="presOf" srcId="{EA8C3C0C-7CD0-5840-B329-C1537917FA6E}" destId="{E5185E33-A69C-A14B-8DB1-4AE618D86EBD}" srcOrd="0" destOrd="0" presId="urn:microsoft.com/office/officeart/2009/3/layout/HorizontalOrganizationChart#10"/>
    <dgm:cxn modelId="{18010E2F-DE17-6249-BD8A-CA4FC13A7A12}" type="presOf" srcId="{C3B1E552-4C86-934A-B9AC-6D80E09981FB}" destId="{0BF10FB6-4937-4545-B2B1-3E203BD6DE8A}" srcOrd="1" destOrd="0" presId="urn:microsoft.com/office/officeart/2009/3/layout/HorizontalOrganizationChart#10"/>
    <dgm:cxn modelId="{68CA9FD6-99A8-644E-8863-0ACF6C73508B}" type="presOf" srcId="{2B179273-2704-3D43-9593-9A14EA887E16}" destId="{0838EECB-55B7-E045-8B8A-C5CC1ABEBE3D}" srcOrd="1" destOrd="0" presId="urn:microsoft.com/office/officeart/2009/3/layout/HorizontalOrganizationChart#10"/>
    <dgm:cxn modelId="{E0ED2DBA-A2F6-BA40-84F9-400C43FA3499}" type="presOf" srcId="{32431CC2-FF1C-1C47-B100-1999122DC494}" destId="{FEB746DA-611D-7546-9EAF-B8163E4EC36D}" srcOrd="0" destOrd="0" presId="urn:microsoft.com/office/officeart/2009/3/layout/HorizontalOrganizationChart#10"/>
    <dgm:cxn modelId="{8197F037-072C-AB44-861A-72E76B0AB90A}" type="presOf" srcId="{0572A4C9-B3DE-A943-A31D-6C390134C0DE}" destId="{FEA15BB8-BB7F-6240-A649-8E9B8F3FCE92}" srcOrd="0" destOrd="0" presId="urn:microsoft.com/office/officeart/2009/3/layout/HorizontalOrganizationChart#10"/>
    <dgm:cxn modelId="{A9047581-6A78-6643-B1D1-48AD4E7133AA}" type="presOf" srcId="{32431CC2-FF1C-1C47-B100-1999122DC494}" destId="{398E564E-AB0F-984F-8DC0-A6A3ED798886}" srcOrd="1" destOrd="0" presId="urn:microsoft.com/office/officeart/2009/3/layout/HorizontalOrganizationChart#10"/>
    <dgm:cxn modelId="{AC0C55F4-1F99-9145-A5B9-B325BCA9A66B}" type="presOf" srcId="{C56A63DB-2540-B74A-844D-266E8014420E}" destId="{078E0EB9-8965-3347-A9FE-777BCBAF59A1}" srcOrd="1" destOrd="0" presId="urn:microsoft.com/office/officeart/2009/3/layout/HorizontalOrganizationChart#10"/>
    <dgm:cxn modelId="{2FE66DC9-EEAE-F144-98D6-013431EF2864}" type="presOf" srcId="{0774BB43-37B4-DC4F-81E4-178EF4A18D34}" destId="{05E3AC22-BCCB-D145-94DE-970DB76ABA3C}" srcOrd="1" destOrd="0" presId="urn:microsoft.com/office/officeart/2009/3/layout/HorizontalOrganizationChart#10"/>
    <dgm:cxn modelId="{E56F4274-17DC-CC49-B4A2-3E72AFE6AD1F}" type="presParOf" srcId="{D01011B3-9247-344D-89EF-A190C3A4E16A}" destId="{522A4F15-5E5B-4343-AC2A-145AD12F5BC8}" srcOrd="0" destOrd="0" presId="urn:microsoft.com/office/officeart/2009/3/layout/HorizontalOrganizationChart#10"/>
    <dgm:cxn modelId="{EE0DD348-A92C-9F40-AF4D-DAA5FFE9AD72}" type="presParOf" srcId="{522A4F15-5E5B-4343-AC2A-145AD12F5BC8}" destId="{F15FC2B3-F7CC-D546-A82F-D26D0E72EEAC}" srcOrd="0" destOrd="0" presId="urn:microsoft.com/office/officeart/2009/3/layout/HorizontalOrganizationChart#10"/>
    <dgm:cxn modelId="{A114F6E5-58F6-D342-9C61-81521EA96C09}" type="presParOf" srcId="{F15FC2B3-F7CC-D546-A82F-D26D0E72EEAC}" destId="{C66CCFD0-EBC3-7149-A8D4-80E9D63FB304}" srcOrd="0" destOrd="0" presId="urn:microsoft.com/office/officeart/2009/3/layout/HorizontalOrganizationChart#10"/>
    <dgm:cxn modelId="{4FD7394E-62E3-1F4E-BAED-2EEAA6CB0B8C}" type="presParOf" srcId="{F15FC2B3-F7CC-D546-A82F-D26D0E72EEAC}" destId="{0838EECB-55B7-E045-8B8A-C5CC1ABEBE3D}" srcOrd="1" destOrd="0" presId="urn:microsoft.com/office/officeart/2009/3/layout/HorizontalOrganizationChart#10"/>
    <dgm:cxn modelId="{7BE26E68-7A73-4948-9F87-694ACE697D2E}" type="presParOf" srcId="{522A4F15-5E5B-4343-AC2A-145AD12F5BC8}" destId="{27EE6AE5-5A1A-3140-892B-66736C64D091}" srcOrd="1" destOrd="0" presId="urn:microsoft.com/office/officeart/2009/3/layout/HorizontalOrganizationChart#10"/>
    <dgm:cxn modelId="{6D52FDBF-DEFF-3C4E-97B9-9BD05B737411}" type="presParOf" srcId="{27EE6AE5-5A1A-3140-892B-66736C64D091}" destId="{39CC3071-B54C-4946-BADD-878ECE21822F}" srcOrd="0" destOrd="0" presId="urn:microsoft.com/office/officeart/2009/3/layout/HorizontalOrganizationChart#10"/>
    <dgm:cxn modelId="{B4FABF28-C42D-D54C-9FA6-2E55884AE81C}" type="presParOf" srcId="{27EE6AE5-5A1A-3140-892B-66736C64D091}" destId="{A87CA5F6-E563-254D-8019-8E43BDB9E430}" srcOrd="1" destOrd="0" presId="urn:microsoft.com/office/officeart/2009/3/layout/HorizontalOrganizationChart#10"/>
    <dgm:cxn modelId="{93AB0167-F3BE-3643-A70C-77610895F1AB}" type="presParOf" srcId="{A87CA5F6-E563-254D-8019-8E43BDB9E430}" destId="{2121AAF9-47A7-D34F-83AA-AD09384DD22B}" srcOrd="0" destOrd="0" presId="urn:microsoft.com/office/officeart/2009/3/layout/HorizontalOrganizationChart#10"/>
    <dgm:cxn modelId="{40B21EA1-CA91-2E47-90C9-6F2F79F95216}" type="presParOf" srcId="{2121AAF9-47A7-D34F-83AA-AD09384DD22B}" destId="{1F170545-5F3F-A14A-B776-4C6B79BF8AE5}" srcOrd="0" destOrd="0" presId="urn:microsoft.com/office/officeart/2009/3/layout/HorizontalOrganizationChart#10"/>
    <dgm:cxn modelId="{C297D855-BE0B-3C4D-929C-A6CD01C31C3E}" type="presParOf" srcId="{2121AAF9-47A7-D34F-83AA-AD09384DD22B}" destId="{AA1EC854-01A0-3B42-B2B8-01447225C09A}" srcOrd="1" destOrd="0" presId="urn:microsoft.com/office/officeart/2009/3/layout/HorizontalOrganizationChart#10"/>
    <dgm:cxn modelId="{F575C710-F32C-A240-A889-5AC939D655E2}" type="presParOf" srcId="{A87CA5F6-E563-254D-8019-8E43BDB9E430}" destId="{94FBC40C-5DCB-C24B-BDC8-1CDCFD2977CA}" srcOrd="1" destOrd="0" presId="urn:microsoft.com/office/officeart/2009/3/layout/HorizontalOrganizationChart#10"/>
    <dgm:cxn modelId="{0CB14896-9BBE-2F45-8C25-04CABF01FE17}" type="presParOf" srcId="{A87CA5F6-E563-254D-8019-8E43BDB9E430}" destId="{924395FB-44C8-1B4E-B957-03E49C5D33DB}" srcOrd="2" destOrd="0" presId="urn:microsoft.com/office/officeart/2009/3/layout/HorizontalOrganizationChart#10"/>
    <dgm:cxn modelId="{0B9CE6CC-4936-004E-B3CF-E7BE96482A60}" type="presParOf" srcId="{27EE6AE5-5A1A-3140-892B-66736C64D091}" destId="{FEA15BB8-BB7F-6240-A649-8E9B8F3FCE92}" srcOrd="2" destOrd="0" presId="urn:microsoft.com/office/officeart/2009/3/layout/HorizontalOrganizationChart#10"/>
    <dgm:cxn modelId="{C360B7A0-CDC7-694F-919C-A2507FBF7DB9}" type="presParOf" srcId="{27EE6AE5-5A1A-3140-892B-66736C64D091}" destId="{DBD5B863-3310-A146-80BE-76595AEC574F}" srcOrd="3" destOrd="0" presId="urn:microsoft.com/office/officeart/2009/3/layout/HorizontalOrganizationChart#10"/>
    <dgm:cxn modelId="{9DA4E0C0-D3F0-054C-A5B5-DA3175DE5F56}" type="presParOf" srcId="{DBD5B863-3310-A146-80BE-76595AEC574F}" destId="{8B508A1B-FECB-4A48-86F4-79662C0296D9}" srcOrd="0" destOrd="0" presId="urn:microsoft.com/office/officeart/2009/3/layout/HorizontalOrganizationChart#10"/>
    <dgm:cxn modelId="{E299C808-D9D6-A74D-9304-3F04035A03CE}" type="presParOf" srcId="{8B508A1B-FECB-4A48-86F4-79662C0296D9}" destId="{759DA5C7-AB80-6547-BEDD-B6A548F15238}" srcOrd="0" destOrd="0" presId="urn:microsoft.com/office/officeart/2009/3/layout/HorizontalOrganizationChart#10"/>
    <dgm:cxn modelId="{1F04B3F3-AA48-8141-8FF5-0DB3545BE44C}" type="presParOf" srcId="{8B508A1B-FECB-4A48-86F4-79662C0296D9}" destId="{05E3AC22-BCCB-D145-94DE-970DB76ABA3C}" srcOrd="1" destOrd="0" presId="urn:microsoft.com/office/officeart/2009/3/layout/HorizontalOrganizationChart#10"/>
    <dgm:cxn modelId="{B2FFF5AC-D135-744E-99B6-03B2198A9028}" type="presParOf" srcId="{DBD5B863-3310-A146-80BE-76595AEC574F}" destId="{7DFFB080-5E62-D143-A36B-5E78DDF3B740}" srcOrd="1" destOrd="0" presId="urn:microsoft.com/office/officeart/2009/3/layout/HorizontalOrganizationChart#10"/>
    <dgm:cxn modelId="{28B873BE-4F76-4848-A879-25F1D6AD3F9A}" type="presParOf" srcId="{DBD5B863-3310-A146-80BE-76595AEC574F}" destId="{6929E8D5-9FEF-7644-AF7A-52F023AE7FE9}" srcOrd="2" destOrd="0" presId="urn:microsoft.com/office/officeart/2009/3/layout/HorizontalOrganizationChart#10"/>
    <dgm:cxn modelId="{E8953D29-2631-6241-9CB1-FFF6F96961AA}" type="presParOf" srcId="{27EE6AE5-5A1A-3140-892B-66736C64D091}" destId="{E5185E33-A69C-A14B-8DB1-4AE618D86EBD}" srcOrd="4" destOrd="0" presId="urn:microsoft.com/office/officeart/2009/3/layout/HorizontalOrganizationChart#10"/>
    <dgm:cxn modelId="{E3999B4F-E591-B34E-9EC8-272F25F99751}" type="presParOf" srcId="{27EE6AE5-5A1A-3140-892B-66736C64D091}" destId="{9C501E13-1C3D-C34C-9444-38ED53A28DAD}" srcOrd="5" destOrd="0" presId="urn:microsoft.com/office/officeart/2009/3/layout/HorizontalOrganizationChart#10"/>
    <dgm:cxn modelId="{5FC87B73-E286-9B4C-A10A-6123A883F65A}" type="presParOf" srcId="{9C501E13-1C3D-C34C-9444-38ED53A28DAD}" destId="{D21B1B66-1004-B846-8462-E980A4497C48}" srcOrd="0" destOrd="0" presId="urn:microsoft.com/office/officeart/2009/3/layout/HorizontalOrganizationChart#10"/>
    <dgm:cxn modelId="{3DB122E0-845F-8645-8815-CD2F44FF99FA}" type="presParOf" srcId="{D21B1B66-1004-B846-8462-E980A4497C48}" destId="{59D41257-D9E9-F943-80BA-3F11804838C7}" srcOrd="0" destOrd="0" presId="urn:microsoft.com/office/officeart/2009/3/layout/HorizontalOrganizationChart#10"/>
    <dgm:cxn modelId="{15AEABD5-AB76-A84B-918C-BDBE591DA6D8}" type="presParOf" srcId="{D21B1B66-1004-B846-8462-E980A4497C48}" destId="{0BF10FB6-4937-4545-B2B1-3E203BD6DE8A}" srcOrd="1" destOrd="0" presId="urn:microsoft.com/office/officeart/2009/3/layout/HorizontalOrganizationChart#10"/>
    <dgm:cxn modelId="{8358825E-BF21-5040-8E1B-5234B84D7C20}" type="presParOf" srcId="{9C501E13-1C3D-C34C-9444-38ED53A28DAD}" destId="{8F1B0309-21A9-8849-B53A-EA3DFCD4C4F0}" srcOrd="1" destOrd="0" presId="urn:microsoft.com/office/officeart/2009/3/layout/HorizontalOrganizationChart#10"/>
    <dgm:cxn modelId="{E60781A1-52CD-584B-A2DD-C6217BC3525A}" type="presParOf" srcId="{9C501E13-1C3D-C34C-9444-38ED53A28DAD}" destId="{22615910-1D52-C34A-95A6-872F0B23C7DF}" srcOrd="2" destOrd="0" presId="urn:microsoft.com/office/officeart/2009/3/layout/HorizontalOrganizationChart#10"/>
    <dgm:cxn modelId="{409DDDD1-A12C-2048-891A-D5A79CBEDE55}" type="presParOf" srcId="{27EE6AE5-5A1A-3140-892B-66736C64D091}" destId="{592399A9-576A-F948-84DC-39E095494FCC}" srcOrd="6" destOrd="0" presId="urn:microsoft.com/office/officeart/2009/3/layout/HorizontalOrganizationChart#10"/>
    <dgm:cxn modelId="{F549D993-5A52-6B4B-B45B-EAAC68E8527C}" type="presParOf" srcId="{27EE6AE5-5A1A-3140-892B-66736C64D091}" destId="{CE9AFFBE-26A9-5642-889D-A6AE33D4B085}" srcOrd="7" destOrd="0" presId="urn:microsoft.com/office/officeart/2009/3/layout/HorizontalOrganizationChart#10"/>
    <dgm:cxn modelId="{6D544F72-7018-F646-B7B9-7616B69E15B3}" type="presParOf" srcId="{CE9AFFBE-26A9-5642-889D-A6AE33D4B085}" destId="{EA435581-C6D6-5249-99A1-6BA121C879BA}" srcOrd="0" destOrd="0" presId="urn:microsoft.com/office/officeart/2009/3/layout/HorizontalOrganizationChart#10"/>
    <dgm:cxn modelId="{5BA6A6BC-7FA0-6341-BB42-84BD6EC2E7EC}" type="presParOf" srcId="{EA435581-C6D6-5249-99A1-6BA121C879BA}" destId="{AB1E20DE-926E-D043-913F-F98B1BCE8D50}" srcOrd="0" destOrd="0" presId="urn:microsoft.com/office/officeart/2009/3/layout/HorizontalOrganizationChart#10"/>
    <dgm:cxn modelId="{EA7B805B-ED44-BD4D-88BE-7FB1DE2194AF}" type="presParOf" srcId="{EA435581-C6D6-5249-99A1-6BA121C879BA}" destId="{078E0EB9-8965-3347-A9FE-777BCBAF59A1}" srcOrd="1" destOrd="0" presId="urn:microsoft.com/office/officeart/2009/3/layout/HorizontalOrganizationChart#10"/>
    <dgm:cxn modelId="{8DF9285A-A6F0-564B-87C8-A7D648A6C742}" type="presParOf" srcId="{CE9AFFBE-26A9-5642-889D-A6AE33D4B085}" destId="{E08B2666-EF99-4348-B311-4C310DA0B24C}" srcOrd="1" destOrd="0" presId="urn:microsoft.com/office/officeart/2009/3/layout/HorizontalOrganizationChart#10"/>
    <dgm:cxn modelId="{40D463EF-94D5-824E-A241-367D1E48BA6B}" type="presParOf" srcId="{CE9AFFBE-26A9-5642-889D-A6AE33D4B085}" destId="{9E6AFEFB-5257-1246-ABCE-3D448D1E1C41}" srcOrd="2" destOrd="0" presId="urn:microsoft.com/office/officeart/2009/3/layout/HorizontalOrganizationChart#10"/>
    <dgm:cxn modelId="{213E2BE1-E5B1-CC4E-80C6-5B03F1C42D20}" type="presParOf" srcId="{27EE6AE5-5A1A-3140-892B-66736C64D091}" destId="{D5B41C15-8B97-2E4E-8953-BB8241D11771}" srcOrd="8" destOrd="0" presId="urn:microsoft.com/office/officeart/2009/3/layout/HorizontalOrganizationChart#10"/>
    <dgm:cxn modelId="{DC2F9C99-C10D-664F-B068-522EE25F0380}" type="presParOf" srcId="{27EE6AE5-5A1A-3140-892B-66736C64D091}" destId="{DEC1EF73-ECFD-8F42-954E-349A2B317E0B}" srcOrd="9" destOrd="0" presId="urn:microsoft.com/office/officeart/2009/3/layout/HorizontalOrganizationChart#10"/>
    <dgm:cxn modelId="{DF8BEDB0-0B73-DA45-96F4-E9AE69719DB1}" type="presParOf" srcId="{DEC1EF73-ECFD-8F42-954E-349A2B317E0B}" destId="{2848BF66-6C88-1E45-AD2A-F7E2D971DC68}" srcOrd="0" destOrd="0" presId="urn:microsoft.com/office/officeart/2009/3/layout/HorizontalOrganizationChart#10"/>
    <dgm:cxn modelId="{ED9EF799-3E48-9746-81BB-305C166F8CA3}" type="presParOf" srcId="{2848BF66-6C88-1E45-AD2A-F7E2D971DC68}" destId="{FEB746DA-611D-7546-9EAF-B8163E4EC36D}" srcOrd="0" destOrd="0" presId="urn:microsoft.com/office/officeart/2009/3/layout/HorizontalOrganizationChart#10"/>
    <dgm:cxn modelId="{AB56D2A5-780B-7E43-890D-052D630A2532}" type="presParOf" srcId="{2848BF66-6C88-1E45-AD2A-F7E2D971DC68}" destId="{398E564E-AB0F-984F-8DC0-A6A3ED798886}" srcOrd="1" destOrd="0" presId="urn:microsoft.com/office/officeart/2009/3/layout/HorizontalOrganizationChart#10"/>
    <dgm:cxn modelId="{464C5B32-2E89-AE4B-837F-48C90EDA1F14}" type="presParOf" srcId="{DEC1EF73-ECFD-8F42-954E-349A2B317E0B}" destId="{92413F5C-5079-B445-AFDC-455212E9B5DD}" srcOrd="1" destOrd="0" presId="urn:microsoft.com/office/officeart/2009/3/layout/HorizontalOrganizationChart#10"/>
    <dgm:cxn modelId="{816B251A-6DF5-5741-BBD6-756BD1E07793}" type="presParOf" srcId="{DEC1EF73-ECFD-8F42-954E-349A2B317E0B}" destId="{AEE40536-DA15-B94E-A7DF-407DB9094E8F}" srcOrd="2" destOrd="0" presId="urn:microsoft.com/office/officeart/2009/3/layout/HorizontalOrganizationChart#10"/>
    <dgm:cxn modelId="{70A65682-2DB7-FF42-A2AE-589293D8E3C9}" type="presParOf" srcId="{522A4F15-5E5B-4343-AC2A-145AD12F5BC8}" destId="{C67A4154-AA7D-8744-A523-45364D3CDCAE}" srcOrd="2" destOrd="0" presId="urn:microsoft.com/office/officeart/2009/3/layout/HorizontalOrganizationChart#10"/>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70.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6" loCatId="" qsTypeId="urn:microsoft.com/office/officeart/2005/8/quickstyle/simple1#66" qsCatId="simple" csTypeId="urn:microsoft.com/office/officeart/2005/8/colors/accent2_1#67"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A65F1A36-D409-AF41-ACC5-7256274B2B25}" type="presOf" srcId="{3797A035-A4BF-FF48-A31A-2FF4E954A33B}" destId="{0B1C9F7A-3E21-2B4D-B955-73042E8287C4}" srcOrd="0" destOrd="0" presId="urn:microsoft.com/office/officeart/2009/3/layout/HorizontalOrganizationChart#56"/>
    <dgm:cxn modelId="{A656766D-269A-C340-9622-332F969228DA}" type="presOf" srcId="{F1393860-E218-4C46-8331-501296168CAE}" destId="{7A9BE3A9-44DC-CD41-88CE-E0B24AD80765}" srcOrd="0" destOrd="0" presId="urn:microsoft.com/office/officeart/2009/3/layout/HorizontalOrganizationChart#56"/>
    <dgm:cxn modelId="{3CD96A33-7A62-2B45-8F5F-1BD68982EF14}" type="presOf" srcId="{D50E349B-28F9-C949-8B84-3EC814BDD780}" destId="{398E6C03-8F9F-4349-AA8D-2DAB616D250D}" srcOrd="0" destOrd="0" presId="urn:microsoft.com/office/officeart/2009/3/layout/HorizontalOrganizationChart#56"/>
    <dgm:cxn modelId="{E8AA3A39-2045-A44B-804B-1FFB13FAB07B}" srcId="{F1393860-E218-4C46-8331-501296168CAE}" destId="{71BCD19D-8536-BB4A-B03B-C1BD7CAC2303}" srcOrd="0" destOrd="0" parTransId="{D6568C5B-23C5-3A47-B517-D26B73BEDEA8}" sibTransId="{1423F834-1666-3945-A6DC-F8BA61170A22}"/>
    <dgm:cxn modelId="{8D60A4E0-1F85-6C48-AA60-FE47DF42AB8E}" type="presOf" srcId="{5292EF45-6C68-E64E-84B9-1D8DF8BF20B7}" destId="{3349BA7E-55DB-7742-AB7C-89083A0A7487}" srcOrd="0" destOrd="0" presId="urn:microsoft.com/office/officeart/2009/3/layout/HorizontalOrganizationChart#56"/>
    <dgm:cxn modelId="{0EB11D24-165A-8049-9EF9-FBDB24B36778}" srcId="{D50E349B-28F9-C949-8B84-3EC814BDD780}" destId="{F1393860-E218-4C46-8331-501296168CAE}" srcOrd="0" destOrd="0" parTransId="{2694C91B-6EDD-7043-8A3E-D3CEA20D322B}" sibTransId="{A86CDF05-32FB-AB46-B753-D4B57964EE7C}"/>
    <dgm:cxn modelId="{43844EE4-FD75-3446-913D-43C978C8C932}" type="presOf" srcId="{D6568C5B-23C5-3A47-B517-D26B73BEDEA8}" destId="{678243EC-7327-B34A-8FC8-7838A7B16A4C}" srcOrd="0" destOrd="0" presId="urn:microsoft.com/office/officeart/2009/3/layout/HorizontalOrganizationChart#56"/>
    <dgm:cxn modelId="{9F075740-89B4-F549-B407-6958DB5371F9}" type="presOf" srcId="{71BCD19D-8536-BB4A-B03B-C1BD7CAC2303}" destId="{A12CBA9D-9BDD-F24E-99C4-1FC0A0294A8D}" srcOrd="1" destOrd="0" presId="urn:microsoft.com/office/officeart/2009/3/layout/HorizontalOrganizationChart#56"/>
    <dgm:cxn modelId="{59CC8A44-3B72-7D45-BBA5-C241AAFCB2D5}" type="presOf" srcId="{71BCD19D-8536-BB4A-B03B-C1BD7CAC2303}" destId="{753E5653-5F1A-6D4E-BEE7-0DA6ACC49661}" srcOrd="0" destOrd="0" presId="urn:microsoft.com/office/officeart/2009/3/layout/HorizontalOrganizationChart#56"/>
    <dgm:cxn modelId="{65C18E5C-3A72-2D4B-8E0E-7F0E400B2DDB}" type="presOf" srcId="{3797A035-A4BF-FF48-A31A-2FF4E954A33B}" destId="{2129C4CE-A3AC-8344-8A3D-527D02D2648C}" srcOrd="1" destOrd="0" presId="urn:microsoft.com/office/officeart/2009/3/layout/HorizontalOrganizationChart#56"/>
    <dgm:cxn modelId="{00E5D66E-683B-D24E-A509-8AADADEBFB0C}" srcId="{F1393860-E218-4C46-8331-501296168CAE}" destId="{3797A035-A4BF-FF48-A31A-2FF4E954A33B}" srcOrd="1" destOrd="0" parTransId="{5292EF45-6C68-E64E-84B9-1D8DF8BF20B7}" sibTransId="{1A4ED075-CC7F-7A4A-9FCE-ADC0424CDC1D}"/>
    <dgm:cxn modelId="{33120E68-72B9-A747-A798-A2A4CE1285E5}" type="presOf" srcId="{F1393860-E218-4C46-8331-501296168CAE}" destId="{154A60D6-BDAE-734B-91DD-04D564CEA8CC}" srcOrd="1" destOrd="0" presId="urn:microsoft.com/office/officeart/2009/3/layout/HorizontalOrganizationChart#56"/>
    <dgm:cxn modelId="{A0CECF21-F5E4-EF4B-B638-CD84811A30D3}" type="presParOf" srcId="{398E6C03-8F9F-4349-AA8D-2DAB616D250D}" destId="{32FE5A51-04B1-AA45-B47B-BDFD8B2CC6FC}" srcOrd="0" destOrd="0" presId="urn:microsoft.com/office/officeart/2009/3/layout/HorizontalOrganizationChart#56"/>
    <dgm:cxn modelId="{A101F6C5-8687-8941-AFBA-935BFF920C25}" type="presParOf" srcId="{32FE5A51-04B1-AA45-B47B-BDFD8B2CC6FC}" destId="{49835320-4502-0B42-94B9-A27B2DC0FECD}" srcOrd="0" destOrd="0" presId="urn:microsoft.com/office/officeart/2009/3/layout/HorizontalOrganizationChart#56"/>
    <dgm:cxn modelId="{A2997F5C-9EA4-2A40-BE8A-D3CEFCBB856E}" type="presParOf" srcId="{49835320-4502-0B42-94B9-A27B2DC0FECD}" destId="{7A9BE3A9-44DC-CD41-88CE-E0B24AD80765}" srcOrd="0" destOrd="0" presId="urn:microsoft.com/office/officeart/2009/3/layout/HorizontalOrganizationChart#56"/>
    <dgm:cxn modelId="{9A4E3589-0B2D-4C4E-9291-9F522D890F67}" type="presParOf" srcId="{49835320-4502-0B42-94B9-A27B2DC0FECD}" destId="{154A60D6-BDAE-734B-91DD-04D564CEA8CC}" srcOrd="1" destOrd="0" presId="urn:microsoft.com/office/officeart/2009/3/layout/HorizontalOrganizationChart#56"/>
    <dgm:cxn modelId="{FD220AEF-065D-7E43-890C-3B68590FB4D5}" type="presParOf" srcId="{32FE5A51-04B1-AA45-B47B-BDFD8B2CC6FC}" destId="{BA918F70-BE17-C545-8385-5689E3C90E67}" srcOrd="1" destOrd="0" presId="urn:microsoft.com/office/officeart/2009/3/layout/HorizontalOrganizationChart#56"/>
    <dgm:cxn modelId="{F57E974D-F755-2748-AE5A-DF3CD2E95378}" type="presParOf" srcId="{BA918F70-BE17-C545-8385-5689E3C90E67}" destId="{678243EC-7327-B34A-8FC8-7838A7B16A4C}" srcOrd="0" destOrd="0" presId="urn:microsoft.com/office/officeart/2009/3/layout/HorizontalOrganizationChart#56"/>
    <dgm:cxn modelId="{461C6035-4349-A74A-B766-19267287E969}" type="presParOf" srcId="{BA918F70-BE17-C545-8385-5689E3C90E67}" destId="{3237874F-AFFA-BD4E-8C07-C45464427FB1}" srcOrd="1" destOrd="0" presId="urn:microsoft.com/office/officeart/2009/3/layout/HorizontalOrganizationChart#56"/>
    <dgm:cxn modelId="{A4686719-3593-734D-A555-66FCCC8D0EE9}" type="presParOf" srcId="{3237874F-AFFA-BD4E-8C07-C45464427FB1}" destId="{F40C20DA-14E5-AD4D-BC12-39D7A9C37220}" srcOrd="0" destOrd="0" presId="urn:microsoft.com/office/officeart/2009/3/layout/HorizontalOrganizationChart#56"/>
    <dgm:cxn modelId="{6264FBBD-C569-2D40-BD01-18B64ED56DFC}" type="presParOf" srcId="{F40C20DA-14E5-AD4D-BC12-39D7A9C37220}" destId="{753E5653-5F1A-6D4E-BEE7-0DA6ACC49661}" srcOrd="0" destOrd="0" presId="urn:microsoft.com/office/officeart/2009/3/layout/HorizontalOrganizationChart#56"/>
    <dgm:cxn modelId="{34D04717-2D0B-934A-B81E-83F359A20037}" type="presParOf" srcId="{F40C20DA-14E5-AD4D-BC12-39D7A9C37220}" destId="{A12CBA9D-9BDD-F24E-99C4-1FC0A0294A8D}" srcOrd="1" destOrd="0" presId="urn:microsoft.com/office/officeart/2009/3/layout/HorizontalOrganizationChart#56"/>
    <dgm:cxn modelId="{EC6AA18D-B6B2-EE47-973C-FE701770EBE9}" type="presParOf" srcId="{3237874F-AFFA-BD4E-8C07-C45464427FB1}" destId="{EFF70E09-D2B2-574F-8DB1-0E71AD78BC35}" srcOrd="1" destOrd="0" presId="urn:microsoft.com/office/officeart/2009/3/layout/HorizontalOrganizationChart#56"/>
    <dgm:cxn modelId="{F3394D67-738A-4649-A5C4-6C2FA8184D7F}" type="presParOf" srcId="{3237874F-AFFA-BD4E-8C07-C45464427FB1}" destId="{DA918BAC-329D-AE47-84FC-32A98DC00FC0}" srcOrd="2" destOrd="0" presId="urn:microsoft.com/office/officeart/2009/3/layout/HorizontalOrganizationChart#56"/>
    <dgm:cxn modelId="{3A433253-8E81-7E49-B410-85982AF757AF}" type="presParOf" srcId="{BA918F70-BE17-C545-8385-5689E3C90E67}" destId="{3349BA7E-55DB-7742-AB7C-89083A0A7487}" srcOrd="2" destOrd="0" presId="urn:microsoft.com/office/officeart/2009/3/layout/HorizontalOrganizationChart#56"/>
    <dgm:cxn modelId="{783ECE59-900E-9F42-91F5-7CD84733D5AC}" type="presParOf" srcId="{BA918F70-BE17-C545-8385-5689E3C90E67}" destId="{B090536A-D5DA-CF45-B532-99A837B98C87}" srcOrd="3" destOrd="0" presId="urn:microsoft.com/office/officeart/2009/3/layout/HorizontalOrganizationChart#56"/>
    <dgm:cxn modelId="{C70BC51F-B6AA-194E-8B75-96661E405DF7}" type="presParOf" srcId="{B090536A-D5DA-CF45-B532-99A837B98C87}" destId="{6E903D2C-002E-2C4C-8A79-BDD3E56BD72B}" srcOrd="0" destOrd="0" presId="urn:microsoft.com/office/officeart/2009/3/layout/HorizontalOrganizationChart#56"/>
    <dgm:cxn modelId="{BAE25E22-BCF7-4A49-8E1A-0D0B45A1FA88}" type="presParOf" srcId="{6E903D2C-002E-2C4C-8A79-BDD3E56BD72B}" destId="{0B1C9F7A-3E21-2B4D-B955-73042E8287C4}" srcOrd="0" destOrd="0" presId="urn:microsoft.com/office/officeart/2009/3/layout/HorizontalOrganizationChart#56"/>
    <dgm:cxn modelId="{F3C8E72F-FA24-D14E-BDBD-790DA18DAD65}" type="presParOf" srcId="{6E903D2C-002E-2C4C-8A79-BDD3E56BD72B}" destId="{2129C4CE-A3AC-8344-8A3D-527D02D2648C}" srcOrd="1" destOrd="0" presId="urn:microsoft.com/office/officeart/2009/3/layout/HorizontalOrganizationChart#56"/>
    <dgm:cxn modelId="{452F1859-783C-7F47-B4AA-D65476D37B52}" type="presParOf" srcId="{B090536A-D5DA-CF45-B532-99A837B98C87}" destId="{620DEB44-EAF3-534F-A38F-C48A3BF223D9}" srcOrd="1" destOrd="0" presId="urn:microsoft.com/office/officeart/2009/3/layout/HorizontalOrganizationChart#56"/>
    <dgm:cxn modelId="{1E8158BF-2068-3B42-8E96-0460386D7745}" type="presParOf" srcId="{B090536A-D5DA-CF45-B532-99A837B98C87}" destId="{1ADC25DC-7434-E04B-86D8-3AB6C31C2B1E}" srcOrd="2" destOrd="0" presId="urn:microsoft.com/office/officeart/2009/3/layout/HorizontalOrganizationChart#56"/>
    <dgm:cxn modelId="{0500D977-068A-2048-A6E6-EB20F73DA781}" type="presParOf" srcId="{32FE5A51-04B1-AA45-B47B-BDFD8B2CC6FC}" destId="{B90D8BAB-70D7-9742-9FF6-2226D927B247}" srcOrd="2" destOrd="0" presId="urn:microsoft.com/office/officeart/2009/3/layout/HorizontalOrganizationChart#5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1.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7" loCatId="" qsTypeId="urn:microsoft.com/office/officeart/2005/8/quickstyle/simple1#67" qsCatId="simple" csTypeId="urn:microsoft.com/office/officeart/2005/8/colors/accent2_1#68"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1400" dirty="0" smtClean="0">
              <a:latin typeface="微软雅黑" panose="020B0503020204020204" charset="-122"/>
              <a:ea typeface="微软雅黑" panose="020B0503020204020204" charset="-122"/>
              <a:cs typeface="微软雅黑" panose="020B0503020204020204" charset="-122"/>
            </a:rPr>
            <a:t>领导核心</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D559B521-B999-CA45-8E60-BD0B7F83E688}" type="presOf" srcId="{D50E349B-28F9-C949-8B84-3EC814BDD780}" destId="{398E6C03-8F9F-4349-AA8D-2DAB616D250D}" srcOrd="0" destOrd="0" presId="urn:microsoft.com/office/officeart/2009/3/layout/HorizontalOrganizationChart#57"/>
    <dgm:cxn modelId="{B4ED4B56-9D22-BF4B-B868-BFFC5A694EE8}" type="presOf" srcId="{D6568C5B-23C5-3A47-B517-D26B73BEDEA8}" destId="{678243EC-7327-B34A-8FC8-7838A7B16A4C}" srcOrd="0" destOrd="0" presId="urn:microsoft.com/office/officeart/2009/3/layout/HorizontalOrganizationChart#57"/>
    <dgm:cxn modelId="{13A26840-91A1-EA43-B275-E07439A455EA}" type="presOf" srcId="{F1393860-E218-4C46-8331-501296168CAE}" destId="{154A60D6-BDAE-734B-91DD-04D564CEA8CC}" srcOrd="1" destOrd="0" presId="urn:microsoft.com/office/officeart/2009/3/layout/HorizontalOrganizationChart#57"/>
    <dgm:cxn modelId="{DF383122-FD79-F041-90DE-AA1BD5891CC9}" type="presOf" srcId="{71BCD19D-8536-BB4A-B03B-C1BD7CAC2303}" destId="{753E5653-5F1A-6D4E-BEE7-0DA6ACC49661}" srcOrd="0" destOrd="0" presId="urn:microsoft.com/office/officeart/2009/3/layout/HorizontalOrganizationChart#57"/>
    <dgm:cxn modelId="{E8AA3A39-2045-A44B-804B-1FFB13FAB07B}" srcId="{F1393860-E218-4C46-8331-501296168CAE}" destId="{71BCD19D-8536-BB4A-B03B-C1BD7CAC2303}" srcOrd="0" destOrd="0" parTransId="{D6568C5B-23C5-3A47-B517-D26B73BEDEA8}" sibTransId="{1423F834-1666-3945-A6DC-F8BA61170A22}"/>
    <dgm:cxn modelId="{BBA72CF1-239C-4D44-BEC3-57944709488D}" type="presOf" srcId="{F1393860-E218-4C46-8331-501296168CAE}" destId="{7A9BE3A9-44DC-CD41-88CE-E0B24AD80765}" srcOrd="0" destOrd="0" presId="urn:microsoft.com/office/officeart/2009/3/layout/HorizontalOrganizationChart#57"/>
    <dgm:cxn modelId="{0EB11D24-165A-8049-9EF9-FBDB24B36778}" srcId="{D50E349B-28F9-C949-8B84-3EC814BDD780}" destId="{F1393860-E218-4C46-8331-501296168CAE}" srcOrd="0" destOrd="0" parTransId="{2694C91B-6EDD-7043-8A3E-D3CEA20D322B}" sibTransId="{A86CDF05-32FB-AB46-B753-D4B57964EE7C}"/>
    <dgm:cxn modelId="{E0E1E119-3BA8-9B4D-BF40-85EF425E126D}" type="presOf" srcId="{3797A035-A4BF-FF48-A31A-2FF4E954A33B}" destId="{2129C4CE-A3AC-8344-8A3D-527D02D2648C}" srcOrd="1" destOrd="0" presId="urn:microsoft.com/office/officeart/2009/3/layout/HorizontalOrganizationChart#57"/>
    <dgm:cxn modelId="{8B625C69-292E-0B40-BE08-3F3FED73F961}" type="presOf" srcId="{3797A035-A4BF-FF48-A31A-2FF4E954A33B}" destId="{0B1C9F7A-3E21-2B4D-B955-73042E8287C4}" srcOrd="0" destOrd="0" presId="urn:microsoft.com/office/officeart/2009/3/layout/HorizontalOrganizationChart#57"/>
    <dgm:cxn modelId="{5ADA065F-E5DC-B043-A364-8039816E09A3}" type="presOf" srcId="{5292EF45-6C68-E64E-84B9-1D8DF8BF20B7}" destId="{3349BA7E-55DB-7742-AB7C-89083A0A7487}" srcOrd="0" destOrd="0" presId="urn:microsoft.com/office/officeart/2009/3/layout/HorizontalOrganizationChart#57"/>
    <dgm:cxn modelId="{99BA946D-5DAE-3942-9ABB-4305EB718831}" type="presOf" srcId="{71BCD19D-8536-BB4A-B03B-C1BD7CAC2303}" destId="{A12CBA9D-9BDD-F24E-99C4-1FC0A0294A8D}" srcOrd="1" destOrd="0" presId="urn:microsoft.com/office/officeart/2009/3/layout/HorizontalOrganizationChart#57"/>
    <dgm:cxn modelId="{00E5D66E-683B-D24E-A509-8AADADEBFB0C}" srcId="{F1393860-E218-4C46-8331-501296168CAE}" destId="{3797A035-A4BF-FF48-A31A-2FF4E954A33B}" srcOrd="1" destOrd="0" parTransId="{5292EF45-6C68-E64E-84B9-1D8DF8BF20B7}" sibTransId="{1A4ED075-CC7F-7A4A-9FCE-ADC0424CDC1D}"/>
    <dgm:cxn modelId="{0C16B1A8-D42D-974D-AC76-8CF2E0084615}" type="presParOf" srcId="{398E6C03-8F9F-4349-AA8D-2DAB616D250D}" destId="{32FE5A51-04B1-AA45-B47B-BDFD8B2CC6FC}" srcOrd="0" destOrd="0" presId="urn:microsoft.com/office/officeart/2009/3/layout/HorizontalOrganizationChart#57"/>
    <dgm:cxn modelId="{B9371B22-630C-B444-AF80-E534F56CEE56}" type="presParOf" srcId="{32FE5A51-04B1-AA45-B47B-BDFD8B2CC6FC}" destId="{49835320-4502-0B42-94B9-A27B2DC0FECD}" srcOrd="0" destOrd="0" presId="urn:microsoft.com/office/officeart/2009/3/layout/HorizontalOrganizationChart#57"/>
    <dgm:cxn modelId="{82509447-A04F-304E-8D29-1C70576BD408}" type="presParOf" srcId="{49835320-4502-0B42-94B9-A27B2DC0FECD}" destId="{7A9BE3A9-44DC-CD41-88CE-E0B24AD80765}" srcOrd="0" destOrd="0" presId="urn:microsoft.com/office/officeart/2009/3/layout/HorizontalOrganizationChart#57"/>
    <dgm:cxn modelId="{9EB4369F-64CA-A746-A1FF-E2A67DF64ED9}" type="presParOf" srcId="{49835320-4502-0B42-94B9-A27B2DC0FECD}" destId="{154A60D6-BDAE-734B-91DD-04D564CEA8CC}" srcOrd="1" destOrd="0" presId="urn:microsoft.com/office/officeart/2009/3/layout/HorizontalOrganizationChart#57"/>
    <dgm:cxn modelId="{B23C6CF3-D7A0-4048-94A5-BCC076F539FE}" type="presParOf" srcId="{32FE5A51-04B1-AA45-B47B-BDFD8B2CC6FC}" destId="{BA918F70-BE17-C545-8385-5689E3C90E67}" srcOrd="1" destOrd="0" presId="urn:microsoft.com/office/officeart/2009/3/layout/HorizontalOrganizationChart#57"/>
    <dgm:cxn modelId="{837DF463-521E-4F4D-A387-F239E07BB17E}" type="presParOf" srcId="{BA918F70-BE17-C545-8385-5689E3C90E67}" destId="{678243EC-7327-B34A-8FC8-7838A7B16A4C}" srcOrd="0" destOrd="0" presId="urn:microsoft.com/office/officeart/2009/3/layout/HorizontalOrganizationChart#57"/>
    <dgm:cxn modelId="{967204E5-0419-6344-A996-2CEE7811B3D3}" type="presParOf" srcId="{BA918F70-BE17-C545-8385-5689E3C90E67}" destId="{3237874F-AFFA-BD4E-8C07-C45464427FB1}" srcOrd="1" destOrd="0" presId="urn:microsoft.com/office/officeart/2009/3/layout/HorizontalOrganizationChart#57"/>
    <dgm:cxn modelId="{1EDF9E9B-70B8-3340-931E-F30BB1DF1574}" type="presParOf" srcId="{3237874F-AFFA-BD4E-8C07-C45464427FB1}" destId="{F40C20DA-14E5-AD4D-BC12-39D7A9C37220}" srcOrd="0" destOrd="0" presId="urn:microsoft.com/office/officeart/2009/3/layout/HorizontalOrganizationChart#57"/>
    <dgm:cxn modelId="{8D7A2EA4-FD26-3E49-B3A2-25D57887AADA}" type="presParOf" srcId="{F40C20DA-14E5-AD4D-BC12-39D7A9C37220}" destId="{753E5653-5F1A-6D4E-BEE7-0DA6ACC49661}" srcOrd="0" destOrd="0" presId="urn:microsoft.com/office/officeart/2009/3/layout/HorizontalOrganizationChart#57"/>
    <dgm:cxn modelId="{4EB97303-A8D5-5147-860C-D329E19D237B}" type="presParOf" srcId="{F40C20DA-14E5-AD4D-BC12-39D7A9C37220}" destId="{A12CBA9D-9BDD-F24E-99C4-1FC0A0294A8D}" srcOrd="1" destOrd="0" presId="urn:microsoft.com/office/officeart/2009/3/layout/HorizontalOrganizationChart#57"/>
    <dgm:cxn modelId="{392009E9-5938-4443-A1FF-CD0CB2B3EE3B}" type="presParOf" srcId="{3237874F-AFFA-BD4E-8C07-C45464427FB1}" destId="{EFF70E09-D2B2-574F-8DB1-0E71AD78BC35}" srcOrd="1" destOrd="0" presId="urn:microsoft.com/office/officeart/2009/3/layout/HorizontalOrganizationChart#57"/>
    <dgm:cxn modelId="{CAAB78AC-873F-E041-B9ED-A244FE4B4581}" type="presParOf" srcId="{3237874F-AFFA-BD4E-8C07-C45464427FB1}" destId="{DA918BAC-329D-AE47-84FC-32A98DC00FC0}" srcOrd="2" destOrd="0" presId="urn:microsoft.com/office/officeart/2009/3/layout/HorizontalOrganizationChart#57"/>
    <dgm:cxn modelId="{E6F2748C-4D69-BD4E-A821-F8B8B2F208B2}" type="presParOf" srcId="{BA918F70-BE17-C545-8385-5689E3C90E67}" destId="{3349BA7E-55DB-7742-AB7C-89083A0A7487}" srcOrd="2" destOrd="0" presId="urn:microsoft.com/office/officeart/2009/3/layout/HorizontalOrganizationChart#57"/>
    <dgm:cxn modelId="{316F7F23-E53D-8B40-A76F-3A0DE9B3B6CA}" type="presParOf" srcId="{BA918F70-BE17-C545-8385-5689E3C90E67}" destId="{B090536A-D5DA-CF45-B532-99A837B98C87}" srcOrd="3" destOrd="0" presId="urn:microsoft.com/office/officeart/2009/3/layout/HorizontalOrganizationChart#57"/>
    <dgm:cxn modelId="{EF7BD309-F3D1-CF44-8700-28908DF0B2F6}" type="presParOf" srcId="{B090536A-D5DA-CF45-B532-99A837B98C87}" destId="{6E903D2C-002E-2C4C-8A79-BDD3E56BD72B}" srcOrd="0" destOrd="0" presId="urn:microsoft.com/office/officeart/2009/3/layout/HorizontalOrganizationChart#57"/>
    <dgm:cxn modelId="{D7C91FD9-731A-4A4E-ADAB-54F392DC46DB}" type="presParOf" srcId="{6E903D2C-002E-2C4C-8A79-BDD3E56BD72B}" destId="{0B1C9F7A-3E21-2B4D-B955-73042E8287C4}" srcOrd="0" destOrd="0" presId="urn:microsoft.com/office/officeart/2009/3/layout/HorizontalOrganizationChart#57"/>
    <dgm:cxn modelId="{4452F207-9959-0542-BE0A-C5C7E729D991}" type="presParOf" srcId="{6E903D2C-002E-2C4C-8A79-BDD3E56BD72B}" destId="{2129C4CE-A3AC-8344-8A3D-527D02D2648C}" srcOrd="1" destOrd="0" presId="urn:microsoft.com/office/officeart/2009/3/layout/HorizontalOrganizationChart#57"/>
    <dgm:cxn modelId="{E4698294-8706-AD4C-9788-D3BB5FDB77CF}" type="presParOf" srcId="{B090536A-D5DA-CF45-B532-99A837B98C87}" destId="{620DEB44-EAF3-534F-A38F-C48A3BF223D9}" srcOrd="1" destOrd="0" presId="urn:microsoft.com/office/officeart/2009/3/layout/HorizontalOrganizationChart#57"/>
    <dgm:cxn modelId="{04A4755D-5A4F-374F-B218-6F4CC8079FF8}" type="presParOf" srcId="{B090536A-D5DA-CF45-B532-99A837B98C87}" destId="{1ADC25DC-7434-E04B-86D8-3AB6C31C2B1E}" srcOrd="2" destOrd="0" presId="urn:microsoft.com/office/officeart/2009/3/layout/HorizontalOrganizationChart#57"/>
    <dgm:cxn modelId="{C28A0348-861F-D247-A7BE-F02767FFC8F2}" type="presParOf" srcId="{32FE5A51-04B1-AA45-B47B-BDFD8B2CC6FC}" destId="{B90D8BAB-70D7-9742-9FF6-2226D927B247}" srcOrd="2" destOrd="0" presId="urn:microsoft.com/office/officeart/2009/3/layout/HorizontalOrganizationChart#5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2.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8" loCatId="" qsTypeId="urn:microsoft.com/office/officeart/2005/8/quickstyle/simple1#68" qsCatId="simple" csTypeId="urn:microsoft.com/office/officeart/2005/8/colors/accent2_1#69" csCatId="accent2" phldr="1"/>
      <dgm:spPr/>
      <dgm:t>
        <a:bodyPr/>
        <a:lstStyle/>
        <a:p>
          <a:endParaRPr lang="zh-CN" altLang="en-US"/>
        </a:p>
      </dgm:t>
    </dgm:pt>
    <dgm:pt modelId="{F1393860-E218-4C46-8331-501296168CAE}">
      <dgm:prSet phldrT="[文本]" custT="1"/>
      <dgm:spPr/>
      <dgm:t>
        <a:bodyPr/>
        <a:lstStyle/>
        <a:p>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2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新型的革命政党</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领导核心</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13A63B36-3374-284D-92D6-5F6D8E8F7D66}">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科学理论和工人阶级</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40C4EB36-C8CD-B346-B9D2-D72E7F32E333}" type="parTrans" cxnId="{701DE6F1-BA0B-6748-BF2B-C75955EE775B}">
      <dgm:prSet/>
      <dgm:spPr/>
      <dgm:t>
        <a:bodyPr/>
        <a:lstStyle/>
        <a:p>
          <a:endParaRPr lang="zh-CN" altLang="en-US"/>
        </a:p>
      </dgm:t>
    </dgm:pt>
    <dgm:pt modelId="{B8013983-7083-5049-8FB6-FBE617C3E4FD}" type="sibTrans" cxnId="{701DE6F1-BA0B-6748-BF2B-C75955EE775B}">
      <dgm:prSet/>
      <dgm:spPr/>
      <dgm:t>
        <a:bodyPr/>
        <a:lstStyle/>
        <a:p>
          <a:endParaRPr lang="zh-CN" altLang="en-US"/>
        </a:p>
      </dgm:t>
    </dgm:pt>
    <dgm:pt modelId="{E3D14B0A-1B3D-A54E-B2CA-659BB061646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工人阶级领导</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9D34A0E9-D94F-1445-85EE-1E60A7B6DED7}" type="parTrans" cxnId="{B46276F3-7599-2F4E-8F08-0275EF801BD8}">
      <dgm:prSet/>
      <dgm:spPr/>
      <dgm:t>
        <a:bodyPr/>
        <a:lstStyle/>
        <a:p>
          <a:endParaRPr lang="zh-CN" altLang="en-US"/>
        </a:p>
      </dgm:t>
    </dgm:pt>
    <dgm:pt modelId="{56A8FD7F-6B5D-7D4D-BC84-3106AE4E905A}" type="sibTrans" cxnId="{B46276F3-7599-2F4E-8F08-0275EF801BD8}">
      <dgm:prSet/>
      <dgm:spPr/>
      <dgm:t>
        <a:bodyPr/>
        <a:lstStyle/>
        <a:p>
          <a:endParaRPr lang="zh-CN" altLang="en-US"/>
        </a:p>
      </dgm:t>
    </dgm:pt>
    <dgm:pt modelId="{9555ED22-6C41-BB45-8C5F-2067544B1466}">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共产主义</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16C3872D-8EC4-6544-80D3-E4F782D3ECA7}" type="parTrans" cxnId="{CB7813C5-CD5F-1E46-A2C0-B57E1DC4C23A}">
      <dgm:prSet/>
      <dgm:spPr/>
      <dgm:t>
        <a:bodyPr/>
        <a:lstStyle/>
        <a:p>
          <a:endParaRPr lang="zh-CN" altLang="en-US"/>
        </a:p>
      </dgm:t>
    </dgm:pt>
    <dgm:pt modelId="{00BFCB72-3CF8-614D-B4D1-F45A6618E5D2}" type="sibTrans" cxnId="{CB7813C5-CD5F-1E46-A2C0-B57E1DC4C23A}">
      <dgm:prSet/>
      <dgm:spPr/>
      <dgm:t>
        <a:bodyPr/>
        <a:lstStyle/>
        <a:p>
          <a:endParaRPr lang="zh-CN" altLang="en-US"/>
        </a:p>
      </dgm:t>
    </dgm:pt>
    <dgm:pt modelId="{EC12A5C0-D9A8-024A-944C-2D2821EF95A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人民</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F1B811DE-EA67-CA4B-B7A4-8CCD5BACE84D}" type="parTrans" cxnId="{64FBD1FD-9897-934D-8785-C545A7D2E6A7}">
      <dgm:prSet/>
      <dgm:spPr/>
      <dgm:t>
        <a:bodyPr/>
        <a:lstStyle/>
        <a:p>
          <a:endParaRPr lang="zh-CN" altLang="en-US"/>
        </a:p>
      </dgm:t>
    </dgm:pt>
    <dgm:pt modelId="{0DF1C2AE-9955-DB4A-90DF-FB8010BF1F59}" type="sibTrans" cxnId="{64FBD1FD-9897-934D-8785-C545A7D2E6A7}">
      <dgm:prSet/>
      <dgm:spPr/>
      <dgm:t>
        <a:bodyPr/>
        <a:lstStyle/>
        <a:p>
          <a:endParaRPr lang="zh-CN" altLang="en-US"/>
        </a:p>
      </dgm:t>
    </dgm:pt>
    <dgm:pt modelId="{72822DC6-3A36-5E4E-9853-A83E60BD79BA}">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民主集中制</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03632399-EEED-1241-BB70-4A82F235C8BC}" type="parTrans" cxnId="{00724CD2-A343-5045-BA78-7937B52E516D}">
      <dgm:prSet/>
      <dgm:spPr/>
      <dgm:t>
        <a:bodyPr/>
        <a:lstStyle/>
        <a:p>
          <a:endParaRPr lang="zh-CN" altLang="en-US"/>
        </a:p>
      </dgm:t>
    </dgm:pt>
    <dgm:pt modelId="{7A72A9BA-81CC-5E4E-AE9A-E37BED04F621}" type="sibTrans" cxnId="{00724CD2-A343-5045-BA78-7937B52E516D}">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94800" custScaleY="179681">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468595A4-34CD-7B4E-A93B-D74607820C64}" type="pres">
      <dgm:prSet presAssocID="{40C4EB36-C8CD-B346-B9D2-D72E7F32E333}" presName="Name64" presStyleLbl="parChTrans1D3" presStyleIdx="0" presStyleCnt="5"/>
      <dgm:spPr/>
      <dgm:t>
        <a:bodyPr/>
        <a:lstStyle/>
        <a:p>
          <a:endParaRPr lang="zh-CN" altLang="en-US"/>
        </a:p>
      </dgm:t>
    </dgm:pt>
    <dgm:pt modelId="{352E6B71-45DF-4949-AD67-EA8245413D89}" type="pres">
      <dgm:prSet presAssocID="{13A63B36-3374-284D-92D6-5F6D8E8F7D66}" presName="hierRoot2" presStyleCnt="0">
        <dgm:presLayoutVars>
          <dgm:hierBranch val="init"/>
        </dgm:presLayoutVars>
      </dgm:prSet>
      <dgm:spPr/>
    </dgm:pt>
    <dgm:pt modelId="{7FA1DAAD-CF8D-374B-84DD-AE71A262E8BD}" type="pres">
      <dgm:prSet presAssocID="{13A63B36-3374-284D-92D6-5F6D8E8F7D66}" presName="rootComposite" presStyleCnt="0"/>
      <dgm:spPr/>
    </dgm:pt>
    <dgm:pt modelId="{ACC50ABE-ABBD-7B41-A3C7-25A2966134E5}" type="pres">
      <dgm:prSet presAssocID="{13A63B36-3374-284D-92D6-5F6D8E8F7D66}" presName="rootText" presStyleLbl="node3" presStyleIdx="0" presStyleCnt="5" custScaleX="117565">
        <dgm:presLayoutVars>
          <dgm:chPref val="3"/>
        </dgm:presLayoutVars>
      </dgm:prSet>
      <dgm:spPr/>
      <dgm:t>
        <a:bodyPr/>
        <a:lstStyle/>
        <a:p>
          <a:endParaRPr lang="zh-CN" altLang="en-US"/>
        </a:p>
      </dgm:t>
    </dgm:pt>
    <dgm:pt modelId="{BBC26FDC-53F0-E748-860D-A628C1A4EEC7}" type="pres">
      <dgm:prSet presAssocID="{13A63B36-3374-284D-92D6-5F6D8E8F7D66}" presName="rootConnector" presStyleLbl="node3" presStyleIdx="0" presStyleCnt="5"/>
      <dgm:spPr/>
      <dgm:t>
        <a:bodyPr/>
        <a:lstStyle/>
        <a:p>
          <a:endParaRPr lang="zh-CN" altLang="en-US"/>
        </a:p>
      </dgm:t>
    </dgm:pt>
    <dgm:pt modelId="{8564C0E9-685D-324D-847C-CA4CBC27FB5F}" type="pres">
      <dgm:prSet presAssocID="{13A63B36-3374-284D-92D6-5F6D8E8F7D66}" presName="hierChild4" presStyleCnt="0"/>
      <dgm:spPr/>
    </dgm:pt>
    <dgm:pt modelId="{455D2391-5914-0240-86FE-D70A07FF718A}" type="pres">
      <dgm:prSet presAssocID="{13A63B36-3374-284D-92D6-5F6D8E8F7D66}" presName="hierChild5" presStyleCnt="0"/>
      <dgm:spPr/>
    </dgm:pt>
    <dgm:pt modelId="{0C96A14A-B208-8E41-B0F9-A654C22A9FD3}" type="pres">
      <dgm:prSet presAssocID="{9D34A0E9-D94F-1445-85EE-1E60A7B6DED7}" presName="Name64" presStyleLbl="parChTrans1D3" presStyleIdx="1" presStyleCnt="5"/>
      <dgm:spPr/>
      <dgm:t>
        <a:bodyPr/>
        <a:lstStyle/>
        <a:p>
          <a:endParaRPr lang="zh-CN" altLang="en-US"/>
        </a:p>
      </dgm:t>
    </dgm:pt>
    <dgm:pt modelId="{ADE3251D-1AF0-FA49-BB17-3BF555664FFC}" type="pres">
      <dgm:prSet presAssocID="{E3D14B0A-1B3D-A54E-B2CA-659BB0616463}" presName="hierRoot2" presStyleCnt="0">
        <dgm:presLayoutVars>
          <dgm:hierBranch val="init"/>
        </dgm:presLayoutVars>
      </dgm:prSet>
      <dgm:spPr/>
    </dgm:pt>
    <dgm:pt modelId="{A0764D40-A23F-2644-A023-59F3DBFF4074}" type="pres">
      <dgm:prSet presAssocID="{E3D14B0A-1B3D-A54E-B2CA-659BB0616463}" presName="rootComposite" presStyleCnt="0"/>
      <dgm:spPr/>
    </dgm:pt>
    <dgm:pt modelId="{0D1179E5-1740-AA4C-A201-A582E5DE7226}" type="pres">
      <dgm:prSet presAssocID="{E3D14B0A-1B3D-A54E-B2CA-659BB0616463}" presName="rootText" presStyleLbl="node3" presStyleIdx="1" presStyleCnt="5">
        <dgm:presLayoutVars>
          <dgm:chPref val="3"/>
        </dgm:presLayoutVars>
      </dgm:prSet>
      <dgm:spPr/>
      <dgm:t>
        <a:bodyPr/>
        <a:lstStyle/>
        <a:p>
          <a:endParaRPr lang="zh-CN" altLang="en-US"/>
        </a:p>
      </dgm:t>
    </dgm:pt>
    <dgm:pt modelId="{DFBE26A6-8925-564F-B68B-CD095A1BAEB5}" type="pres">
      <dgm:prSet presAssocID="{E3D14B0A-1B3D-A54E-B2CA-659BB0616463}" presName="rootConnector" presStyleLbl="node3" presStyleIdx="1" presStyleCnt="5"/>
      <dgm:spPr/>
      <dgm:t>
        <a:bodyPr/>
        <a:lstStyle/>
        <a:p>
          <a:endParaRPr lang="zh-CN" altLang="en-US"/>
        </a:p>
      </dgm:t>
    </dgm:pt>
    <dgm:pt modelId="{C07E3224-9A7F-4840-A3B5-A6083513A089}" type="pres">
      <dgm:prSet presAssocID="{E3D14B0A-1B3D-A54E-B2CA-659BB0616463}" presName="hierChild4" presStyleCnt="0"/>
      <dgm:spPr/>
    </dgm:pt>
    <dgm:pt modelId="{CD672289-C488-414D-9840-9A3C603A1D65}" type="pres">
      <dgm:prSet presAssocID="{E3D14B0A-1B3D-A54E-B2CA-659BB0616463}" presName="hierChild5" presStyleCnt="0"/>
      <dgm:spPr/>
    </dgm:pt>
    <dgm:pt modelId="{5981F1F6-605C-4444-921D-82FD28DF5D83}" type="pres">
      <dgm:prSet presAssocID="{16C3872D-8EC4-6544-80D3-E4F782D3ECA7}" presName="Name64" presStyleLbl="parChTrans1D3" presStyleIdx="2" presStyleCnt="5"/>
      <dgm:spPr/>
      <dgm:t>
        <a:bodyPr/>
        <a:lstStyle/>
        <a:p>
          <a:endParaRPr lang="zh-CN" altLang="en-US"/>
        </a:p>
      </dgm:t>
    </dgm:pt>
    <dgm:pt modelId="{396C5FE2-3AF4-904B-A8F2-E31FAB232ACC}" type="pres">
      <dgm:prSet presAssocID="{9555ED22-6C41-BB45-8C5F-2067544B1466}" presName="hierRoot2" presStyleCnt="0">
        <dgm:presLayoutVars>
          <dgm:hierBranch val="init"/>
        </dgm:presLayoutVars>
      </dgm:prSet>
      <dgm:spPr/>
    </dgm:pt>
    <dgm:pt modelId="{7D299343-F6A7-564A-9BE1-A919220600EC}" type="pres">
      <dgm:prSet presAssocID="{9555ED22-6C41-BB45-8C5F-2067544B1466}" presName="rootComposite" presStyleCnt="0"/>
      <dgm:spPr/>
    </dgm:pt>
    <dgm:pt modelId="{F028CAC8-A820-5741-9E27-8A54BAE6F059}" type="pres">
      <dgm:prSet presAssocID="{9555ED22-6C41-BB45-8C5F-2067544B1466}" presName="rootText" presStyleLbl="node3" presStyleIdx="2" presStyleCnt="5">
        <dgm:presLayoutVars>
          <dgm:chPref val="3"/>
        </dgm:presLayoutVars>
      </dgm:prSet>
      <dgm:spPr/>
      <dgm:t>
        <a:bodyPr/>
        <a:lstStyle/>
        <a:p>
          <a:endParaRPr lang="zh-CN" altLang="en-US"/>
        </a:p>
      </dgm:t>
    </dgm:pt>
    <dgm:pt modelId="{FC1FF6ED-7E81-5547-BAFF-CB9348D16E70}" type="pres">
      <dgm:prSet presAssocID="{9555ED22-6C41-BB45-8C5F-2067544B1466}" presName="rootConnector" presStyleLbl="node3" presStyleIdx="2" presStyleCnt="5"/>
      <dgm:spPr/>
      <dgm:t>
        <a:bodyPr/>
        <a:lstStyle/>
        <a:p>
          <a:endParaRPr lang="zh-CN" altLang="en-US"/>
        </a:p>
      </dgm:t>
    </dgm:pt>
    <dgm:pt modelId="{68746543-447A-0C45-B90C-4BFDBF6B1A4B}" type="pres">
      <dgm:prSet presAssocID="{9555ED22-6C41-BB45-8C5F-2067544B1466}" presName="hierChild4" presStyleCnt="0"/>
      <dgm:spPr/>
    </dgm:pt>
    <dgm:pt modelId="{87BBA3C8-6E51-6447-865C-AFCB6CD25A36}" type="pres">
      <dgm:prSet presAssocID="{9555ED22-6C41-BB45-8C5F-2067544B1466}" presName="hierChild5" presStyleCnt="0"/>
      <dgm:spPr/>
    </dgm:pt>
    <dgm:pt modelId="{6344C9BB-567F-734B-8EAA-3309CD8E1A7C}" type="pres">
      <dgm:prSet presAssocID="{F1B811DE-EA67-CA4B-B7A4-8CCD5BACE84D}" presName="Name64" presStyleLbl="parChTrans1D3" presStyleIdx="3" presStyleCnt="5"/>
      <dgm:spPr/>
      <dgm:t>
        <a:bodyPr/>
        <a:lstStyle/>
        <a:p>
          <a:endParaRPr lang="zh-CN" altLang="en-US"/>
        </a:p>
      </dgm:t>
    </dgm:pt>
    <dgm:pt modelId="{00F67304-68BC-224E-A9AC-ABC5EBBE26EF}" type="pres">
      <dgm:prSet presAssocID="{EC12A5C0-D9A8-024A-944C-2D2821EF95A3}" presName="hierRoot2" presStyleCnt="0">
        <dgm:presLayoutVars>
          <dgm:hierBranch val="init"/>
        </dgm:presLayoutVars>
      </dgm:prSet>
      <dgm:spPr/>
    </dgm:pt>
    <dgm:pt modelId="{BA6A08D5-3EC0-524B-A097-14B0A599AC23}" type="pres">
      <dgm:prSet presAssocID="{EC12A5C0-D9A8-024A-944C-2D2821EF95A3}" presName="rootComposite" presStyleCnt="0"/>
      <dgm:spPr/>
    </dgm:pt>
    <dgm:pt modelId="{4325A43E-FC58-2A48-8AC3-D2423F337E32}" type="pres">
      <dgm:prSet presAssocID="{EC12A5C0-D9A8-024A-944C-2D2821EF95A3}" presName="rootText" presStyleLbl="node3" presStyleIdx="3" presStyleCnt="5">
        <dgm:presLayoutVars>
          <dgm:chPref val="3"/>
        </dgm:presLayoutVars>
      </dgm:prSet>
      <dgm:spPr/>
      <dgm:t>
        <a:bodyPr/>
        <a:lstStyle/>
        <a:p>
          <a:endParaRPr lang="zh-CN" altLang="en-US"/>
        </a:p>
      </dgm:t>
    </dgm:pt>
    <dgm:pt modelId="{FAC5B73C-D5B1-C446-A35B-BF1E623546F9}" type="pres">
      <dgm:prSet presAssocID="{EC12A5C0-D9A8-024A-944C-2D2821EF95A3}" presName="rootConnector" presStyleLbl="node3" presStyleIdx="3" presStyleCnt="5"/>
      <dgm:spPr/>
      <dgm:t>
        <a:bodyPr/>
        <a:lstStyle/>
        <a:p>
          <a:endParaRPr lang="zh-CN" altLang="en-US"/>
        </a:p>
      </dgm:t>
    </dgm:pt>
    <dgm:pt modelId="{0EDAE0D8-B382-544D-BE0C-F63AAD542BC4}" type="pres">
      <dgm:prSet presAssocID="{EC12A5C0-D9A8-024A-944C-2D2821EF95A3}" presName="hierChild4" presStyleCnt="0"/>
      <dgm:spPr/>
    </dgm:pt>
    <dgm:pt modelId="{EA5C7F49-F39B-994C-A346-074CB1E7CFD7}" type="pres">
      <dgm:prSet presAssocID="{EC12A5C0-D9A8-024A-944C-2D2821EF95A3}" presName="hierChild5" presStyleCnt="0"/>
      <dgm:spPr/>
    </dgm:pt>
    <dgm:pt modelId="{EF687DEA-EADE-FF4E-B1BB-A9E430552CBD}" type="pres">
      <dgm:prSet presAssocID="{03632399-EEED-1241-BB70-4A82F235C8BC}" presName="Name64" presStyleLbl="parChTrans1D3" presStyleIdx="4" presStyleCnt="5"/>
      <dgm:spPr/>
      <dgm:t>
        <a:bodyPr/>
        <a:lstStyle/>
        <a:p>
          <a:endParaRPr lang="zh-CN" altLang="en-US"/>
        </a:p>
      </dgm:t>
    </dgm:pt>
    <dgm:pt modelId="{F723A8A7-2BC7-E24B-87BF-7627E07D135A}" type="pres">
      <dgm:prSet presAssocID="{72822DC6-3A36-5E4E-9853-A83E60BD79BA}" presName="hierRoot2" presStyleCnt="0">
        <dgm:presLayoutVars>
          <dgm:hierBranch val="init"/>
        </dgm:presLayoutVars>
      </dgm:prSet>
      <dgm:spPr/>
    </dgm:pt>
    <dgm:pt modelId="{452B6844-14C4-E64F-9927-E661D7ED3532}" type="pres">
      <dgm:prSet presAssocID="{72822DC6-3A36-5E4E-9853-A83E60BD79BA}" presName="rootComposite" presStyleCnt="0"/>
      <dgm:spPr/>
    </dgm:pt>
    <dgm:pt modelId="{0FA2A8D7-4FF6-104F-9CB8-82C78750DAA6}" type="pres">
      <dgm:prSet presAssocID="{72822DC6-3A36-5E4E-9853-A83E60BD79BA}" presName="rootText" presStyleLbl="node3" presStyleIdx="4" presStyleCnt="5">
        <dgm:presLayoutVars>
          <dgm:chPref val="3"/>
        </dgm:presLayoutVars>
      </dgm:prSet>
      <dgm:spPr/>
      <dgm:t>
        <a:bodyPr/>
        <a:lstStyle/>
        <a:p>
          <a:endParaRPr lang="zh-CN" altLang="en-US"/>
        </a:p>
      </dgm:t>
    </dgm:pt>
    <dgm:pt modelId="{D67E7129-FA1E-E348-8275-34046E1DE3EF}" type="pres">
      <dgm:prSet presAssocID="{72822DC6-3A36-5E4E-9853-A83E60BD79BA}" presName="rootConnector" presStyleLbl="node3" presStyleIdx="4" presStyleCnt="5"/>
      <dgm:spPr/>
      <dgm:t>
        <a:bodyPr/>
        <a:lstStyle/>
        <a:p>
          <a:endParaRPr lang="zh-CN" altLang="en-US"/>
        </a:p>
      </dgm:t>
    </dgm:pt>
    <dgm:pt modelId="{753A71DF-7D67-C84F-8055-664F6EC8814A}" type="pres">
      <dgm:prSet presAssocID="{72822DC6-3A36-5E4E-9853-A83E60BD79BA}" presName="hierChild4" presStyleCnt="0"/>
      <dgm:spPr/>
    </dgm:pt>
    <dgm:pt modelId="{85197692-15DD-7144-8A38-1B66377F1444}" type="pres">
      <dgm:prSet presAssocID="{72822DC6-3A36-5E4E-9853-A83E60BD79BA}" presName="hierChild5"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469A7AA3-F7B7-6B4D-A3BE-417E24D4E00E}" type="presOf" srcId="{E3D14B0A-1B3D-A54E-B2CA-659BB0616463}" destId="{0D1179E5-1740-AA4C-A201-A582E5DE7226}" srcOrd="0" destOrd="0" presId="urn:microsoft.com/office/officeart/2009/3/layout/HorizontalOrganizationChart#58"/>
    <dgm:cxn modelId="{CB7813C5-CD5F-1E46-A2C0-B57E1DC4C23A}" srcId="{71BCD19D-8536-BB4A-B03B-C1BD7CAC2303}" destId="{9555ED22-6C41-BB45-8C5F-2067544B1466}" srcOrd="2" destOrd="0" parTransId="{16C3872D-8EC4-6544-80D3-E4F782D3ECA7}" sibTransId="{00BFCB72-3CF8-614D-B4D1-F45A6618E5D2}"/>
    <dgm:cxn modelId="{0579F653-6AB8-134C-A735-8B6DF75223AD}" type="presOf" srcId="{16C3872D-8EC4-6544-80D3-E4F782D3ECA7}" destId="{5981F1F6-605C-4444-921D-82FD28DF5D83}" srcOrd="0" destOrd="0" presId="urn:microsoft.com/office/officeart/2009/3/layout/HorizontalOrganizationChart#58"/>
    <dgm:cxn modelId="{00724CD2-A343-5045-BA78-7937B52E516D}" srcId="{71BCD19D-8536-BB4A-B03B-C1BD7CAC2303}" destId="{72822DC6-3A36-5E4E-9853-A83E60BD79BA}" srcOrd="4" destOrd="0" parTransId="{03632399-EEED-1241-BB70-4A82F235C8BC}" sibTransId="{7A72A9BA-81CC-5E4E-AE9A-E37BED04F621}"/>
    <dgm:cxn modelId="{39A59EA8-DBFC-4847-89B3-6372D67D2E8C}" type="presOf" srcId="{D6568C5B-23C5-3A47-B517-D26B73BEDEA8}" destId="{678243EC-7327-B34A-8FC8-7838A7B16A4C}" srcOrd="0" destOrd="0" presId="urn:microsoft.com/office/officeart/2009/3/layout/HorizontalOrganizationChart#58"/>
    <dgm:cxn modelId="{1253F58D-C355-5443-A403-0F625F5CDB42}" type="presOf" srcId="{EC12A5C0-D9A8-024A-944C-2D2821EF95A3}" destId="{4325A43E-FC58-2A48-8AC3-D2423F337E32}" srcOrd="0" destOrd="0" presId="urn:microsoft.com/office/officeart/2009/3/layout/HorizontalOrganizationChart#58"/>
    <dgm:cxn modelId="{B46276F3-7599-2F4E-8F08-0275EF801BD8}" srcId="{71BCD19D-8536-BB4A-B03B-C1BD7CAC2303}" destId="{E3D14B0A-1B3D-A54E-B2CA-659BB0616463}" srcOrd="1" destOrd="0" parTransId="{9D34A0E9-D94F-1445-85EE-1E60A7B6DED7}" sibTransId="{56A8FD7F-6B5D-7D4D-BC84-3106AE4E905A}"/>
    <dgm:cxn modelId="{496B0875-71B2-2743-8328-D3F84C6D40C3}" type="presOf" srcId="{F1393860-E218-4C46-8331-501296168CAE}" destId="{154A60D6-BDAE-734B-91DD-04D564CEA8CC}" srcOrd="1" destOrd="0" presId="urn:microsoft.com/office/officeart/2009/3/layout/HorizontalOrganizationChart#58"/>
    <dgm:cxn modelId="{23EAF783-08AA-F04C-87D2-F5E7A3B9AAA2}" type="presOf" srcId="{3797A035-A4BF-FF48-A31A-2FF4E954A33B}" destId="{0B1C9F7A-3E21-2B4D-B955-73042E8287C4}" srcOrd="0" destOrd="0" presId="urn:microsoft.com/office/officeart/2009/3/layout/HorizontalOrganizationChart#58"/>
    <dgm:cxn modelId="{CACEA526-FF21-D148-8D60-711A191EF091}" type="presOf" srcId="{13A63B36-3374-284D-92D6-5F6D8E8F7D66}" destId="{BBC26FDC-53F0-E748-860D-A628C1A4EEC7}" srcOrd="1" destOrd="0" presId="urn:microsoft.com/office/officeart/2009/3/layout/HorizontalOrganizationChart#58"/>
    <dgm:cxn modelId="{B3C0C35A-554F-8A4C-9559-2AD8FACD6242}" type="presOf" srcId="{F1393860-E218-4C46-8331-501296168CAE}" destId="{7A9BE3A9-44DC-CD41-88CE-E0B24AD80765}" srcOrd="0" destOrd="0" presId="urn:microsoft.com/office/officeart/2009/3/layout/HorizontalOrganizationChart#58"/>
    <dgm:cxn modelId="{E8AA3A39-2045-A44B-804B-1FFB13FAB07B}" srcId="{F1393860-E218-4C46-8331-501296168CAE}" destId="{71BCD19D-8536-BB4A-B03B-C1BD7CAC2303}" srcOrd="0" destOrd="0" parTransId="{D6568C5B-23C5-3A47-B517-D26B73BEDEA8}" sibTransId="{1423F834-1666-3945-A6DC-F8BA61170A22}"/>
    <dgm:cxn modelId="{00E5D66E-683B-D24E-A509-8AADADEBFB0C}" srcId="{F1393860-E218-4C46-8331-501296168CAE}" destId="{3797A035-A4BF-FF48-A31A-2FF4E954A33B}" srcOrd="1" destOrd="0" parTransId="{5292EF45-6C68-E64E-84B9-1D8DF8BF20B7}" sibTransId="{1A4ED075-CC7F-7A4A-9FCE-ADC0424CDC1D}"/>
    <dgm:cxn modelId="{49A20909-FD5A-4243-8492-1FBC5342BDA5}" type="presOf" srcId="{9555ED22-6C41-BB45-8C5F-2067544B1466}" destId="{F028CAC8-A820-5741-9E27-8A54BAE6F059}" srcOrd="0" destOrd="0" presId="urn:microsoft.com/office/officeart/2009/3/layout/HorizontalOrganizationChart#58"/>
    <dgm:cxn modelId="{AA77C742-4BFD-3E46-A87F-63CB99984F47}" type="presOf" srcId="{D50E349B-28F9-C949-8B84-3EC814BDD780}" destId="{398E6C03-8F9F-4349-AA8D-2DAB616D250D}" srcOrd="0" destOrd="0" presId="urn:microsoft.com/office/officeart/2009/3/layout/HorizontalOrganizationChart#58"/>
    <dgm:cxn modelId="{9C84F495-787C-BE47-B557-7297F07440D9}" type="presOf" srcId="{9555ED22-6C41-BB45-8C5F-2067544B1466}" destId="{FC1FF6ED-7E81-5547-BAFF-CB9348D16E70}" srcOrd="1" destOrd="0" presId="urn:microsoft.com/office/officeart/2009/3/layout/HorizontalOrganizationChart#58"/>
    <dgm:cxn modelId="{E06261B2-B8A9-474D-A6C4-DC0D1C3F86FC}" type="presOf" srcId="{3797A035-A4BF-FF48-A31A-2FF4E954A33B}" destId="{2129C4CE-A3AC-8344-8A3D-527D02D2648C}" srcOrd="1" destOrd="0" presId="urn:microsoft.com/office/officeart/2009/3/layout/HorizontalOrganizationChart#58"/>
    <dgm:cxn modelId="{1964A5C5-91E4-144C-B2A1-7DD41383AE7C}" type="presOf" srcId="{72822DC6-3A36-5E4E-9853-A83E60BD79BA}" destId="{D67E7129-FA1E-E348-8275-34046E1DE3EF}" srcOrd="1" destOrd="0" presId="urn:microsoft.com/office/officeart/2009/3/layout/HorizontalOrganizationChart#58"/>
    <dgm:cxn modelId="{7AA3282B-380B-6048-9E3B-054A9A722A1D}" type="presOf" srcId="{13A63B36-3374-284D-92D6-5F6D8E8F7D66}" destId="{ACC50ABE-ABBD-7B41-A3C7-25A2966134E5}" srcOrd="0" destOrd="0" presId="urn:microsoft.com/office/officeart/2009/3/layout/HorizontalOrganizationChart#58"/>
    <dgm:cxn modelId="{0EB11D24-165A-8049-9EF9-FBDB24B36778}" srcId="{D50E349B-28F9-C949-8B84-3EC814BDD780}" destId="{F1393860-E218-4C46-8331-501296168CAE}" srcOrd="0" destOrd="0" parTransId="{2694C91B-6EDD-7043-8A3E-D3CEA20D322B}" sibTransId="{A86CDF05-32FB-AB46-B753-D4B57964EE7C}"/>
    <dgm:cxn modelId="{64FBD1FD-9897-934D-8785-C545A7D2E6A7}" srcId="{71BCD19D-8536-BB4A-B03B-C1BD7CAC2303}" destId="{EC12A5C0-D9A8-024A-944C-2D2821EF95A3}" srcOrd="3" destOrd="0" parTransId="{F1B811DE-EA67-CA4B-B7A4-8CCD5BACE84D}" sibTransId="{0DF1C2AE-9955-DB4A-90DF-FB8010BF1F59}"/>
    <dgm:cxn modelId="{F7CB8F16-A9D1-6643-B07E-DFA3A685AC88}" type="presOf" srcId="{71BCD19D-8536-BB4A-B03B-C1BD7CAC2303}" destId="{753E5653-5F1A-6D4E-BEE7-0DA6ACC49661}" srcOrd="0" destOrd="0" presId="urn:microsoft.com/office/officeart/2009/3/layout/HorizontalOrganizationChart#58"/>
    <dgm:cxn modelId="{0C2D6FF1-3D09-C645-ADCD-D207EC872685}" type="presOf" srcId="{EC12A5C0-D9A8-024A-944C-2D2821EF95A3}" destId="{FAC5B73C-D5B1-C446-A35B-BF1E623546F9}" srcOrd="1" destOrd="0" presId="urn:microsoft.com/office/officeart/2009/3/layout/HorizontalOrganizationChart#58"/>
    <dgm:cxn modelId="{83B1F5AA-D1F3-9440-B23A-F27C4DF3DA3C}" type="presOf" srcId="{E3D14B0A-1B3D-A54E-B2CA-659BB0616463}" destId="{DFBE26A6-8925-564F-B68B-CD095A1BAEB5}" srcOrd="1" destOrd="0" presId="urn:microsoft.com/office/officeart/2009/3/layout/HorizontalOrganizationChart#58"/>
    <dgm:cxn modelId="{701DE6F1-BA0B-6748-BF2B-C75955EE775B}" srcId="{71BCD19D-8536-BB4A-B03B-C1BD7CAC2303}" destId="{13A63B36-3374-284D-92D6-5F6D8E8F7D66}" srcOrd="0" destOrd="0" parTransId="{40C4EB36-C8CD-B346-B9D2-D72E7F32E333}" sibTransId="{B8013983-7083-5049-8FB6-FBE617C3E4FD}"/>
    <dgm:cxn modelId="{3A625E96-C3AF-204C-B525-473DDDAA0BCE}" type="presOf" srcId="{9D34A0E9-D94F-1445-85EE-1E60A7B6DED7}" destId="{0C96A14A-B208-8E41-B0F9-A654C22A9FD3}" srcOrd="0" destOrd="0" presId="urn:microsoft.com/office/officeart/2009/3/layout/HorizontalOrganizationChart#58"/>
    <dgm:cxn modelId="{74A61A83-2603-3C4F-B47E-301ACD596976}" type="presOf" srcId="{F1B811DE-EA67-CA4B-B7A4-8CCD5BACE84D}" destId="{6344C9BB-567F-734B-8EAA-3309CD8E1A7C}" srcOrd="0" destOrd="0" presId="urn:microsoft.com/office/officeart/2009/3/layout/HorizontalOrganizationChart#58"/>
    <dgm:cxn modelId="{775760D4-4B85-DB4C-8D74-ED5A336D7F26}" type="presOf" srcId="{71BCD19D-8536-BB4A-B03B-C1BD7CAC2303}" destId="{A12CBA9D-9BDD-F24E-99C4-1FC0A0294A8D}" srcOrd="1" destOrd="0" presId="urn:microsoft.com/office/officeart/2009/3/layout/HorizontalOrganizationChart#58"/>
    <dgm:cxn modelId="{86558085-3970-774A-9A2F-ACBDF2A4EE01}" type="presOf" srcId="{03632399-EEED-1241-BB70-4A82F235C8BC}" destId="{EF687DEA-EADE-FF4E-B1BB-A9E430552CBD}" srcOrd="0" destOrd="0" presId="urn:microsoft.com/office/officeart/2009/3/layout/HorizontalOrganizationChart#58"/>
    <dgm:cxn modelId="{45370C0E-2AEB-E04C-8899-4CB6900F30E6}" type="presOf" srcId="{40C4EB36-C8CD-B346-B9D2-D72E7F32E333}" destId="{468595A4-34CD-7B4E-A93B-D74607820C64}" srcOrd="0" destOrd="0" presId="urn:microsoft.com/office/officeart/2009/3/layout/HorizontalOrganizationChart#58"/>
    <dgm:cxn modelId="{FECB1618-5FF0-9F42-8DC0-C8FFA0EA7777}" type="presOf" srcId="{5292EF45-6C68-E64E-84B9-1D8DF8BF20B7}" destId="{3349BA7E-55DB-7742-AB7C-89083A0A7487}" srcOrd="0" destOrd="0" presId="urn:microsoft.com/office/officeart/2009/3/layout/HorizontalOrganizationChart#58"/>
    <dgm:cxn modelId="{944475E5-1976-6D49-9852-B55790A94E40}" type="presOf" srcId="{72822DC6-3A36-5E4E-9853-A83E60BD79BA}" destId="{0FA2A8D7-4FF6-104F-9CB8-82C78750DAA6}" srcOrd="0" destOrd="0" presId="urn:microsoft.com/office/officeart/2009/3/layout/HorizontalOrganizationChart#58"/>
    <dgm:cxn modelId="{C0FEB92F-0EAF-F64B-99F5-95BA51E35717}" type="presParOf" srcId="{398E6C03-8F9F-4349-AA8D-2DAB616D250D}" destId="{32FE5A51-04B1-AA45-B47B-BDFD8B2CC6FC}" srcOrd="0" destOrd="0" presId="urn:microsoft.com/office/officeart/2009/3/layout/HorizontalOrganizationChart#58"/>
    <dgm:cxn modelId="{E59F6D99-85FA-044A-AE3E-AC0261D55153}" type="presParOf" srcId="{32FE5A51-04B1-AA45-B47B-BDFD8B2CC6FC}" destId="{49835320-4502-0B42-94B9-A27B2DC0FECD}" srcOrd="0" destOrd="0" presId="urn:microsoft.com/office/officeart/2009/3/layout/HorizontalOrganizationChart#58"/>
    <dgm:cxn modelId="{37031938-705E-C043-9AD1-D535D9F8DD92}" type="presParOf" srcId="{49835320-4502-0B42-94B9-A27B2DC0FECD}" destId="{7A9BE3A9-44DC-CD41-88CE-E0B24AD80765}" srcOrd="0" destOrd="0" presId="urn:microsoft.com/office/officeart/2009/3/layout/HorizontalOrganizationChart#58"/>
    <dgm:cxn modelId="{818605BC-6546-E24E-BA78-30F829E10F1F}" type="presParOf" srcId="{49835320-4502-0B42-94B9-A27B2DC0FECD}" destId="{154A60D6-BDAE-734B-91DD-04D564CEA8CC}" srcOrd="1" destOrd="0" presId="urn:microsoft.com/office/officeart/2009/3/layout/HorizontalOrganizationChart#58"/>
    <dgm:cxn modelId="{85660AAC-D85D-444A-AC62-7BB5D3A6B17A}" type="presParOf" srcId="{32FE5A51-04B1-AA45-B47B-BDFD8B2CC6FC}" destId="{BA918F70-BE17-C545-8385-5689E3C90E67}" srcOrd="1" destOrd="0" presId="urn:microsoft.com/office/officeart/2009/3/layout/HorizontalOrganizationChart#58"/>
    <dgm:cxn modelId="{28870ABA-9016-D242-B85F-C7162BA1424E}" type="presParOf" srcId="{BA918F70-BE17-C545-8385-5689E3C90E67}" destId="{678243EC-7327-B34A-8FC8-7838A7B16A4C}" srcOrd="0" destOrd="0" presId="urn:microsoft.com/office/officeart/2009/3/layout/HorizontalOrganizationChart#58"/>
    <dgm:cxn modelId="{9EAC8121-B8FE-F447-AC76-9D972B8A7159}" type="presParOf" srcId="{BA918F70-BE17-C545-8385-5689E3C90E67}" destId="{3237874F-AFFA-BD4E-8C07-C45464427FB1}" srcOrd="1" destOrd="0" presId="urn:microsoft.com/office/officeart/2009/3/layout/HorizontalOrganizationChart#58"/>
    <dgm:cxn modelId="{166C9A50-D99E-C542-9BEF-4C4EC1CBE04A}" type="presParOf" srcId="{3237874F-AFFA-BD4E-8C07-C45464427FB1}" destId="{F40C20DA-14E5-AD4D-BC12-39D7A9C37220}" srcOrd="0" destOrd="0" presId="urn:microsoft.com/office/officeart/2009/3/layout/HorizontalOrganizationChart#58"/>
    <dgm:cxn modelId="{4E513D34-0F17-1042-8774-19B7F90E2141}" type="presParOf" srcId="{F40C20DA-14E5-AD4D-BC12-39D7A9C37220}" destId="{753E5653-5F1A-6D4E-BEE7-0DA6ACC49661}" srcOrd="0" destOrd="0" presId="urn:microsoft.com/office/officeart/2009/3/layout/HorizontalOrganizationChart#58"/>
    <dgm:cxn modelId="{51AD095B-1EDF-5F46-BA20-EF9C1E4BD8E9}" type="presParOf" srcId="{F40C20DA-14E5-AD4D-BC12-39D7A9C37220}" destId="{A12CBA9D-9BDD-F24E-99C4-1FC0A0294A8D}" srcOrd="1" destOrd="0" presId="urn:microsoft.com/office/officeart/2009/3/layout/HorizontalOrganizationChart#58"/>
    <dgm:cxn modelId="{81E1142D-1DF8-0148-AA78-5D3537C9304F}" type="presParOf" srcId="{3237874F-AFFA-BD4E-8C07-C45464427FB1}" destId="{EFF70E09-D2B2-574F-8DB1-0E71AD78BC35}" srcOrd="1" destOrd="0" presId="urn:microsoft.com/office/officeart/2009/3/layout/HorizontalOrganizationChart#58"/>
    <dgm:cxn modelId="{F5BD0C1E-6A86-CD48-B1B0-2B3F4B6BD8A7}" type="presParOf" srcId="{EFF70E09-D2B2-574F-8DB1-0E71AD78BC35}" destId="{468595A4-34CD-7B4E-A93B-D74607820C64}" srcOrd="0" destOrd="0" presId="urn:microsoft.com/office/officeart/2009/3/layout/HorizontalOrganizationChart#58"/>
    <dgm:cxn modelId="{10F18099-1764-4B47-874F-ED4ABEB10438}" type="presParOf" srcId="{EFF70E09-D2B2-574F-8DB1-0E71AD78BC35}" destId="{352E6B71-45DF-4949-AD67-EA8245413D89}" srcOrd="1" destOrd="0" presId="urn:microsoft.com/office/officeart/2009/3/layout/HorizontalOrganizationChart#58"/>
    <dgm:cxn modelId="{A33E3023-BCD6-9841-ABCF-4C186479EC37}" type="presParOf" srcId="{352E6B71-45DF-4949-AD67-EA8245413D89}" destId="{7FA1DAAD-CF8D-374B-84DD-AE71A262E8BD}" srcOrd="0" destOrd="0" presId="urn:microsoft.com/office/officeart/2009/3/layout/HorizontalOrganizationChart#58"/>
    <dgm:cxn modelId="{A98EF8D5-EBEE-8648-B9F6-A69D1A139B67}" type="presParOf" srcId="{7FA1DAAD-CF8D-374B-84DD-AE71A262E8BD}" destId="{ACC50ABE-ABBD-7B41-A3C7-25A2966134E5}" srcOrd="0" destOrd="0" presId="urn:microsoft.com/office/officeart/2009/3/layout/HorizontalOrganizationChart#58"/>
    <dgm:cxn modelId="{D793F8AF-63B3-6649-A139-47684299B142}" type="presParOf" srcId="{7FA1DAAD-CF8D-374B-84DD-AE71A262E8BD}" destId="{BBC26FDC-53F0-E748-860D-A628C1A4EEC7}" srcOrd="1" destOrd="0" presId="urn:microsoft.com/office/officeart/2009/3/layout/HorizontalOrganizationChart#58"/>
    <dgm:cxn modelId="{840BA51E-23CD-BD47-9C7F-46358940C94B}" type="presParOf" srcId="{352E6B71-45DF-4949-AD67-EA8245413D89}" destId="{8564C0E9-685D-324D-847C-CA4CBC27FB5F}" srcOrd="1" destOrd="0" presId="urn:microsoft.com/office/officeart/2009/3/layout/HorizontalOrganizationChart#58"/>
    <dgm:cxn modelId="{29988F52-7B03-AC43-BC07-7BA435C564CA}" type="presParOf" srcId="{352E6B71-45DF-4949-AD67-EA8245413D89}" destId="{455D2391-5914-0240-86FE-D70A07FF718A}" srcOrd="2" destOrd="0" presId="urn:microsoft.com/office/officeart/2009/3/layout/HorizontalOrganizationChart#58"/>
    <dgm:cxn modelId="{F0F3956C-5B48-4048-9281-A1F7E915541D}" type="presParOf" srcId="{EFF70E09-D2B2-574F-8DB1-0E71AD78BC35}" destId="{0C96A14A-B208-8E41-B0F9-A654C22A9FD3}" srcOrd="2" destOrd="0" presId="urn:microsoft.com/office/officeart/2009/3/layout/HorizontalOrganizationChart#58"/>
    <dgm:cxn modelId="{6C73764A-6B02-334A-AC1E-45FF4315799B}" type="presParOf" srcId="{EFF70E09-D2B2-574F-8DB1-0E71AD78BC35}" destId="{ADE3251D-1AF0-FA49-BB17-3BF555664FFC}" srcOrd="3" destOrd="0" presId="urn:microsoft.com/office/officeart/2009/3/layout/HorizontalOrganizationChart#58"/>
    <dgm:cxn modelId="{C4278E5D-DF06-A048-9A26-257D7B60F899}" type="presParOf" srcId="{ADE3251D-1AF0-FA49-BB17-3BF555664FFC}" destId="{A0764D40-A23F-2644-A023-59F3DBFF4074}" srcOrd="0" destOrd="0" presId="urn:microsoft.com/office/officeart/2009/3/layout/HorizontalOrganizationChart#58"/>
    <dgm:cxn modelId="{87ECAE8A-F961-C148-A7DC-E098B793C634}" type="presParOf" srcId="{A0764D40-A23F-2644-A023-59F3DBFF4074}" destId="{0D1179E5-1740-AA4C-A201-A582E5DE7226}" srcOrd="0" destOrd="0" presId="urn:microsoft.com/office/officeart/2009/3/layout/HorizontalOrganizationChart#58"/>
    <dgm:cxn modelId="{F8E6C6D3-2CE5-A844-B4D8-518FF1B42464}" type="presParOf" srcId="{A0764D40-A23F-2644-A023-59F3DBFF4074}" destId="{DFBE26A6-8925-564F-B68B-CD095A1BAEB5}" srcOrd="1" destOrd="0" presId="urn:microsoft.com/office/officeart/2009/3/layout/HorizontalOrganizationChart#58"/>
    <dgm:cxn modelId="{B6789727-D827-AD40-959F-C9164F6DB751}" type="presParOf" srcId="{ADE3251D-1AF0-FA49-BB17-3BF555664FFC}" destId="{C07E3224-9A7F-4840-A3B5-A6083513A089}" srcOrd="1" destOrd="0" presId="urn:microsoft.com/office/officeart/2009/3/layout/HorizontalOrganizationChart#58"/>
    <dgm:cxn modelId="{8CC2DEB1-F741-E94A-83DC-F38EF12AFF72}" type="presParOf" srcId="{ADE3251D-1AF0-FA49-BB17-3BF555664FFC}" destId="{CD672289-C488-414D-9840-9A3C603A1D65}" srcOrd="2" destOrd="0" presId="urn:microsoft.com/office/officeart/2009/3/layout/HorizontalOrganizationChart#58"/>
    <dgm:cxn modelId="{22C69248-7588-374C-BBE2-C962D54260ED}" type="presParOf" srcId="{EFF70E09-D2B2-574F-8DB1-0E71AD78BC35}" destId="{5981F1F6-605C-4444-921D-82FD28DF5D83}" srcOrd="4" destOrd="0" presId="urn:microsoft.com/office/officeart/2009/3/layout/HorizontalOrganizationChart#58"/>
    <dgm:cxn modelId="{FC8BF114-0E9B-EE47-B375-D507006958CF}" type="presParOf" srcId="{EFF70E09-D2B2-574F-8DB1-0E71AD78BC35}" destId="{396C5FE2-3AF4-904B-A8F2-E31FAB232ACC}" srcOrd="5" destOrd="0" presId="urn:microsoft.com/office/officeart/2009/3/layout/HorizontalOrganizationChart#58"/>
    <dgm:cxn modelId="{0E919C07-78CA-B74C-A61E-1F16185A1B19}" type="presParOf" srcId="{396C5FE2-3AF4-904B-A8F2-E31FAB232ACC}" destId="{7D299343-F6A7-564A-9BE1-A919220600EC}" srcOrd="0" destOrd="0" presId="urn:microsoft.com/office/officeart/2009/3/layout/HorizontalOrganizationChart#58"/>
    <dgm:cxn modelId="{C4A37837-F678-D74D-8DA6-1070A55AF651}" type="presParOf" srcId="{7D299343-F6A7-564A-9BE1-A919220600EC}" destId="{F028CAC8-A820-5741-9E27-8A54BAE6F059}" srcOrd="0" destOrd="0" presId="urn:microsoft.com/office/officeart/2009/3/layout/HorizontalOrganizationChart#58"/>
    <dgm:cxn modelId="{0FAB657A-61F8-4540-967D-E7292766AD08}" type="presParOf" srcId="{7D299343-F6A7-564A-9BE1-A919220600EC}" destId="{FC1FF6ED-7E81-5547-BAFF-CB9348D16E70}" srcOrd="1" destOrd="0" presId="urn:microsoft.com/office/officeart/2009/3/layout/HorizontalOrganizationChart#58"/>
    <dgm:cxn modelId="{0652389F-B459-2448-B4BE-3EFAFD8C6E46}" type="presParOf" srcId="{396C5FE2-3AF4-904B-A8F2-E31FAB232ACC}" destId="{68746543-447A-0C45-B90C-4BFDBF6B1A4B}" srcOrd="1" destOrd="0" presId="urn:microsoft.com/office/officeart/2009/3/layout/HorizontalOrganizationChart#58"/>
    <dgm:cxn modelId="{AFECA035-A630-E64E-A28E-224EAF6637B2}" type="presParOf" srcId="{396C5FE2-3AF4-904B-A8F2-E31FAB232ACC}" destId="{87BBA3C8-6E51-6447-865C-AFCB6CD25A36}" srcOrd="2" destOrd="0" presId="urn:microsoft.com/office/officeart/2009/3/layout/HorizontalOrganizationChart#58"/>
    <dgm:cxn modelId="{47D48808-CFCA-B841-9C4F-F77CF9C4EED8}" type="presParOf" srcId="{EFF70E09-D2B2-574F-8DB1-0E71AD78BC35}" destId="{6344C9BB-567F-734B-8EAA-3309CD8E1A7C}" srcOrd="6" destOrd="0" presId="urn:microsoft.com/office/officeart/2009/3/layout/HorizontalOrganizationChart#58"/>
    <dgm:cxn modelId="{470E3CDD-D59B-1B40-A850-8E2B07FDE4AC}" type="presParOf" srcId="{EFF70E09-D2B2-574F-8DB1-0E71AD78BC35}" destId="{00F67304-68BC-224E-A9AC-ABC5EBBE26EF}" srcOrd="7" destOrd="0" presId="urn:microsoft.com/office/officeart/2009/3/layout/HorizontalOrganizationChart#58"/>
    <dgm:cxn modelId="{A6802301-8CBB-6C4F-9CB1-2F662CD80A19}" type="presParOf" srcId="{00F67304-68BC-224E-A9AC-ABC5EBBE26EF}" destId="{BA6A08D5-3EC0-524B-A097-14B0A599AC23}" srcOrd="0" destOrd="0" presId="urn:microsoft.com/office/officeart/2009/3/layout/HorizontalOrganizationChart#58"/>
    <dgm:cxn modelId="{2763AFCB-9F1B-DF4C-ABA7-CD965FDBFBEC}" type="presParOf" srcId="{BA6A08D5-3EC0-524B-A097-14B0A599AC23}" destId="{4325A43E-FC58-2A48-8AC3-D2423F337E32}" srcOrd="0" destOrd="0" presId="urn:microsoft.com/office/officeart/2009/3/layout/HorizontalOrganizationChart#58"/>
    <dgm:cxn modelId="{69C46A7C-7C0A-F045-BF8E-0807B522C108}" type="presParOf" srcId="{BA6A08D5-3EC0-524B-A097-14B0A599AC23}" destId="{FAC5B73C-D5B1-C446-A35B-BF1E623546F9}" srcOrd="1" destOrd="0" presId="urn:microsoft.com/office/officeart/2009/3/layout/HorizontalOrganizationChart#58"/>
    <dgm:cxn modelId="{2F7B3871-F85B-7640-914A-4773EA1813F6}" type="presParOf" srcId="{00F67304-68BC-224E-A9AC-ABC5EBBE26EF}" destId="{0EDAE0D8-B382-544D-BE0C-F63AAD542BC4}" srcOrd="1" destOrd="0" presId="urn:microsoft.com/office/officeart/2009/3/layout/HorizontalOrganizationChart#58"/>
    <dgm:cxn modelId="{5DA6C815-CE3E-6F46-BE0D-6D858818C6D7}" type="presParOf" srcId="{00F67304-68BC-224E-A9AC-ABC5EBBE26EF}" destId="{EA5C7F49-F39B-994C-A346-074CB1E7CFD7}" srcOrd="2" destOrd="0" presId="urn:microsoft.com/office/officeart/2009/3/layout/HorizontalOrganizationChart#58"/>
    <dgm:cxn modelId="{406ECC59-FBD8-1D4D-8A0A-498D37B97D44}" type="presParOf" srcId="{EFF70E09-D2B2-574F-8DB1-0E71AD78BC35}" destId="{EF687DEA-EADE-FF4E-B1BB-A9E430552CBD}" srcOrd="8" destOrd="0" presId="urn:microsoft.com/office/officeart/2009/3/layout/HorizontalOrganizationChart#58"/>
    <dgm:cxn modelId="{5F78A218-3082-1345-B3F5-608D411D8147}" type="presParOf" srcId="{EFF70E09-D2B2-574F-8DB1-0E71AD78BC35}" destId="{F723A8A7-2BC7-E24B-87BF-7627E07D135A}" srcOrd="9" destOrd="0" presId="urn:microsoft.com/office/officeart/2009/3/layout/HorizontalOrganizationChart#58"/>
    <dgm:cxn modelId="{1559F98B-048C-D04B-9491-B3FCCFC622CB}" type="presParOf" srcId="{F723A8A7-2BC7-E24B-87BF-7627E07D135A}" destId="{452B6844-14C4-E64F-9927-E661D7ED3532}" srcOrd="0" destOrd="0" presId="urn:microsoft.com/office/officeart/2009/3/layout/HorizontalOrganizationChart#58"/>
    <dgm:cxn modelId="{41D53276-9B0C-8B46-A282-E1BDB0E6C1A5}" type="presParOf" srcId="{452B6844-14C4-E64F-9927-E661D7ED3532}" destId="{0FA2A8D7-4FF6-104F-9CB8-82C78750DAA6}" srcOrd="0" destOrd="0" presId="urn:microsoft.com/office/officeart/2009/3/layout/HorizontalOrganizationChart#58"/>
    <dgm:cxn modelId="{AF29234A-4A6B-0C4F-BD8E-EDCA02CCCF7A}" type="presParOf" srcId="{452B6844-14C4-E64F-9927-E661D7ED3532}" destId="{D67E7129-FA1E-E348-8275-34046E1DE3EF}" srcOrd="1" destOrd="0" presId="urn:microsoft.com/office/officeart/2009/3/layout/HorizontalOrganizationChart#58"/>
    <dgm:cxn modelId="{62BBDD3C-0A0B-4448-89D6-A5071D6BE4FB}" type="presParOf" srcId="{F723A8A7-2BC7-E24B-87BF-7627E07D135A}" destId="{753A71DF-7D67-C84F-8055-664F6EC8814A}" srcOrd="1" destOrd="0" presId="urn:microsoft.com/office/officeart/2009/3/layout/HorizontalOrganizationChart#58"/>
    <dgm:cxn modelId="{58964A75-E601-D749-A3C2-E77B958ADE26}" type="presParOf" srcId="{F723A8A7-2BC7-E24B-87BF-7627E07D135A}" destId="{85197692-15DD-7144-8A38-1B66377F1444}" srcOrd="2" destOrd="0" presId="urn:microsoft.com/office/officeart/2009/3/layout/HorizontalOrganizationChart#58"/>
    <dgm:cxn modelId="{FCC096B2-A686-814E-8067-14631536F216}" type="presParOf" srcId="{3237874F-AFFA-BD4E-8C07-C45464427FB1}" destId="{DA918BAC-329D-AE47-84FC-32A98DC00FC0}" srcOrd="2" destOrd="0" presId="urn:microsoft.com/office/officeart/2009/3/layout/HorizontalOrganizationChart#58"/>
    <dgm:cxn modelId="{EE9446F3-59D8-544E-BA86-9C92FCBD314D}" type="presParOf" srcId="{BA918F70-BE17-C545-8385-5689E3C90E67}" destId="{3349BA7E-55DB-7742-AB7C-89083A0A7487}" srcOrd="2" destOrd="0" presId="urn:microsoft.com/office/officeart/2009/3/layout/HorizontalOrganizationChart#58"/>
    <dgm:cxn modelId="{D81561AA-1E45-7D49-974D-3CE5CD769E5A}" type="presParOf" srcId="{BA918F70-BE17-C545-8385-5689E3C90E67}" destId="{B090536A-D5DA-CF45-B532-99A837B98C87}" srcOrd="3" destOrd="0" presId="urn:microsoft.com/office/officeart/2009/3/layout/HorizontalOrganizationChart#58"/>
    <dgm:cxn modelId="{64CA7DC2-05FE-4647-A720-B6461B04F72D}" type="presParOf" srcId="{B090536A-D5DA-CF45-B532-99A837B98C87}" destId="{6E903D2C-002E-2C4C-8A79-BDD3E56BD72B}" srcOrd="0" destOrd="0" presId="urn:microsoft.com/office/officeart/2009/3/layout/HorizontalOrganizationChart#58"/>
    <dgm:cxn modelId="{C0E7D628-E924-1A4E-AB62-783C6D3CDBEF}" type="presParOf" srcId="{6E903D2C-002E-2C4C-8A79-BDD3E56BD72B}" destId="{0B1C9F7A-3E21-2B4D-B955-73042E8287C4}" srcOrd="0" destOrd="0" presId="urn:microsoft.com/office/officeart/2009/3/layout/HorizontalOrganizationChart#58"/>
    <dgm:cxn modelId="{19E713DB-FAC1-7D4E-BC4B-F2580BFC404C}" type="presParOf" srcId="{6E903D2C-002E-2C4C-8A79-BDD3E56BD72B}" destId="{2129C4CE-A3AC-8344-8A3D-527D02D2648C}" srcOrd="1" destOrd="0" presId="urn:microsoft.com/office/officeart/2009/3/layout/HorizontalOrganizationChart#58"/>
    <dgm:cxn modelId="{EC61249F-649F-DF4D-BE88-6AC03F3E0A52}" type="presParOf" srcId="{B090536A-D5DA-CF45-B532-99A837B98C87}" destId="{620DEB44-EAF3-534F-A38F-C48A3BF223D9}" srcOrd="1" destOrd="0" presId="urn:microsoft.com/office/officeart/2009/3/layout/HorizontalOrganizationChart#58"/>
    <dgm:cxn modelId="{E75C7093-58B0-D944-B033-92A63A9576D1}" type="presParOf" srcId="{B090536A-D5DA-CF45-B532-99A837B98C87}" destId="{1ADC25DC-7434-E04B-86D8-3AB6C31C2B1E}" srcOrd="2" destOrd="0" presId="urn:microsoft.com/office/officeart/2009/3/layout/HorizontalOrganizationChart#58"/>
    <dgm:cxn modelId="{E255D62A-BD00-AD49-8E5A-991B25DA84DE}" type="presParOf" srcId="{32FE5A51-04B1-AA45-B47B-BDFD8B2CC6FC}" destId="{B90D8BAB-70D7-9742-9FF6-2226D927B247}" srcOrd="2" destOrd="0" presId="urn:microsoft.com/office/officeart/2009/3/layout/HorizontalOrganizationChart#5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3.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59" loCatId="" qsTypeId="urn:microsoft.com/office/officeart/2005/8/quickstyle/simple1#69" qsCatId="simple" csTypeId="urn:microsoft.com/office/officeart/2005/8/colors/accent2_1#70"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noFill/>
      </dgm:spPr>
      <dgm:t>
        <a:bodyPr/>
        <a:lstStyle/>
        <a:p>
          <a:r>
            <a:rPr lang="zh-CN" altLang="en-US" sz="1400" dirty="0" smtClean="0">
              <a:solidFill>
                <a:schemeClr val="tx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领导核心</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570C1835-BDE3-FF4B-831B-DBA561C36915}" type="presOf" srcId="{71BCD19D-8536-BB4A-B03B-C1BD7CAC2303}" destId="{A12CBA9D-9BDD-F24E-99C4-1FC0A0294A8D}" srcOrd="1" destOrd="0" presId="urn:microsoft.com/office/officeart/2009/3/layout/HorizontalOrganizationChart#59"/>
    <dgm:cxn modelId="{E8AA3A39-2045-A44B-804B-1FFB13FAB07B}" srcId="{F1393860-E218-4C46-8331-501296168CAE}" destId="{71BCD19D-8536-BB4A-B03B-C1BD7CAC2303}" srcOrd="0" destOrd="0" parTransId="{D6568C5B-23C5-3A47-B517-D26B73BEDEA8}" sibTransId="{1423F834-1666-3945-A6DC-F8BA61170A22}"/>
    <dgm:cxn modelId="{0EB11D24-165A-8049-9EF9-FBDB24B36778}" srcId="{D50E349B-28F9-C949-8B84-3EC814BDD780}" destId="{F1393860-E218-4C46-8331-501296168CAE}" srcOrd="0" destOrd="0" parTransId="{2694C91B-6EDD-7043-8A3E-D3CEA20D322B}" sibTransId="{A86CDF05-32FB-AB46-B753-D4B57964EE7C}"/>
    <dgm:cxn modelId="{BF50C61F-BDD5-E14F-ADC6-C9787138401C}" type="presOf" srcId="{F1393860-E218-4C46-8331-501296168CAE}" destId="{154A60D6-BDAE-734B-91DD-04D564CEA8CC}" srcOrd="1" destOrd="0" presId="urn:microsoft.com/office/officeart/2009/3/layout/HorizontalOrganizationChart#59"/>
    <dgm:cxn modelId="{E483ABA0-189B-4F41-BBD8-48E7CED54284}" type="presOf" srcId="{3797A035-A4BF-FF48-A31A-2FF4E954A33B}" destId="{0B1C9F7A-3E21-2B4D-B955-73042E8287C4}" srcOrd="0" destOrd="0" presId="urn:microsoft.com/office/officeart/2009/3/layout/HorizontalOrganizationChart#59"/>
    <dgm:cxn modelId="{7764108A-F4C1-2B46-9918-16BC8027932A}" type="presOf" srcId="{5292EF45-6C68-E64E-84B9-1D8DF8BF20B7}" destId="{3349BA7E-55DB-7742-AB7C-89083A0A7487}" srcOrd="0" destOrd="0" presId="urn:microsoft.com/office/officeart/2009/3/layout/HorizontalOrganizationChart#59"/>
    <dgm:cxn modelId="{D4A733AA-8536-CB48-92FB-D4E86B5D002E}" type="presOf" srcId="{3797A035-A4BF-FF48-A31A-2FF4E954A33B}" destId="{2129C4CE-A3AC-8344-8A3D-527D02D2648C}" srcOrd="1" destOrd="0" presId="urn:microsoft.com/office/officeart/2009/3/layout/HorizontalOrganizationChart#59"/>
    <dgm:cxn modelId="{D9AFFB3E-2B9E-6C46-B5C1-1BCA639B5753}" type="presOf" srcId="{71BCD19D-8536-BB4A-B03B-C1BD7CAC2303}" destId="{753E5653-5F1A-6D4E-BEE7-0DA6ACC49661}" srcOrd="0" destOrd="0" presId="urn:microsoft.com/office/officeart/2009/3/layout/HorizontalOrganizationChart#59"/>
    <dgm:cxn modelId="{C940BCD2-801D-624C-890A-C4098032EC18}" type="presOf" srcId="{D50E349B-28F9-C949-8B84-3EC814BDD780}" destId="{398E6C03-8F9F-4349-AA8D-2DAB616D250D}" srcOrd="0" destOrd="0" presId="urn:microsoft.com/office/officeart/2009/3/layout/HorizontalOrganizationChart#59"/>
    <dgm:cxn modelId="{C56731DF-B78A-5041-8E0B-773B4019C79E}" type="presOf" srcId="{F1393860-E218-4C46-8331-501296168CAE}" destId="{7A9BE3A9-44DC-CD41-88CE-E0B24AD80765}" srcOrd="0" destOrd="0" presId="urn:microsoft.com/office/officeart/2009/3/layout/HorizontalOrganizationChart#59"/>
    <dgm:cxn modelId="{00E5D66E-683B-D24E-A509-8AADADEBFB0C}" srcId="{F1393860-E218-4C46-8331-501296168CAE}" destId="{3797A035-A4BF-FF48-A31A-2FF4E954A33B}" srcOrd="1" destOrd="0" parTransId="{5292EF45-6C68-E64E-84B9-1D8DF8BF20B7}" sibTransId="{1A4ED075-CC7F-7A4A-9FCE-ADC0424CDC1D}"/>
    <dgm:cxn modelId="{F8DFC211-BB8E-0549-AD12-E28B05346E9E}" type="presOf" srcId="{D6568C5B-23C5-3A47-B517-D26B73BEDEA8}" destId="{678243EC-7327-B34A-8FC8-7838A7B16A4C}" srcOrd="0" destOrd="0" presId="urn:microsoft.com/office/officeart/2009/3/layout/HorizontalOrganizationChart#59"/>
    <dgm:cxn modelId="{A11DBF66-D2BE-E34F-8CC7-38DC7BF81D03}" type="presParOf" srcId="{398E6C03-8F9F-4349-AA8D-2DAB616D250D}" destId="{32FE5A51-04B1-AA45-B47B-BDFD8B2CC6FC}" srcOrd="0" destOrd="0" presId="urn:microsoft.com/office/officeart/2009/3/layout/HorizontalOrganizationChart#59"/>
    <dgm:cxn modelId="{A9EF31C8-147A-314E-82D3-7F91F569993B}" type="presParOf" srcId="{32FE5A51-04B1-AA45-B47B-BDFD8B2CC6FC}" destId="{49835320-4502-0B42-94B9-A27B2DC0FECD}" srcOrd="0" destOrd="0" presId="urn:microsoft.com/office/officeart/2009/3/layout/HorizontalOrganizationChart#59"/>
    <dgm:cxn modelId="{8DC53A8A-EFF7-CF41-AE84-9E249BBE2964}" type="presParOf" srcId="{49835320-4502-0B42-94B9-A27B2DC0FECD}" destId="{7A9BE3A9-44DC-CD41-88CE-E0B24AD80765}" srcOrd="0" destOrd="0" presId="urn:microsoft.com/office/officeart/2009/3/layout/HorizontalOrganizationChart#59"/>
    <dgm:cxn modelId="{0EF5448B-43F6-6241-B5E5-625ACFA2B749}" type="presParOf" srcId="{49835320-4502-0B42-94B9-A27B2DC0FECD}" destId="{154A60D6-BDAE-734B-91DD-04D564CEA8CC}" srcOrd="1" destOrd="0" presId="urn:microsoft.com/office/officeart/2009/3/layout/HorizontalOrganizationChart#59"/>
    <dgm:cxn modelId="{65998A84-D714-D941-B40E-7F61CA379B10}" type="presParOf" srcId="{32FE5A51-04B1-AA45-B47B-BDFD8B2CC6FC}" destId="{BA918F70-BE17-C545-8385-5689E3C90E67}" srcOrd="1" destOrd="0" presId="urn:microsoft.com/office/officeart/2009/3/layout/HorizontalOrganizationChart#59"/>
    <dgm:cxn modelId="{56604695-F92F-9146-9EB0-DD3CEC3A4958}" type="presParOf" srcId="{BA918F70-BE17-C545-8385-5689E3C90E67}" destId="{678243EC-7327-B34A-8FC8-7838A7B16A4C}" srcOrd="0" destOrd="0" presId="urn:microsoft.com/office/officeart/2009/3/layout/HorizontalOrganizationChart#59"/>
    <dgm:cxn modelId="{F408C21F-F222-674D-BB2E-B150195C86CC}" type="presParOf" srcId="{BA918F70-BE17-C545-8385-5689E3C90E67}" destId="{3237874F-AFFA-BD4E-8C07-C45464427FB1}" srcOrd="1" destOrd="0" presId="urn:microsoft.com/office/officeart/2009/3/layout/HorizontalOrganizationChart#59"/>
    <dgm:cxn modelId="{B4B8D50C-F242-724B-BF7A-E67A7EAB18CD}" type="presParOf" srcId="{3237874F-AFFA-BD4E-8C07-C45464427FB1}" destId="{F40C20DA-14E5-AD4D-BC12-39D7A9C37220}" srcOrd="0" destOrd="0" presId="urn:microsoft.com/office/officeart/2009/3/layout/HorizontalOrganizationChart#59"/>
    <dgm:cxn modelId="{8D7D1C12-45D6-0840-ADFA-5A36BBA76A87}" type="presParOf" srcId="{F40C20DA-14E5-AD4D-BC12-39D7A9C37220}" destId="{753E5653-5F1A-6D4E-BEE7-0DA6ACC49661}" srcOrd="0" destOrd="0" presId="urn:microsoft.com/office/officeart/2009/3/layout/HorizontalOrganizationChart#59"/>
    <dgm:cxn modelId="{0BDCE519-6B08-CF4D-969D-222D8C5A9B89}" type="presParOf" srcId="{F40C20DA-14E5-AD4D-BC12-39D7A9C37220}" destId="{A12CBA9D-9BDD-F24E-99C4-1FC0A0294A8D}" srcOrd="1" destOrd="0" presId="urn:microsoft.com/office/officeart/2009/3/layout/HorizontalOrganizationChart#59"/>
    <dgm:cxn modelId="{DCACF39A-E689-E14D-BBCF-8CD5DD274CA7}" type="presParOf" srcId="{3237874F-AFFA-BD4E-8C07-C45464427FB1}" destId="{EFF70E09-D2B2-574F-8DB1-0E71AD78BC35}" srcOrd="1" destOrd="0" presId="urn:microsoft.com/office/officeart/2009/3/layout/HorizontalOrganizationChart#59"/>
    <dgm:cxn modelId="{E2D46DF1-F0CA-334D-9EF9-F43CD569442C}" type="presParOf" srcId="{3237874F-AFFA-BD4E-8C07-C45464427FB1}" destId="{DA918BAC-329D-AE47-84FC-32A98DC00FC0}" srcOrd="2" destOrd="0" presId="urn:microsoft.com/office/officeart/2009/3/layout/HorizontalOrganizationChart#59"/>
    <dgm:cxn modelId="{996A2CE8-80EF-CC45-AEA5-41F7B6909DE2}" type="presParOf" srcId="{BA918F70-BE17-C545-8385-5689E3C90E67}" destId="{3349BA7E-55DB-7742-AB7C-89083A0A7487}" srcOrd="2" destOrd="0" presId="urn:microsoft.com/office/officeart/2009/3/layout/HorizontalOrganizationChart#59"/>
    <dgm:cxn modelId="{1E4ADDAC-9375-7E4D-9303-BD55CD7A5128}" type="presParOf" srcId="{BA918F70-BE17-C545-8385-5689E3C90E67}" destId="{B090536A-D5DA-CF45-B532-99A837B98C87}" srcOrd="3" destOrd="0" presId="urn:microsoft.com/office/officeart/2009/3/layout/HorizontalOrganizationChart#59"/>
    <dgm:cxn modelId="{02335E93-F1CB-5C4C-B253-7C4BD23999D1}" type="presParOf" srcId="{B090536A-D5DA-CF45-B532-99A837B98C87}" destId="{6E903D2C-002E-2C4C-8A79-BDD3E56BD72B}" srcOrd="0" destOrd="0" presId="urn:microsoft.com/office/officeart/2009/3/layout/HorizontalOrganizationChart#59"/>
    <dgm:cxn modelId="{AB49F95C-2E9C-FF4D-9DF2-9133A47F0DE2}" type="presParOf" srcId="{6E903D2C-002E-2C4C-8A79-BDD3E56BD72B}" destId="{0B1C9F7A-3E21-2B4D-B955-73042E8287C4}" srcOrd="0" destOrd="0" presId="urn:microsoft.com/office/officeart/2009/3/layout/HorizontalOrganizationChart#59"/>
    <dgm:cxn modelId="{F5D87ACE-6C9B-9142-94E3-01B3279D397D}" type="presParOf" srcId="{6E903D2C-002E-2C4C-8A79-BDD3E56BD72B}" destId="{2129C4CE-A3AC-8344-8A3D-527D02D2648C}" srcOrd="1" destOrd="0" presId="urn:microsoft.com/office/officeart/2009/3/layout/HorizontalOrganizationChart#59"/>
    <dgm:cxn modelId="{969D2F87-DB10-4A4D-B7D5-9378E6F3E475}" type="presParOf" srcId="{B090536A-D5DA-CF45-B532-99A837B98C87}" destId="{620DEB44-EAF3-534F-A38F-C48A3BF223D9}" srcOrd="1" destOrd="0" presId="urn:microsoft.com/office/officeart/2009/3/layout/HorizontalOrganizationChart#59"/>
    <dgm:cxn modelId="{07FFFF97-8915-404F-A700-465B611FF1BD}" type="presParOf" srcId="{B090536A-D5DA-CF45-B532-99A837B98C87}" destId="{1ADC25DC-7434-E04B-86D8-3AB6C31C2B1E}" srcOrd="2" destOrd="0" presId="urn:microsoft.com/office/officeart/2009/3/layout/HorizontalOrganizationChart#59"/>
    <dgm:cxn modelId="{2418ED28-3ADF-0540-A1AE-67B3C1448CAF}" type="presParOf" srcId="{32FE5A51-04B1-AA45-B47B-BDFD8B2CC6FC}" destId="{B90D8BAB-70D7-9742-9FF6-2226D927B247}" srcOrd="2" destOrd="0" presId="urn:microsoft.com/office/officeart/2009/3/layout/HorizontalOrganizationChart#5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4.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60" loCatId="" qsTypeId="urn:microsoft.com/office/officeart/2005/8/quickstyle/simple1#70" qsCatId="simple" csTypeId="urn:microsoft.com/office/officeart/2005/8/colors/accent2_1#71" csCatId="accent2" phldr="1"/>
      <dgm:spPr/>
      <dgm:t>
        <a:bodyPr/>
        <a:lstStyle/>
        <a:p>
          <a:endParaRPr lang="zh-CN" altLang="en-US"/>
        </a:p>
      </dgm:t>
    </dgm:pt>
    <dgm:pt modelId="{F1393860-E218-4C46-8331-501296168CAE}">
      <dgm:prSet phldrT="[文本]" custT="1"/>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3.</a:t>
          </a:r>
          <a:r>
            <a:rPr lang="zh-CN" altLang="en-US" sz="1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1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a:noFill/>
      </dgm:spPr>
      <dgm:t>
        <a:bodyPr/>
        <a:lstStyle/>
        <a:p>
          <a:r>
            <a:rPr lang="zh-CN" altLang="en-US" sz="1400" dirty="0" smtClean="0">
              <a:solidFill>
                <a:schemeClr val="tx1"/>
              </a:solidFill>
              <a:latin typeface="微软雅黑" panose="020B0503020204020204" charset="-122"/>
              <a:ea typeface="微软雅黑" panose="020B0503020204020204" charset="-122"/>
              <a:cs typeface="微软雅黑" panose="020B0503020204020204" charset="-122"/>
            </a:rPr>
            <a:t>新型的革命政党</a:t>
          </a:r>
          <a:endParaRPr lang="zh-CN" altLang="en-US" sz="14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a:solidFill>
          <a:srgbClr val="C00000"/>
        </a:solidFill>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领导核心</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122294">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C027C489-E479-6B48-A804-E51101A6399B}" type="presOf" srcId="{D50E349B-28F9-C949-8B84-3EC814BDD780}" destId="{398E6C03-8F9F-4349-AA8D-2DAB616D250D}" srcOrd="0" destOrd="0" presId="urn:microsoft.com/office/officeart/2009/3/layout/HorizontalOrganizationChart#60"/>
    <dgm:cxn modelId="{BE18B1CA-F947-0444-A715-C0FFA1DC1719}" type="presOf" srcId="{D6568C5B-23C5-3A47-B517-D26B73BEDEA8}" destId="{678243EC-7327-B34A-8FC8-7838A7B16A4C}" srcOrd="0" destOrd="0" presId="urn:microsoft.com/office/officeart/2009/3/layout/HorizontalOrganizationChart#60"/>
    <dgm:cxn modelId="{54E06617-D356-8845-A286-C694997084AE}" type="presOf" srcId="{71BCD19D-8536-BB4A-B03B-C1BD7CAC2303}" destId="{A12CBA9D-9BDD-F24E-99C4-1FC0A0294A8D}" srcOrd="1" destOrd="0" presId="urn:microsoft.com/office/officeart/2009/3/layout/HorizontalOrganizationChart#60"/>
    <dgm:cxn modelId="{B57A22AF-D01C-4C49-8370-BF276279AF74}" type="presOf" srcId="{3797A035-A4BF-FF48-A31A-2FF4E954A33B}" destId="{2129C4CE-A3AC-8344-8A3D-527D02D2648C}" srcOrd="1" destOrd="0" presId="urn:microsoft.com/office/officeart/2009/3/layout/HorizontalOrganizationChart#60"/>
    <dgm:cxn modelId="{231476B1-D0F9-474B-99AF-E2F9A3D17388}" type="presOf" srcId="{F1393860-E218-4C46-8331-501296168CAE}" destId="{7A9BE3A9-44DC-CD41-88CE-E0B24AD80765}" srcOrd="0" destOrd="0" presId="urn:microsoft.com/office/officeart/2009/3/layout/HorizontalOrganizationChart#60"/>
    <dgm:cxn modelId="{0EB7C45A-118D-AC4E-A8F2-CD52E3991889}" type="presOf" srcId="{5292EF45-6C68-E64E-84B9-1D8DF8BF20B7}" destId="{3349BA7E-55DB-7742-AB7C-89083A0A7487}" srcOrd="0" destOrd="0" presId="urn:microsoft.com/office/officeart/2009/3/layout/HorizontalOrganizationChart#60"/>
    <dgm:cxn modelId="{826D36E4-7746-B147-9612-E8BF8474F18C}" type="presOf" srcId="{3797A035-A4BF-FF48-A31A-2FF4E954A33B}" destId="{0B1C9F7A-3E21-2B4D-B955-73042E8287C4}" srcOrd="0" destOrd="0" presId="urn:microsoft.com/office/officeart/2009/3/layout/HorizontalOrganizationChart#60"/>
    <dgm:cxn modelId="{49240BBC-C612-A64D-A73E-F77D525C3721}" type="presOf" srcId="{71BCD19D-8536-BB4A-B03B-C1BD7CAC2303}" destId="{753E5653-5F1A-6D4E-BEE7-0DA6ACC49661}" srcOrd="0" destOrd="0" presId="urn:microsoft.com/office/officeart/2009/3/layout/HorizontalOrganizationChart#60"/>
    <dgm:cxn modelId="{0EB11D24-165A-8049-9EF9-FBDB24B36778}" srcId="{D50E349B-28F9-C949-8B84-3EC814BDD780}" destId="{F1393860-E218-4C46-8331-501296168CAE}" srcOrd="0" destOrd="0" parTransId="{2694C91B-6EDD-7043-8A3E-D3CEA20D322B}" sibTransId="{A86CDF05-32FB-AB46-B753-D4B57964EE7C}"/>
    <dgm:cxn modelId="{00E5D66E-683B-D24E-A509-8AADADEBFB0C}" srcId="{F1393860-E218-4C46-8331-501296168CAE}" destId="{3797A035-A4BF-FF48-A31A-2FF4E954A33B}" srcOrd="1" destOrd="0" parTransId="{5292EF45-6C68-E64E-84B9-1D8DF8BF20B7}" sibTransId="{1A4ED075-CC7F-7A4A-9FCE-ADC0424CDC1D}"/>
    <dgm:cxn modelId="{A5D4C562-2A40-1142-86D0-546F8FF7434A}" type="presOf" srcId="{F1393860-E218-4C46-8331-501296168CAE}" destId="{154A60D6-BDAE-734B-91DD-04D564CEA8CC}" srcOrd="1" destOrd="0" presId="urn:microsoft.com/office/officeart/2009/3/layout/HorizontalOrganizationChart#60"/>
    <dgm:cxn modelId="{E8AA3A39-2045-A44B-804B-1FFB13FAB07B}" srcId="{F1393860-E218-4C46-8331-501296168CAE}" destId="{71BCD19D-8536-BB4A-B03B-C1BD7CAC2303}" srcOrd="0" destOrd="0" parTransId="{D6568C5B-23C5-3A47-B517-D26B73BEDEA8}" sibTransId="{1423F834-1666-3945-A6DC-F8BA61170A22}"/>
    <dgm:cxn modelId="{92BA00FE-467F-B546-8439-DB0EFA83A02D}" type="presParOf" srcId="{398E6C03-8F9F-4349-AA8D-2DAB616D250D}" destId="{32FE5A51-04B1-AA45-B47B-BDFD8B2CC6FC}" srcOrd="0" destOrd="0" presId="urn:microsoft.com/office/officeart/2009/3/layout/HorizontalOrganizationChart#60"/>
    <dgm:cxn modelId="{3A4F2A37-61B3-E646-AD86-78374C1CFD2A}" type="presParOf" srcId="{32FE5A51-04B1-AA45-B47B-BDFD8B2CC6FC}" destId="{49835320-4502-0B42-94B9-A27B2DC0FECD}" srcOrd="0" destOrd="0" presId="urn:microsoft.com/office/officeart/2009/3/layout/HorizontalOrganizationChart#60"/>
    <dgm:cxn modelId="{7B408DB5-E9CD-6342-A86B-5233203459D8}" type="presParOf" srcId="{49835320-4502-0B42-94B9-A27B2DC0FECD}" destId="{7A9BE3A9-44DC-CD41-88CE-E0B24AD80765}" srcOrd="0" destOrd="0" presId="urn:microsoft.com/office/officeart/2009/3/layout/HorizontalOrganizationChart#60"/>
    <dgm:cxn modelId="{8EBD56F8-3618-A844-B4D0-12D94221E336}" type="presParOf" srcId="{49835320-4502-0B42-94B9-A27B2DC0FECD}" destId="{154A60D6-BDAE-734B-91DD-04D564CEA8CC}" srcOrd="1" destOrd="0" presId="urn:microsoft.com/office/officeart/2009/3/layout/HorizontalOrganizationChart#60"/>
    <dgm:cxn modelId="{6333493D-30F4-F941-A4E5-604E7E5012EE}" type="presParOf" srcId="{32FE5A51-04B1-AA45-B47B-BDFD8B2CC6FC}" destId="{BA918F70-BE17-C545-8385-5689E3C90E67}" srcOrd="1" destOrd="0" presId="urn:microsoft.com/office/officeart/2009/3/layout/HorizontalOrganizationChart#60"/>
    <dgm:cxn modelId="{C33FC53C-C74F-5342-BA5D-A9B975861380}" type="presParOf" srcId="{BA918F70-BE17-C545-8385-5689E3C90E67}" destId="{678243EC-7327-B34A-8FC8-7838A7B16A4C}" srcOrd="0" destOrd="0" presId="urn:microsoft.com/office/officeart/2009/3/layout/HorizontalOrganizationChart#60"/>
    <dgm:cxn modelId="{8BAD3DEA-B6D7-104F-9AA2-6CBF273834D8}" type="presParOf" srcId="{BA918F70-BE17-C545-8385-5689E3C90E67}" destId="{3237874F-AFFA-BD4E-8C07-C45464427FB1}" srcOrd="1" destOrd="0" presId="urn:microsoft.com/office/officeart/2009/3/layout/HorizontalOrganizationChart#60"/>
    <dgm:cxn modelId="{4B580348-13AB-B241-ADA3-AD82F0E1EA38}" type="presParOf" srcId="{3237874F-AFFA-BD4E-8C07-C45464427FB1}" destId="{F40C20DA-14E5-AD4D-BC12-39D7A9C37220}" srcOrd="0" destOrd="0" presId="urn:microsoft.com/office/officeart/2009/3/layout/HorizontalOrganizationChart#60"/>
    <dgm:cxn modelId="{A4E0DA85-8150-844C-A835-4245442D936D}" type="presParOf" srcId="{F40C20DA-14E5-AD4D-BC12-39D7A9C37220}" destId="{753E5653-5F1A-6D4E-BEE7-0DA6ACC49661}" srcOrd="0" destOrd="0" presId="urn:microsoft.com/office/officeart/2009/3/layout/HorizontalOrganizationChart#60"/>
    <dgm:cxn modelId="{69CE71DF-586B-A449-B8E4-F91379BA7751}" type="presParOf" srcId="{F40C20DA-14E5-AD4D-BC12-39D7A9C37220}" destId="{A12CBA9D-9BDD-F24E-99C4-1FC0A0294A8D}" srcOrd="1" destOrd="0" presId="urn:microsoft.com/office/officeart/2009/3/layout/HorizontalOrganizationChart#60"/>
    <dgm:cxn modelId="{9EA4CD92-AC23-584D-B802-57669A27426F}" type="presParOf" srcId="{3237874F-AFFA-BD4E-8C07-C45464427FB1}" destId="{EFF70E09-D2B2-574F-8DB1-0E71AD78BC35}" srcOrd="1" destOrd="0" presId="urn:microsoft.com/office/officeart/2009/3/layout/HorizontalOrganizationChart#60"/>
    <dgm:cxn modelId="{269000CD-54C1-D84B-99AA-A0FC29652F7C}" type="presParOf" srcId="{3237874F-AFFA-BD4E-8C07-C45464427FB1}" destId="{DA918BAC-329D-AE47-84FC-32A98DC00FC0}" srcOrd="2" destOrd="0" presId="urn:microsoft.com/office/officeart/2009/3/layout/HorizontalOrganizationChart#60"/>
    <dgm:cxn modelId="{31C5581B-DC5A-2944-AC24-60E464A2EE99}" type="presParOf" srcId="{BA918F70-BE17-C545-8385-5689E3C90E67}" destId="{3349BA7E-55DB-7742-AB7C-89083A0A7487}" srcOrd="2" destOrd="0" presId="urn:microsoft.com/office/officeart/2009/3/layout/HorizontalOrganizationChart#60"/>
    <dgm:cxn modelId="{D4A03022-26AD-3145-A8D1-CA31CBD62B32}" type="presParOf" srcId="{BA918F70-BE17-C545-8385-5689E3C90E67}" destId="{B090536A-D5DA-CF45-B532-99A837B98C87}" srcOrd="3" destOrd="0" presId="urn:microsoft.com/office/officeart/2009/3/layout/HorizontalOrganizationChart#60"/>
    <dgm:cxn modelId="{D823E460-5424-E74F-86B8-50DC8AD5B03A}" type="presParOf" srcId="{B090536A-D5DA-CF45-B532-99A837B98C87}" destId="{6E903D2C-002E-2C4C-8A79-BDD3E56BD72B}" srcOrd="0" destOrd="0" presId="urn:microsoft.com/office/officeart/2009/3/layout/HorizontalOrganizationChart#60"/>
    <dgm:cxn modelId="{2CA9810D-2B9D-5B49-B91B-BB51C8EC1487}" type="presParOf" srcId="{6E903D2C-002E-2C4C-8A79-BDD3E56BD72B}" destId="{0B1C9F7A-3E21-2B4D-B955-73042E8287C4}" srcOrd="0" destOrd="0" presId="urn:microsoft.com/office/officeart/2009/3/layout/HorizontalOrganizationChart#60"/>
    <dgm:cxn modelId="{51C4EDD3-7313-F447-9BE8-E1F1916F77C0}" type="presParOf" srcId="{6E903D2C-002E-2C4C-8A79-BDD3E56BD72B}" destId="{2129C4CE-A3AC-8344-8A3D-527D02D2648C}" srcOrd="1" destOrd="0" presId="urn:microsoft.com/office/officeart/2009/3/layout/HorizontalOrganizationChart#60"/>
    <dgm:cxn modelId="{D01C2A10-FA29-6C43-B4A7-D09338743258}" type="presParOf" srcId="{B090536A-D5DA-CF45-B532-99A837B98C87}" destId="{620DEB44-EAF3-534F-A38F-C48A3BF223D9}" srcOrd="1" destOrd="0" presId="urn:microsoft.com/office/officeart/2009/3/layout/HorizontalOrganizationChart#60"/>
    <dgm:cxn modelId="{67803391-FE22-644D-ACE8-62392CD696A6}" type="presParOf" srcId="{B090536A-D5DA-CF45-B532-99A837B98C87}" destId="{1ADC25DC-7434-E04B-86D8-3AB6C31C2B1E}" srcOrd="2" destOrd="0" presId="urn:microsoft.com/office/officeart/2009/3/layout/HorizontalOrganizationChart#60"/>
    <dgm:cxn modelId="{E4048303-C84C-114A-9225-13B9D33FA54D}" type="presParOf" srcId="{32FE5A51-04B1-AA45-B47B-BDFD8B2CC6FC}" destId="{B90D8BAB-70D7-9742-9FF6-2226D927B247}" srcOrd="2" destOrd="0" presId="urn:microsoft.com/office/officeart/2009/3/layout/HorizontalOrganizationChart#6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5.xml><?xml version="1.0" encoding="utf-8"?>
<dgm:dataModel xmlns:dgm="http://schemas.openxmlformats.org/drawingml/2006/diagram" xmlns:a="http://schemas.openxmlformats.org/drawingml/2006/main">
  <dgm:ptLst>
    <dgm:pt modelId="{D50E349B-28F9-C949-8B84-3EC814BDD780}" type="doc">
      <dgm:prSet loTypeId="urn:microsoft.com/office/officeart/2009/3/layout/HorizontalOrganizationChart#61" loCatId="" qsTypeId="urn:microsoft.com/office/officeart/2005/8/quickstyle/simple1#71" qsCatId="simple" csTypeId="urn:microsoft.com/office/officeart/2005/8/colors/accent2_1#72" csCatId="accent2" phldr="1"/>
      <dgm:spPr/>
      <dgm:t>
        <a:bodyPr/>
        <a:lstStyle/>
        <a:p>
          <a:endParaRPr lang="zh-CN" altLang="en-US"/>
        </a:p>
      </dgm:t>
    </dgm:pt>
    <dgm:pt modelId="{F1393860-E218-4C46-8331-501296168CAE}">
      <dgm:prSet phldrT="[文本]" custT="1"/>
      <dgm:spPr/>
      <dgm:t>
        <a:bodyPr/>
        <a:lstStyle/>
        <a:p>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马克思主义政党在</a:t>
          </a:r>
        </a:p>
        <a:p>
          <a:r>
            <a:rPr lang="zh-CN" altLang="en-US" sz="24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2694C91B-6EDD-7043-8A3E-D3CEA20D322B}" type="parTrans" cxnId="{0EB11D24-165A-8049-9EF9-FBDB24B36778}">
      <dgm:prSet/>
      <dgm:spPr/>
      <dgm:t>
        <a:bodyPr/>
        <a:lstStyle/>
        <a:p>
          <a:endParaRPr lang="zh-CN" altLang="en-US"/>
        </a:p>
      </dgm:t>
    </dgm:pt>
    <dgm:pt modelId="{A86CDF05-32FB-AB46-B753-D4B57964EE7C}" type="sibTrans" cxnId="{0EB11D24-165A-8049-9EF9-FBDB24B36778}">
      <dgm:prSet/>
      <dgm:spPr/>
      <dgm:t>
        <a:bodyPr/>
        <a:lstStyle/>
        <a:p>
          <a:endParaRPr lang="zh-CN" altLang="en-US"/>
        </a:p>
      </dgm:t>
    </dgm:pt>
    <dgm:pt modelId="{71BCD19D-8536-BB4A-B03B-C1BD7CAC230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新型的革命政党</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D6568C5B-23C5-3A47-B517-D26B73BEDEA8}" type="parTrans" cxnId="{E8AA3A39-2045-A44B-804B-1FFB13FAB07B}">
      <dgm:prSet/>
      <dgm:spPr/>
      <dgm:t>
        <a:bodyPr/>
        <a:lstStyle/>
        <a:p>
          <a:endParaRPr lang="zh-CN" altLang="en-US"/>
        </a:p>
      </dgm:t>
    </dgm:pt>
    <dgm:pt modelId="{1423F834-1666-3945-A6DC-F8BA61170A22}" type="sibTrans" cxnId="{E8AA3A39-2045-A44B-804B-1FFB13FAB07B}">
      <dgm:prSet/>
      <dgm:spPr/>
      <dgm:t>
        <a:bodyPr/>
        <a:lstStyle/>
        <a:p>
          <a:endParaRPr lang="zh-CN" altLang="en-US"/>
        </a:p>
      </dgm:t>
    </dgm:pt>
    <dgm:pt modelId="{3797A035-A4BF-FF48-A31A-2FF4E954A33B}">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领导核心</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5292EF45-6C68-E64E-84B9-1D8DF8BF20B7}" type="parTrans" cxnId="{00E5D66E-683B-D24E-A509-8AADADEBFB0C}">
      <dgm:prSet/>
      <dgm:spPr/>
      <dgm:t>
        <a:bodyPr/>
        <a:lstStyle/>
        <a:p>
          <a:endParaRPr lang="zh-CN" altLang="en-US"/>
        </a:p>
      </dgm:t>
    </dgm:pt>
    <dgm:pt modelId="{1A4ED075-CC7F-7A4A-9FCE-ADC0424CDC1D}" type="sibTrans" cxnId="{00E5D66E-683B-D24E-A509-8AADADEBFB0C}">
      <dgm:prSet/>
      <dgm:spPr/>
      <dgm:t>
        <a:bodyPr/>
        <a:lstStyle/>
        <a:p>
          <a:endParaRPr lang="zh-CN" altLang="en-US"/>
        </a:p>
      </dgm:t>
    </dgm:pt>
    <dgm:pt modelId="{13A63B36-3374-284D-92D6-5F6D8E8F7D66}">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科学理论和工人阶级</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40C4EB36-C8CD-B346-B9D2-D72E7F32E333}" type="parTrans" cxnId="{701DE6F1-BA0B-6748-BF2B-C75955EE775B}">
      <dgm:prSet/>
      <dgm:spPr/>
      <dgm:t>
        <a:bodyPr/>
        <a:lstStyle/>
        <a:p>
          <a:endParaRPr lang="zh-CN" altLang="en-US"/>
        </a:p>
      </dgm:t>
    </dgm:pt>
    <dgm:pt modelId="{B8013983-7083-5049-8FB6-FBE617C3E4FD}" type="sibTrans" cxnId="{701DE6F1-BA0B-6748-BF2B-C75955EE775B}">
      <dgm:prSet/>
      <dgm:spPr/>
      <dgm:t>
        <a:bodyPr/>
        <a:lstStyle/>
        <a:p>
          <a:endParaRPr lang="zh-CN" altLang="en-US"/>
        </a:p>
      </dgm:t>
    </dgm:pt>
    <dgm:pt modelId="{E3D14B0A-1B3D-A54E-B2CA-659BB061646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工人阶级领导</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9D34A0E9-D94F-1445-85EE-1E60A7B6DED7}" type="parTrans" cxnId="{B46276F3-7599-2F4E-8F08-0275EF801BD8}">
      <dgm:prSet/>
      <dgm:spPr/>
      <dgm:t>
        <a:bodyPr/>
        <a:lstStyle/>
        <a:p>
          <a:endParaRPr lang="zh-CN" altLang="en-US"/>
        </a:p>
      </dgm:t>
    </dgm:pt>
    <dgm:pt modelId="{56A8FD7F-6B5D-7D4D-BC84-3106AE4E905A}" type="sibTrans" cxnId="{B46276F3-7599-2F4E-8F08-0275EF801BD8}">
      <dgm:prSet/>
      <dgm:spPr/>
      <dgm:t>
        <a:bodyPr/>
        <a:lstStyle/>
        <a:p>
          <a:endParaRPr lang="zh-CN" altLang="en-US"/>
        </a:p>
      </dgm:t>
    </dgm:pt>
    <dgm:pt modelId="{9555ED22-6C41-BB45-8C5F-2067544B1466}">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共产主义</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16C3872D-8EC4-6544-80D3-E4F782D3ECA7}" type="parTrans" cxnId="{CB7813C5-CD5F-1E46-A2C0-B57E1DC4C23A}">
      <dgm:prSet/>
      <dgm:spPr/>
      <dgm:t>
        <a:bodyPr/>
        <a:lstStyle/>
        <a:p>
          <a:endParaRPr lang="zh-CN" altLang="en-US"/>
        </a:p>
      </dgm:t>
    </dgm:pt>
    <dgm:pt modelId="{00BFCB72-3CF8-614D-B4D1-F45A6618E5D2}" type="sibTrans" cxnId="{CB7813C5-CD5F-1E46-A2C0-B57E1DC4C23A}">
      <dgm:prSet/>
      <dgm:spPr/>
      <dgm:t>
        <a:bodyPr/>
        <a:lstStyle/>
        <a:p>
          <a:endParaRPr lang="zh-CN" altLang="en-US"/>
        </a:p>
      </dgm:t>
    </dgm:pt>
    <dgm:pt modelId="{EC12A5C0-D9A8-024A-944C-2D2821EF95A3}">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人民</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F1B811DE-EA67-CA4B-B7A4-8CCD5BACE84D}" type="parTrans" cxnId="{64FBD1FD-9897-934D-8785-C545A7D2E6A7}">
      <dgm:prSet/>
      <dgm:spPr/>
      <dgm:t>
        <a:bodyPr/>
        <a:lstStyle/>
        <a:p>
          <a:endParaRPr lang="zh-CN" altLang="en-US"/>
        </a:p>
      </dgm:t>
    </dgm:pt>
    <dgm:pt modelId="{0DF1C2AE-9955-DB4A-90DF-FB8010BF1F59}" type="sibTrans" cxnId="{64FBD1FD-9897-934D-8785-C545A7D2E6A7}">
      <dgm:prSet/>
      <dgm:spPr/>
      <dgm:t>
        <a:bodyPr/>
        <a:lstStyle/>
        <a:p>
          <a:endParaRPr lang="zh-CN" altLang="en-US"/>
        </a:p>
      </dgm:t>
    </dgm:pt>
    <dgm:pt modelId="{72822DC6-3A36-5E4E-9853-A83E60BD79BA}">
      <dgm:prSet custT="1"/>
      <dgm:spPr/>
      <dgm:t>
        <a:bodyPr/>
        <a:lstStyle/>
        <a:p>
          <a:r>
            <a:rPr lang="zh-CN" altLang="en-US" sz="2400" dirty="0" smtClean="0">
              <a:latin typeface="微软雅黑" panose="020B0503020204020204" charset="-122"/>
              <a:ea typeface="微软雅黑" panose="020B0503020204020204" charset="-122"/>
              <a:cs typeface="微软雅黑" panose="020B0503020204020204" charset="-122"/>
            </a:rPr>
            <a:t>民主集中制</a:t>
          </a:r>
          <a:endParaRPr lang="zh-CN" altLang="en-US" sz="2400" dirty="0">
            <a:latin typeface="微软雅黑" panose="020B0503020204020204" charset="-122"/>
            <a:ea typeface="微软雅黑" panose="020B0503020204020204" charset="-122"/>
            <a:cs typeface="微软雅黑" panose="020B0503020204020204" charset="-122"/>
          </a:endParaRPr>
        </a:p>
      </dgm:t>
    </dgm:pt>
    <dgm:pt modelId="{03632399-EEED-1241-BB70-4A82F235C8BC}" type="parTrans" cxnId="{00724CD2-A343-5045-BA78-7937B52E516D}">
      <dgm:prSet/>
      <dgm:spPr/>
      <dgm:t>
        <a:bodyPr/>
        <a:lstStyle/>
        <a:p>
          <a:endParaRPr lang="zh-CN" altLang="en-US"/>
        </a:p>
      </dgm:t>
    </dgm:pt>
    <dgm:pt modelId="{7A72A9BA-81CC-5E4E-AE9A-E37BED04F621}" type="sibTrans" cxnId="{00724CD2-A343-5045-BA78-7937B52E516D}">
      <dgm:prSet/>
      <dgm:spPr/>
      <dgm:t>
        <a:bodyPr/>
        <a:lstStyle/>
        <a:p>
          <a:endParaRPr lang="zh-CN" altLang="en-US"/>
        </a:p>
      </dgm:t>
    </dgm:pt>
    <dgm:pt modelId="{F0C0D7FC-86A3-AE44-BF7B-F409CA25E00F}">
      <dgm:prSet/>
      <dgm:spPr/>
      <dgm:t>
        <a:bodyPr/>
        <a:lstStyle/>
        <a:p>
          <a:r>
            <a:rPr lang="zh-CN" altLang="en-US" dirty="0" smtClean="0"/>
            <a:t>思想</a:t>
          </a:r>
          <a:endParaRPr lang="zh-CN" altLang="en-US" dirty="0"/>
        </a:p>
      </dgm:t>
    </dgm:pt>
    <dgm:pt modelId="{5BA2D90B-F849-ED4E-9275-A38BFF5DFC91}" type="parTrans" cxnId="{BBDC106A-FE03-1243-A8FA-A15822F6F467}">
      <dgm:prSet/>
      <dgm:spPr/>
      <dgm:t>
        <a:bodyPr/>
        <a:lstStyle/>
        <a:p>
          <a:endParaRPr lang="zh-CN" altLang="en-US"/>
        </a:p>
      </dgm:t>
    </dgm:pt>
    <dgm:pt modelId="{3C0DE076-9EA4-7346-9B10-62D106D6DE07}" type="sibTrans" cxnId="{BBDC106A-FE03-1243-A8FA-A15822F6F467}">
      <dgm:prSet/>
      <dgm:spPr/>
      <dgm:t>
        <a:bodyPr/>
        <a:lstStyle/>
        <a:p>
          <a:endParaRPr lang="zh-CN" altLang="en-US"/>
        </a:p>
      </dgm:t>
    </dgm:pt>
    <dgm:pt modelId="{36ED8094-8FC6-E14B-8120-07A891B53B53}">
      <dgm:prSet/>
      <dgm:spPr/>
      <dgm:t>
        <a:bodyPr/>
        <a:lstStyle/>
        <a:p>
          <a:r>
            <a:rPr lang="zh-CN" altLang="en-US" dirty="0" smtClean="0"/>
            <a:t>政治</a:t>
          </a:r>
          <a:endParaRPr lang="zh-CN" altLang="en-US" dirty="0"/>
        </a:p>
      </dgm:t>
    </dgm:pt>
    <dgm:pt modelId="{97B5D1E9-68D6-C549-955F-F1E92922E356}" type="parTrans" cxnId="{FE2EB213-4619-2D48-9A8B-DBAD7360C7E2}">
      <dgm:prSet/>
      <dgm:spPr/>
      <dgm:t>
        <a:bodyPr/>
        <a:lstStyle/>
        <a:p>
          <a:endParaRPr lang="zh-CN" altLang="en-US"/>
        </a:p>
      </dgm:t>
    </dgm:pt>
    <dgm:pt modelId="{338C97B2-E13C-C847-9BDB-A3235ADCD704}" type="sibTrans" cxnId="{FE2EB213-4619-2D48-9A8B-DBAD7360C7E2}">
      <dgm:prSet/>
      <dgm:spPr/>
      <dgm:t>
        <a:bodyPr/>
        <a:lstStyle/>
        <a:p>
          <a:endParaRPr lang="zh-CN" altLang="en-US"/>
        </a:p>
      </dgm:t>
    </dgm:pt>
    <dgm:pt modelId="{3FFEDEEC-716F-7842-9D1B-24FEE934E746}">
      <dgm:prSet/>
      <dgm:spPr/>
      <dgm:t>
        <a:bodyPr/>
        <a:lstStyle/>
        <a:p>
          <a:r>
            <a:rPr lang="zh-CN" altLang="en-US" dirty="0" smtClean="0"/>
            <a:t>组织</a:t>
          </a:r>
          <a:endParaRPr lang="zh-CN" altLang="en-US" dirty="0"/>
        </a:p>
      </dgm:t>
    </dgm:pt>
    <dgm:pt modelId="{F17A4814-D917-654E-832E-F5F06569243B}" type="parTrans" cxnId="{1FF16C09-0E43-D542-A5F2-15327886B4A6}">
      <dgm:prSet/>
      <dgm:spPr/>
      <dgm:t>
        <a:bodyPr/>
        <a:lstStyle/>
        <a:p>
          <a:endParaRPr lang="zh-CN" altLang="en-US"/>
        </a:p>
      </dgm:t>
    </dgm:pt>
    <dgm:pt modelId="{070EE64D-4984-934E-B196-B165F5C197F5}" type="sibTrans" cxnId="{1FF16C09-0E43-D542-A5F2-15327886B4A6}">
      <dgm:prSet/>
      <dgm:spPr/>
      <dgm:t>
        <a:bodyPr/>
        <a:lstStyle/>
        <a:p>
          <a:endParaRPr lang="zh-CN" altLang="en-US"/>
        </a:p>
      </dgm:t>
    </dgm:pt>
    <dgm:pt modelId="{398E6C03-8F9F-4349-AA8D-2DAB616D250D}" type="pres">
      <dgm:prSet presAssocID="{D50E349B-28F9-C949-8B84-3EC814BDD780}" presName="hierChild1" presStyleCnt="0">
        <dgm:presLayoutVars>
          <dgm:orgChart val="1"/>
          <dgm:chPref val="1"/>
          <dgm:dir/>
          <dgm:animOne val="branch"/>
          <dgm:animLvl val="lvl"/>
          <dgm:resizeHandles/>
        </dgm:presLayoutVars>
      </dgm:prSet>
      <dgm:spPr/>
      <dgm:t>
        <a:bodyPr/>
        <a:lstStyle/>
        <a:p>
          <a:endParaRPr lang="zh-CN" altLang="en-US"/>
        </a:p>
      </dgm:t>
    </dgm:pt>
    <dgm:pt modelId="{32FE5A51-04B1-AA45-B47B-BDFD8B2CC6FC}" type="pres">
      <dgm:prSet presAssocID="{F1393860-E218-4C46-8331-501296168CAE}" presName="hierRoot1" presStyleCnt="0">
        <dgm:presLayoutVars>
          <dgm:hierBranch val="init"/>
        </dgm:presLayoutVars>
      </dgm:prSet>
      <dgm:spPr/>
    </dgm:pt>
    <dgm:pt modelId="{49835320-4502-0B42-94B9-A27B2DC0FECD}" type="pres">
      <dgm:prSet presAssocID="{F1393860-E218-4C46-8331-501296168CAE}" presName="rootComposite1" presStyleCnt="0"/>
      <dgm:spPr/>
    </dgm:pt>
    <dgm:pt modelId="{7A9BE3A9-44DC-CD41-88CE-E0B24AD80765}" type="pres">
      <dgm:prSet presAssocID="{F1393860-E218-4C46-8331-501296168CAE}" presName="rootText1" presStyleLbl="node0" presStyleIdx="0" presStyleCnt="1" custScaleX="288766" custScaleY="251825">
        <dgm:presLayoutVars>
          <dgm:chPref val="3"/>
        </dgm:presLayoutVars>
      </dgm:prSet>
      <dgm:spPr/>
      <dgm:t>
        <a:bodyPr/>
        <a:lstStyle/>
        <a:p>
          <a:endParaRPr lang="zh-CN" altLang="en-US"/>
        </a:p>
      </dgm:t>
    </dgm:pt>
    <dgm:pt modelId="{154A60D6-BDAE-734B-91DD-04D564CEA8CC}" type="pres">
      <dgm:prSet presAssocID="{F1393860-E218-4C46-8331-501296168CAE}" presName="rootConnector1" presStyleLbl="node1" presStyleIdx="0" presStyleCnt="0"/>
      <dgm:spPr/>
      <dgm:t>
        <a:bodyPr/>
        <a:lstStyle/>
        <a:p>
          <a:endParaRPr lang="zh-CN" altLang="en-US"/>
        </a:p>
      </dgm:t>
    </dgm:pt>
    <dgm:pt modelId="{BA918F70-BE17-C545-8385-5689E3C90E67}" type="pres">
      <dgm:prSet presAssocID="{F1393860-E218-4C46-8331-501296168CAE}" presName="hierChild2" presStyleCnt="0"/>
      <dgm:spPr/>
    </dgm:pt>
    <dgm:pt modelId="{678243EC-7327-B34A-8FC8-7838A7B16A4C}" type="pres">
      <dgm:prSet presAssocID="{D6568C5B-23C5-3A47-B517-D26B73BEDEA8}" presName="Name64" presStyleLbl="parChTrans1D2" presStyleIdx="0" presStyleCnt="2"/>
      <dgm:spPr/>
      <dgm:t>
        <a:bodyPr/>
        <a:lstStyle/>
        <a:p>
          <a:endParaRPr lang="zh-CN" altLang="en-US"/>
        </a:p>
      </dgm:t>
    </dgm:pt>
    <dgm:pt modelId="{3237874F-AFFA-BD4E-8C07-C45464427FB1}" type="pres">
      <dgm:prSet presAssocID="{71BCD19D-8536-BB4A-B03B-C1BD7CAC2303}" presName="hierRoot2" presStyleCnt="0">
        <dgm:presLayoutVars>
          <dgm:hierBranch val="init"/>
        </dgm:presLayoutVars>
      </dgm:prSet>
      <dgm:spPr/>
    </dgm:pt>
    <dgm:pt modelId="{F40C20DA-14E5-AD4D-BC12-39D7A9C37220}" type="pres">
      <dgm:prSet presAssocID="{71BCD19D-8536-BB4A-B03B-C1BD7CAC2303}" presName="rootComposite" presStyleCnt="0"/>
      <dgm:spPr/>
    </dgm:pt>
    <dgm:pt modelId="{753E5653-5F1A-6D4E-BEE7-0DA6ACC49661}" type="pres">
      <dgm:prSet presAssocID="{71BCD19D-8536-BB4A-B03B-C1BD7CAC2303}" presName="rootText" presStyleLbl="node2" presStyleIdx="0" presStyleCnt="2" custScaleX="184569">
        <dgm:presLayoutVars>
          <dgm:chPref val="3"/>
        </dgm:presLayoutVars>
      </dgm:prSet>
      <dgm:spPr/>
      <dgm:t>
        <a:bodyPr/>
        <a:lstStyle/>
        <a:p>
          <a:endParaRPr lang="zh-CN" altLang="en-US"/>
        </a:p>
      </dgm:t>
    </dgm:pt>
    <dgm:pt modelId="{A12CBA9D-9BDD-F24E-99C4-1FC0A0294A8D}" type="pres">
      <dgm:prSet presAssocID="{71BCD19D-8536-BB4A-B03B-C1BD7CAC2303}" presName="rootConnector" presStyleLbl="node2" presStyleIdx="0" presStyleCnt="2"/>
      <dgm:spPr/>
      <dgm:t>
        <a:bodyPr/>
        <a:lstStyle/>
        <a:p>
          <a:endParaRPr lang="zh-CN" altLang="en-US"/>
        </a:p>
      </dgm:t>
    </dgm:pt>
    <dgm:pt modelId="{EFF70E09-D2B2-574F-8DB1-0E71AD78BC35}" type="pres">
      <dgm:prSet presAssocID="{71BCD19D-8536-BB4A-B03B-C1BD7CAC2303}" presName="hierChild4" presStyleCnt="0"/>
      <dgm:spPr/>
    </dgm:pt>
    <dgm:pt modelId="{468595A4-34CD-7B4E-A93B-D74607820C64}" type="pres">
      <dgm:prSet presAssocID="{40C4EB36-C8CD-B346-B9D2-D72E7F32E333}" presName="Name64" presStyleLbl="parChTrans1D3" presStyleIdx="0" presStyleCnt="8"/>
      <dgm:spPr/>
      <dgm:t>
        <a:bodyPr/>
        <a:lstStyle/>
        <a:p>
          <a:endParaRPr lang="zh-CN" altLang="en-US"/>
        </a:p>
      </dgm:t>
    </dgm:pt>
    <dgm:pt modelId="{352E6B71-45DF-4949-AD67-EA8245413D89}" type="pres">
      <dgm:prSet presAssocID="{13A63B36-3374-284D-92D6-5F6D8E8F7D66}" presName="hierRoot2" presStyleCnt="0">
        <dgm:presLayoutVars>
          <dgm:hierBranch val="init"/>
        </dgm:presLayoutVars>
      </dgm:prSet>
      <dgm:spPr/>
    </dgm:pt>
    <dgm:pt modelId="{7FA1DAAD-CF8D-374B-84DD-AE71A262E8BD}" type="pres">
      <dgm:prSet presAssocID="{13A63B36-3374-284D-92D6-5F6D8E8F7D66}" presName="rootComposite" presStyleCnt="0"/>
      <dgm:spPr/>
    </dgm:pt>
    <dgm:pt modelId="{ACC50ABE-ABBD-7B41-A3C7-25A2966134E5}" type="pres">
      <dgm:prSet presAssocID="{13A63B36-3374-284D-92D6-5F6D8E8F7D66}" presName="rootText" presStyleLbl="node3" presStyleIdx="0" presStyleCnt="8" custScaleX="225208">
        <dgm:presLayoutVars>
          <dgm:chPref val="3"/>
        </dgm:presLayoutVars>
      </dgm:prSet>
      <dgm:spPr/>
      <dgm:t>
        <a:bodyPr/>
        <a:lstStyle/>
        <a:p>
          <a:endParaRPr lang="zh-CN" altLang="en-US"/>
        </a:p>
      </dgm:t>
    </dgm:pt>
    <dgm:pt modelId="{BBC26FDC-53F0-E748-860D-A628C1A4EEC7}" type="pres">
      <dgm:prSet presAssocID="{13A63B36-3374-284D-92D6-5F6D8E8F7D66}" presName="rootConnector" presStyleLbl="node3" presStyleIdx="0" presStyleCnt="8"/>
      <dgm:spPr/>
      <dgm:t>
        <a:bodyPr/>
        <a:lstStyle/>
        <a:p>
          <a:endParaRPr lang="zh-CN" altLang="en-US"/>
        </a:p>
      </dgm:t>
    </dgm:pt>
    <dgm:pt modelId="{8564C0E9-685D-324D-847C-CA4CBC27FB5F}" type="pres">
      <dgm:prSet presAssocID="{13A63B36-3374-284D-92D6-5F6D8E8F7D66}" presName="hierChild4" presStyleCnt="0"/>
      <dgm:spPr/>
    </dgm:pt>
    <dgm:pt modelId="{455D2391-5914-0240-86FE-D70A07FF718A}" type="pres">
      <dgm:prSet presAssocID="{13A63B36-3374-284D-92D6-5F6D8E8F7D66}" presName="hierChild5" presStyleCnt="0"/>
      <dgm:spPr/>
    </dgm:pt>
    <dgm:pt modelId="{0C96A14A-B208-8E41-B0F9-A654C22A9FD3}" type="pres">
      <dgm:prSet presAssocID="{9D34A0E9-D94F-1445-85EE-1E60A7B6DED7}" presName="Name64" presStyleLbl="parChTrans1D3" presStyleIdx="1" presStyleCnt="8"/>
      <dgm:spPr/>
      <dgm:t>
        <a:bodyPr/>
        <a:lstStyle/>
        <a:p>
          <a:endParaRPr lang="zh-CN" altLang="en-US"/>
        </a:p>
      </dgm:t>
    </dgm:pt>
    <dgm:pt modelId="{ADE3251D-1AF0-FA49-BB17-3BF555664FFC}" type="pres">
      <dgm:prSet presAssocID="{E3D14B0A-1B3D-A54E-B2CA-659BB0616463}" presName="hierRoot2" presStyleCnt="0">
        <dgm:presLayoutVars>
          <dgm:hierBranch val="init"/>
        </dgm:presLayoutVars>
      </dgm:prSet>
      <dgm:spPr/>
    </dgm:pt>
    <dgm:pt modelId="{A0764D40-A23F-2644-A023-59F3DBFF4074}" type="pres">
      <dgm:prSet presAssocID="{E3D14B0A-1B3D-A54E-B2CA-659BB0616463}" presName="rootComposite" presStyleCnt="0"/>
      <dgm:spPr/>
    </dgm:pt>
    <dgm:pt modelId="{0D1179E5-1740-AA4C-A201-A582E5DE7226}" type="pres">
      <dgm:prSet presAssocID="{E3D14B0A-1B3D-A54E-B2CA-659BB0616463}" presName="rootText" presStyleLbl="node3" presStyleIdx="1" presStyleCnt="8" custScaleX="208656">
        <dgm:presLayoutVars>
          <dgm:chPref val="3"/>
        </dgm:presLayoutVars>
      </dgm:prSet>
      <dgm:spPr/>
      <dgm:t>
        <a:bodyPr/>
        <a:lstStyle/>
        <a:p>
          <a:endParaRPr lang="zh-CN" altLang="en-US"/>
        </a:p>
      </dgm:t>
    </dgm:pt>
    <dgm:pt modelId="{DFBE26A6-8925-564F-B68B-CD095A1BAEB5}" type="pres">
      <dgm:prSet presAssocID="{E3D14B0A-1B3D-A54E-B2CA-659BB0616463}" presName="rootConnector" presStyleLbl="node3" presStyleIdx="1" presStyleCnt="8"/>
      <dgm:spPr/>
      <dgm:t>
        <a:bodyPr/>
        <a:lstStyle/>
        <a:p>
          <a:endParaRPr lang="zh-CN" altLang="en-US"/>
        </a:p>
      </dgm:t>
    </dgm:pt>
    <dgm:pt modelId="{C07E3224-9A7F-4840-A3B5-A6083513A089}" type="pres">
      <dgm:prSet presAssocID="{E3D14B0A-1B3D-A54E-B2CA-659BB0616463}" presName="hierChild4" presStyleCnt="0"/>
      <dgm:spPr/>
    </dgm:pt>
    <dgm:pt modelId="{CD672289-C488-414D-9840-9A3C603A1D65}" type="pres">
      <dgm:prSet presAssocID="{E3D14B0A-1B3D-A54E-B2CA-659BB0616463}" presName="hierChild5" presStyleCnt="0"/>
      <dgm:spPr/>
    </dgm:pt>
    <dgm:pt modelId="{5981F1F6-605C-4444-921D-82FD28DF5D83}" type="pres">
      <dgm:prSet presAssocID="{16C3872D-8EC4-6544-80D3-E4F782D3ECA7}" presName="Name64" presStyleLbl="parChTrans1D3" presStyleIdx="2" presStyleCnt="8"/>
      <dgm:spPr/>
      <dgm:t>
        <a:bodyPr/>
        <a:lstStyle/>
        <a:p>
          <a:endParaRPr lang="zh-CN" altLang="en-US"/>
        </a:p>
      </dgm:t>
    </dgm:pt>
    <dgm:pt modelId="{396C5FE2-3AF4-904B-A8F2-E31FAB232ACC}" type="pres">
      <dgm:prSet presAssocID="{9555ED22-6C41-BB45-8C5F-2067544B1466}" presName="hierRoot2" presStyleCnt="0">
        <dgm:presLayoutVars>
          <dgm:hierBranch val="init"/>
        </dgm:presLayoutVars>
      </dgm:prSet>
      <dgm:spPr/>
    </dgm:pt>
    <dgm:pt modelId="{7D299343-F6A7-564A-9BE1-A919220600EC}" type="pres">
      <dgm:prSet presAssocID="{9555ED22-6C41-BB45-8C5F-2067544B1466}" presName="rootComposite" presStyleCnt="0"/>
      <dgm:spPr/>
    </dgm:pt>
    <dgm:pt modelId="{F028CAC8-A820-5741-9E27-8A54BAE6F059}" type="pres">
      <dgm:prSet presAssocID="{9555ED22-6C41-BB45-8C5F-2067544B1466}" presName="rootText" presStyleLbl="node3" presStyleIdx="2" presStyleCnt="8">
        <dgm:presLayoutVars>
          <dgm:chPref val="3"/>
        </dgm:presLayoutVars>
      </dgm:prSet>
      <dgm:spPr/>
      <dgm:t>
        <a:bodyPr/>
        <a:lstStyle/>
        <a:p>
          <a:endParaRPr lang="zh-CN" altLang="en-US"/>
        </a:p>
      </dgm:t>
    </dgm:pt>
    <dgm:pt modelId="{FC1FF6ED-7E81-5547-BAFF-CB9348D16E70}" type="pres">
      <dgm:prSet presAssocID="{9555ED22-6C41-BB45-8C5F-2067544B1466}" presName="rootConnector" presStyleLbl="node3" presStyleIdx="2" presStyleCnt="8"/>
      <dgm:spPr/>
      <dgm:t>
        <a:bodyPr/>
        <a:lstStyle/>
        <a:p>
          <a:endParaRPr lang="zh-CN" altLang="en-US"/>
        </a:p>
      </dgm:t>
    </dgm:pt>
    <dgm:pt modelId="{68746543-447A-0C45-B90C-4BFDBF6B1A4B}" type="pres">
      <dgm:prSet presAssocID="{9555ED22-6C41-BB45-8C5F-2067544B1466}" presName="hierChild4" presStyleCnt="0"/>
      <dgm:spPr/>
    </dgm:pt>
    <dgm:pt modelId="{87BBA3C8-6E51-6447-865C-AFCB6CD25A36}" type="pres">
      <dgm:prSet presAssocID="{9555ED22-6C41-BB45-8C5F-2067544B1466}" presName="hierChild5" presStyleCnt="0"/>
      <dgm:spPr/>
    </dgm:pt>
    <dgm:pt modelId="{6344C9BB-567F-734B-8EAA-3309CD8E1A7C}" type="pres">
      <dgm:prSet presAssocID="{F1B811DE-EA67-CA4B-B7A4-8CCD5BACE84D}" presName="Name64" presStyleLbl="parChTrans1D3" presStyleIdx="3" presStyleCnt="8"/>
      <dgm:spPr/>
      <dgm:t>
        <a:bodyPr/>
        <a:lstStyle/>
        <a:p>
          <a:endParaRPr lang="zh-CN" altLang="en-US"/>
        </a:p>
      </dgm:t>
    </dgm:pt>
    <dgm:pt modelId="{00F67304-68BC-224E-A9AC-ABC5EBBE26EF}" type="pres">
      <dgm:prSet presAssocID="{EC12A5C0-D9A8-024A-944C-2D2821EF95A3}" presName="hierRoot2" presStyleCnt="0">
        <dgm:presLayoutVars>
          <dgm:hierBranch val="init"/>
        </dgm:presLayoutVars>
      </dgm:prSet>
      <dgm:spPr/>
    </dgm:pt>
    <dgm:pt modelId="{BA6A08D5-3EC0-524B-A097-14B0A599AC23}" type="pres">
      <dgm:prSet presAssocID="{EC12A5C0-D9A8-024A-944C-2D2821EF95A3}" presName="rootComposite" presStyleCnt="0"/>
      <dgm:spPr/>
    </dgm:pt>
    <dgm:pt modelId="{4325A43E-FC58-2A48-8AC3-D2423F337E32}" type="pres">
      <dgm:prSet presAssocID="{EC12A5C0-D9A8-024A-944C-2D2821EF95A3}" presName="rootText" presStyleLbl="node3" presStyleIdx="3" presStyleCnt="8">
        <dgm:presLayoutVars>
          <dgm:chPref val="3"/>
        </dgm:presLayoutVars>
      </dgm:prSet>
      <dgm:spPr/>
      <dgm:t>
        <a:bodyPr/>
        <a:lstStyle/>
        <a:p>
          <a:endParaRPr lang="zh-CN" altLang="en-US"/>
        </a:p>
      </dgm:t>
    </dgm:pt>
    <dgm:pt modelId="{FAC5B73C-D5B1-C446-A35B-BF1E623546F9}" type="pres">
      <dgm:prSet presAssocID="{EC12A5C0-D9A8-024A-944C-2D2821EF95A3}" presName="rootConnector" presStyleLbl="node3" presStyleIdx="3" presStyleCnt="8"/>
      <dgm:spPr/>
      <dgm:t>
        <a:bodyPr/>
        <a:lstStyle/>
        <a:p>
          <a:endParaRPr lang="zh-CN" altLang="en-US"/>
        </a:p>
      </dgm:t>
    </dgm:pt>
    <dgm:pt modelId="{0EDAE0D8-B382-544D-BE0C-F63AAD542BC4}" type="pres">
      <dgm:prSet presAssocID="{EC12A5C0-D9A8-024A-944C-2D2821EF95A3}" presName="hierChild4" presStyleCnt="0"/>
      <dgm:spPr/>
    </dgm:pt>
    <dgm:pt modelId="{EA5C7F49-F39B-994C-A346-074CB1E7CFD7}" type="pres">
      <dgm:prSet presAssocID="{EC12A5C0-D9A8-024A-944C-2D2821EF95A3}" presName="hierChild5" presStyleCnt="0"/>
      <dgm:spPr/>
    </dgm:pt>
    <dgm:pt modelId="{EF687DEA-EADE-FF4E-B1BB-A9E430552CBD}" type="pres">
      <dgm:prSet presAssocID="{03632399-EEED-1241-BB70-4A82F235C8BC}" presName="Name64" presStyleLbl="parChTrans1D3" presStyleIdx="4" presStyleCnt="8"/>
      <dgm:spPr/>
      <dgm:t>
        <a:bodyPr/>
        <a:lstStyle/>
        <a:p>
          <a:endParaRPr lang="zh-CN" altLang="en-US"/>
        </a:p>
      </dgm:t>
    </dgm:pt>
    <dgm:pt modelId="{F723A8A7-2BC7-E24B-87BF-7627E07D135A}" type="pres">
      <dgm:prSet presAssocID="{72822DC6-3A36-5E4E-9853-A83E60BD79BA}" presName="hierRoot2" presStyleCnt="0">
        <dgm:presLayoutVars>
          <dgm:hierBranch val="init"/>
        </dgm:presLayoutVars>
      </dgm:prSet>
      <dgm:spPr/>
    </dgm:pt>
    <dgm:pt modelId="{452B6844-14C4-E64F-9927-E661D7ED3532}" type="pres">
      <dgm:prSet presAssocID="{72822DC6-3A36-5E4E-9853-A83E60BD79BA}" presName="rootComposite" presStyleCnt="0"/>
      <dgm:spPr/>
    </dgm:pt>
    <dgm:pt modelId="{0FA2A8D7-4FF6-104F-9CB8-82C78750DAA6}" type="pres">
      <dgm:prSet presAssocID="{72822DC6-3A36-5E4E-9853-A83E60BD79BA}" presName="rootText" presStyleLbl="node3" presStyleIdx="4" presStyleCnt="8" custScaleX="174548">
        <dgm:presLayoutVars>
          <dgm:chPref val="3"/>
        </dgm:presLayoutVars>
      </dgm:prSet>
      <dgm:spPr/>
      <dgm:t>
        <a:bodyPr/>
        <a:lstStyle/>
        <a:p>
          <a:endParaRPr lang="zh-CN" altLang="en-US"/>
        </a:p>
      </dgm:t>
    </dgm:pt>
    <dgm:pt modelId="{D67E7129-FA1E-E348-8275-34046E1DE3EF}" type="pres">
      <dgm:prSet presAssocID="{72822DC6-3A36-5E4E-9853-A83E60BD79BA}" presName="rootConnector" presStyleLbl="node3" presStyleIdx="4" presStyleCnt="8"/>
      <dgm:spPr/>
      <dgm:t>
        <a:bodyPr/>
        <a:lstStyle/>
        <a:p>
          <a:endParaRPr lang="zh-CN" altLang="en-US"/>
        </a:p>
      </dgm:t>
    </dgm:pt>
    <dgm:pt modelId="{753A71DF-7D67-C84F-8055-664F6EC8814A}" type="pres">
      <dgm:prSet presAssocID="{72822DC6-3A36-5E4E-9853-A83E60BD79BA}" presName="hierChild4" presStyleCnt="0"/>
      <dgm:spPr/>
    </dgm:pt>
    <dgm:pt modelId="{85197692-15DD-7144-8A38-1B66377F1444}" type="pres">
      <dgm:prSet presAssocID="{72822DC6-3A36-5E4E-9853-A83E60BD79BA}" presName="hierChild5" presStyleCnt="0"/>
      <dgm:spPr/>
    </dgm:pt>
    <dgm:pt modelId="{DA918BAC-329D-AE47-84FC-32A98DC00FC0}" type="pres">
      <dgm:prSet presAssocID="{71BCD19D-8536-BB4A-B03B-C1BD7CAC2303}" presName="hierChild5" presStyleCnt="0"/>
      <dgm:spPr/>
    </dgm:pt>
    <dgm:pt modelId="{3349BA7E-55DB-7742-AB7C-89083A0A7487}" type="pres">
      <dgm:prSet presAssocID="{5292EF45-6C68-E64E-84B9-1D8DF8BF20B7}" presName="Name64" presStyleLbl="parChTrans1D2" presStyleIdx="1" presStyleCnt="2"/>
      <dgm:spPr/>
      <dgm:t>
        <a:bodyPr/>
        <a:lstStyle/>
        <a:p>
          <a:endParaRPr lang="zh-CN" altLang="en-US"/>
        </a:p>
      </dgm:t>
    </dgm:pt>
    <dgm:pt modelId="{B090536A-D5DA-CF45-B532-99A837B98C87}" type="pres">
      <dgm:prSet presAssocID="{3797A035-A4BF-FF48-A31A-2FF4E954A33B}" presName="hierRoot2" presStyleCnt="0">
        <dgm:presLayoutVars>
          <dgm:hierBranch val="init"/>
        </dgm:presLayoutVars>
      </dgm:prSet>
      <dgm:spPr/>
    </dgm:pt>
    <dgm:pt modelId="{6E903D2C-002E-2C4C-8A79-BDD3E56BD72B}" type="pres">
      <dgm:prSet presAssocID="{3797A035-A4BF-FF48-A31A-2FF4E954A33B}" presName="rootComposite" presStyleCnt="0"/>
      <dgm:spPr/>
    </dgm:pt>
    <dgm:pt modelId="{0B1C9F7A-3E21-2B4D-B955-73042E8287C4}" type="pres">
      <dgm:prSet presAssocID="{3797A035-A4BF-FF48-A31A-2FF4E954A33B}" presName="rootText" presStyleLbl="node2" presStyleIdx="1" presStyleCnt="2">
        <dgm:presLayoutVars>
          <dgm:chPref val="3"/>
        </dgm:presLayoutVars>
      </dgm:prSet>
      <dgm:spPr/>
      <dgm:t>
        <a:bodyPr/>
        <a:lstStyle/>
        <a:p>
          <a:endParaRPr lang="zh-CN" altLang="en-US"/>
        </a:p>
      </dgm:t>
    </dgm:pt>
    <dgm:pt modelId="{2129C4CE-A3AC-8344-8A3D-527D02D2648C}" type="pres">
      <dgm:prSet presAssocID="{3797A035-A4BF-FF48-A31A-2FF4E954A33B}" presName="rootConnector" presStyleLbl="node2" presStyleIdx="1" presStyleCnt="2"/>
      <dgm:spPr/>
      <dgm:t>
        <a:bodyPr/>
        <a:lstStyle/>
        <a:p>
          <a:endParaRPr lang="zh-CN" altLang="en-US"/>
        </a:p>
      </dgm:t>
    </dgm:pt>
    <dgm:pt modelId="{620DEB44-EAF3-534F-A38F-C48A3BF223D9}" type="pres">
      <dgm:prSet presAssocID="{3797A035-A4BF-FF48-A31A-2FF4E954A33B}" presName="hierChild4" presStyleCnt="0"/>
      <dgm:spPr/>
    </dgm:pt>
    <dgm:pt modelId="{2EE4B752-A9F3-B541-9CE5-7F4DBD274B22}" type="pres">
      <dgm:prSet presAssocID="{5BA2D90B-F849-ED4E-9275-A38BFF5DFC91}" presName="Name64" presStyleLbl="parChTrans1D3" presStyleIdx="5" presStyleCnt="8"/>
      <dgm:spPr/>
      <dgm:t>
        <a:bodyPr/>
        <a:lstStyle/>
        <a:p>
          <a:endParaRPr lang="zh-CN" altLang="en-US"/>
        </a:p>
      </dgm:t>
    </dgm:pt>
    <dgm:pt modelId="{D06B96C0-DDE0-A047-8835-91CC3FDDA2C1}" type="pres">
      <dgm:prSet presAssocID="{F0C0D7FC-86A3-AE44-BF7B-F409CA25E00F}" presName="hierRoot2" presStyleCnt="0">
        <dgm:presLayoutVars>
          <dgm:hierBranch val="init"/>
        </dgm:presLayoutVars>
      </dgm:prSet>
      <dgm:spPr/>
    </dgm:pt>
    <dgm:pt modelId="{94CCAB10-D0AC-9442-AFC2-478BF1B01B0A}" type="pres">
      <dgm:prSet presAssocID="{F0C0D7FC-86A3-AE44-BF7B-F409CA25E00F}" presName="rootComposite" presStyleCnt="0"/>
      <dgm:spPr/>
    </dgm:pt>
    <dgm:pt modelId="{4ECA5700-17A7-504A-8644-FFFDA7614ADA}" type="pres">
      <dgm:prSet presAssocID="{F0C0D7FC-86A3-AE44-BF7B-F409CA25E00F}" presName="rootText" presStyleLbl="node3" presStyleIdx="5" presStyleCnt="8">
        <dgm:presLayoutVars>
          <dgm:chPref val="3"/>
        </dgm:presLayoutVars>
      </dgm:prSet>
      <dgm:spPr/>
      <dgm:t>
        <a:bodyPr/>
        <a:lstStyle/>
        <a:p>
          <a:endParaRPr lang="zh-CN" altLang="en-US"/>
        </a:p>
      </dgm:t>
    </dgm:pt>
    <dgm:pt modelId="{A1D7F3E0-5216-C945-B0E7-14480CAE493B}" type="pres">
      <dgm:prSet presAssocID="{F0C0D7FC-86A3-AE44-BF7B-F409CA25E00F}" presName="rootConnector" presStyleLbl="node3" presStyleIdx="5" presStyleCnt="8"/>
      <dgm:spPr/>
      <dgm:t>
        <a:bodyPr/>
        <a:lstStyle/>
        <a:p>
          <a:endParaRPr lang="zh-CN" altLang="en-US"/>
        </a:p>
      </dgm:t>
    </dgm:pt>
    <dgm:pt modelId="{1C9D385C-38CF-1941-9EE5-D3B40537D79B}" type="pres">
      <dgm:prSet presAssocID="{F0C0D7FC-86A3-AE44-BF7B-F409CA25E00F}" presName="hierChild4" presStyleCnt="0"/>
      <dgm:spPr/>
    </dgm:pt>
    <dgm:pt modelId="{25E5B2B1-EA08-F246-BDED-2980B30D92A2}" type="pres">
      <dgm:prSet presAssocID="{F0C0D7FC-86A3-AE44-BF7B-F409CA25E00F}" presName="hierChild5" presStyleCnt="0"/>
      <dgm:spPr/>
    </dgm:pt>
    <dgm:pt modelId="{0B357B09-51E0-7944-9130-1BF73F1CF4FA}" type="pres">
      <dgm:prSet presAssocID="{97B5D1E9-68D6-C549-955F-F1E92922E356}" presName="Name64" presStyleLbl="parChTrans1D3" presStyleIdx="6" presStyleCnt="8"/>
      <dgm:spPr/>
      <dgm:t>
        <a:bodyPr/>
        <a:lstStyle/>
        <a:p>
          <a:endParaRPr lang="zh-CN" altLang="en-US"/>
        </a:p>
      </dgm:t>
    </dgm:pt>
    <dgm:pt modelId="{FDD75930-25F8-FE41-B949-F535C0819F5C}" type="pres">
      <dgm:prSet presAssocID="{36ED8094-8FC6-E14B-8120-07A891B53B53}" presName="hierRoot2" presStyleCnt="0">
        <dgm:presLayoutVars>
          <dgm:hierBranch val="init"/>
        </dgm:presLayoutVars>
      </dgm:prSet>
      <dgm:spPr/>
    </dgm:pt>
    <dgm:pt modelId="{E340147C-0601-2140-9F86-259A88546DBB}" type="pres">
      <dgm:prSet presAssocID="{36ED8094-8FC6-E14B-8120-07A891B53B53}" presName="rootComposite" presStyleCnt="0"/>
      <dgm:spPr/>
    </dgm:pt>
    <dgm:pt modelId="{62F63B1D-4A2E-AB4B-A8F4-286990B3D811}" type="pres">
      <dgm:prSet presAssocID="{36ED8094-8FC6-E14B-8120-07A891B53B53}" presName="rootText" presStyleLbl="node3" presStyleIdx="6" presStyleCnt="8">
        <dgm:presLayoutVars>
          <dgm:chPref val="3"/>
        </dgm:presLayoutVars>
      </dgm:prSet>
      <dgm:spPr/>
      <dgm:t>
        <a:bodyPr/>
        <a:lstStyle/>
        <a:p>
          <a:endParaRPr lang="zh-CN" altLang="en-US"/>
        </a:p>
      </dgm:t>
    </dgm:pt>
    <dgm:pt modelId="{121E82BE-6688-D94B-861C-CE196426997D}" type="pres">
      <dgm:prSet presAssocID="{36ED8094-8FC6-E14B-8120-07A891B53B53}" presName="rootConnector" presStyleLbl="node3" presStyleIdx="6" presStyleCnt="8"/>
      <dgm:spPr/>
      <dgm:t>
        <a:bodyPr/>
        <a:lstStyle/>
        <a:p>
          <a:endParaRPr lang="zh-CN" altLang="en-US"/>
        </a:p>
      </dgm:t>
    </dgm:pt>
    <dgm:pt modelId="{0A3EE23E-9037-6E48-91F2-1344FF6114FD}" type="pres">
      <dgm:prSet presAssocID="{36ED8094-8FC6-E14B-8120-07A891B53B53}" presName="hierChild4" presStyleCnt="0"/>
      <dgm:spPr/>
    </dgm:pt>
    <dgm:pt modelId="{778C67B2-4118-424D-B307-8B7CF2E6FD9D}" type="pres">
      <dgm:prSet presAssocID="{36ED8094-8FC6-E14B-8120-07A891B53B53}" presName="hierChild5" presStyleCnt="0"/>
      <dgm:spPr/>
    </dgm:pt>
    <dgm:pt modelId="{8CB00A90-A994-5144-9CC4-D7A9D6B6D08E}" type="pres">
      <dgm:prSet presAssocID="{F17A4814-D917-654E-832E-F5F06569243B}" presName="Name64" presStyleLbl="parChTrans1D3" presStyleIdx="7" presStyleCnt="8"/>
      <dgm:spPr/>
      <dgm:t>
        <a:bodyPr/>
        <a:lstStyle/>
        <a:p>
          <a:endParaRPr lang="zh-CN" altLang="en-US"/>
        </a:p>
      </dgm:t>
    </dgm:pt>
    <dgm:pt modelId="{414939BF-C62C-BD4C-938E-5F829F530A5F}" type="pres">
      <dgm:prSet presAssocID="{3FFEDEEC-716F-7842-9D1B-24FEE934E746}" presName="hierRoot2" presStyleCnt="0">
        <dgm:presLayoutVars>
          <dgm:hierBranch val="init"/>
        </dgm:presLayoutVars>
      </dgm:prSet>
      <dgm:spPr/>
    </dgm:pt>
    <dgm:pt modelId="{1D31FA9F-45D4-1049-B383-3F356CB53659}" type="pres">
      <dgm:prSet presAssocID="{3FFEDEEC-716F-7842-9D1B-24FEE934E746}" presName="rootComposite" presStyleCnt="0"/>
      <dgm:spPr/>
    </dgm:pt>
    <dgm:pt modelId="{3E1664D0-E929-014C-AF9C-0E32BCBEE155}" type="pres">
      <dgm:prSet presAssocID="{3FFEDEEC-716F-7842-9D1B-24FEE934E746}" presName="rootText" presStyleLbl="node3" presStyleIdx="7" presStyleCnt="8">
        <dgm:presLayoutVars>
          <dgm:chPref val="3"/>
        </dgm:presLayoutVars>
      </dgm:prSet>
      <dgm:spPr/>
      <dgm:t>
        <a:bodyPr/>
        <a:lstStyle/>
        <a:p>
          <a:endParaRPr lang="zh-CN" altLang="en-US"/>
        </a:p>
      </dgm:t>
    </dgm:pt>
    <dgm:pt modelId="{F95D9B0E-9D55-4947-96C1-5FC1C9AF4E57}" type="pres">
      <dgm:prSet presAssocID="{3FFEDEEC-716F-7842-9D1B-24FEE934E746}" presName="rootConnector" presStyleLbl="node3" presStyleIdx="7" presStyleCnt="8"/>
      <dgm:spPr/>
      <dgm:t>
        <a:bodyPr/>
        <a:lstStyle/>
        <a:p>
          <a:endParaRPr lang="zh-CN" altLang="en-US"/>
        </a:p>
      </dgm:t>
    </dgm:pt>
    <dgm:pt modelId="{5CDE21FB-4086-594A-A7BA-8B863355C831}" type="pres">
      <dgm:prSet presAssocID="{3FFEDEEC-716F-7842-9D1B-24FEE934E746}" presName="hierChild4" presStyleCnt="0"/>
      <dgm:spPr/>
    </dgm:pt>
    <dgm:pt modelId="{4B7489C8-CC84-EC42-AF96-DA2C7C5B4505}" type="pres">
      <dgm:prSet presAssocID="{3FFEDEEC-716F-7842-9D1B-24FEE934E746}" presName="hierChild5" presStyleCnt="0"/>
      <dgm:spPr/>
    </dgm:pt>
    <dgm:pt modelId="{1ADC25DC-7434-E04B-86D8-3AB6C31C2B1E}" type="pres">
      <dgm:prSet presAssocID="{3797A035-A4BF-FF48-A31A-2FF4E954A33B}" presName="hierChild5" presStyleCnt="0"/>
      <dgm:spPr/>
    </dgm:pt>
    <dgm:pt modelId="{B90D8BAB-70D7-9742-9FF6-2226D927B247}" type="pres">
      <dgm:prSet presAssocID="{F1393860-E218-4C46-8331-501296168CAE}" presName="hierChild3" presStyleCnt="0"/>
      <dgm:spPr/>
    </dgm:pt>
  </dgm:ptLst>
  <dgm:cxnLst>
    <dgm:cxn modelId="{BCEE5406-54C6-1D4E-A40C-7155B20A3C1C}" type="presOf" srcId="{F17A4814-D917-654E-832E-F5F06569243B}" destId="{8CB00A90-A994-5144-9CC4-D7A9D6B6D08E}" srcOrd="0" destOrd="0" presId="urn:microsoft.com/office/officeart/2009/3/layout/HorizontalOrganizationChart#61"/>
    <dgm:cxn modelId="{E1760C24-F54F-A948-B640-FB3522E35D06}" type="presOf" srcId="{F0C0D7FC-86A3-AE44-BF7B-F409CA25E00F}" destId="{A1D7F3E0-5216-C945-B0E7-14480CAE493B}" srcOrd="1" destOrd="0" presId="urn:microsoft.com/office/officeart/2009/3/layout/HorizontalOrganizationChart#61"/>
    <dgm:cxn modelId="{2384A621-2285-E340-A8B4-5B307149BFC5}" type="presOf" srcId="{5BA2D90B-F849-ED4E-9275-A38BFF5DFC91}" destId="{2EE4B752-A9F3-B541-9CE5-7F4DBD274B22}" srcOrd="0" destOrd="0" presId="urn:microsoft.com/office/officeart/2009/3/layout/HorizontalOrganizationChart#61"/>
    <dgm:cxn modelId="{5484F6E4-728A-C84C-8AA1-1FE378FB384A}" type="presOf" srcId="{9555ED22-6C41-BB45-8C5F-2067544B1466}" destId="{F028CAC8-A820-5741-9E27-8A54BAE6F059}" srcOrd="0" destOrd="0" presId="urn:microsoft.com/office/officeart/2009/3/layout/HorizontalOrganizationChart#61"/>
    <dgm:cxn modelId="{588DA2C3-C090-C24B-8B9E-D034F331A694}" type="presOf" srcId="{03632399-EEED-1241-BB70-4A82F235C8BC}" destId="{EF687DEA-EADE-FF4E-B1BB-A9E430552CBD}" srcOrd="0" destOrd="0" presId="urn:microsoft.com/office/officeart/2009/3/layout/HorizontalOrganizationChart#61"/>
    <dgm:cxn modelId="{0EB11D24-165A-8049-9EF9-FBDB24B36778}" srcId="{D50E349B-28F9-C949-8B84-3EC814BDD780}" destId="{F1393860-E218-4C46-8331-501296168CAE}" srcOrd="0" destOrd="0" parTransId="{2694C91B-6EDD-7043-8A3E-D3CEA20D322B}" sibTransId="{A86CDF05-32FB-AB46-B753-D4B57964EE7C}"/>
    <dgm:cxn modelId="{7E8A942B-8C28-634B-9F80-2F30FE7B453B}" type="presOf" srcId="{3FFEDEEC-716F-7842-9D1B-24FEE934E746}" destId="{F95D9B0E-9D55-4947-96C1-5FC1C9AF4E57}" srcOrd="1" destOrd="0" presId="urn:microsoft.com/office/officeart/2009/3/layout/HorizontalOrganizationChart#61"/>
    <dgm:cxn modelId="{B46276F3-7599-2F4E-8F08-0275EF801BD8}" srcId="{71BCD19D-8536-BB4A-B03B-C1BD7CAC2303}" destId="{E3D14B0A-1B3D-A54E-B2CA-659BB0616463}" srcOrd="1" destOrd="0" parTransId="{9D34A0E9-D94F-1445-85EE-1E60A7B6DED7}" sibTransId="{56A8FD7F-6B5D-7D4D-BC84-3106AE4E905A}"/>
    <dgm:cxn modelId="{090C019B-8617-B746-A99A-DE4F7F54B51E}" type="presOf" srcId="{3797A035-A4BF-FF48-A31A-2FF4E954A33B}" destId="{2129C4CE-A3AC-8344-8A3D-527D02D2648C}" srcOrd="1" destOrd="0" presId="urn:microsoft.com/office/officeart/2009/3/layout/HorizontalOrganizationChart#61"/>
    <dgm:cxn modelId="{64FBD1FD-9897-934D-8785-C545A7D2E6A7}" srcId="{71BCD19D-8536-BB4A-B03B-C1BD7CAC2303}" destId="{EC12A5C0-D9A8-024A-944C-2D2821EF95A3}" srcOrd="3" destOrd="0" parTransId="{F1B811DE-EA67-CA4B-B7A4-8CCD5BACE84D}" sibTransId="{0DF1C2AE-9955-DB4A-90DF-FB8010BF1F59}"/>
    <dgm:cxn modelId="{CB7813C5-CD5F-1E46-A2C0-B57E1DC4C23A}" srcId="{71BCD19D-8536-BB4A-B03B-C1BD7CAC2303}" destId="{9555ED22-6C41-BB45-8C5F-2067544B1466}" srcOrd="2" destOrd="0" parTransId="{16C3872D-8EC4-6544-80D3-E4F782D3ECA7}" sibTransId="{00BFCB72-3CF8-614D-B4D1-F45A6618E5D2}"/>
    <dgm:cxn modelId="{1FF16C09-0E43-D542-A5F2-15327886B4A6}" srcId="{3797A035-A4BF-FF48-A31A-2FF4E954A33B}" destId="{3FFEDEEC-716F-7842-9D1B-24FEE934E746}" srcOrd="2" destOrd="0" parTransId="{F17A4814-D917-654E-832E-F5F06569243B}" sibTransId="{070EE64D-4984-934E-B196-B165F5C197F5}"/>
    <dgm:cxn modelId="{24E7D945-0C46-FA4A-8DF7-4FC4D9005EDA}" type="presOf" srcId="{3797A035-A4BF-FF48-A31A-2FF4E954A33B}" destId="{0B1C9F7A-3E21-2B4D-B955-73042E8287C4}" srcOrd="0" destOrd="0" presId="urn:microsoft.com/office/officeart/2009/3/layout/HorizontalOrganizationChart#61"/>
    <dgm:cxn modelId="{34F6DB5E-B467-A545-BD54-FDAB4B0EBFB7}" type="presOf" srcId="{36ED8094-8FC6-E14B-8120-07A891B53B53}" destId="{121E82BE-6688-D94B-861C-CE196426997D}" srcOrd="1" destOrd="0" presId="urn:microsoft.com/office/officeart/2009/3/layout/HorizontalOrganizationChart#61"/>
    <dgm:cxn modelId="{8DE4C79C-4121-E146-8825-DD232E9454E2}" type="presOf" srcId="{EC12A5C0-D9A8-024A-944C-2D2821EF95A3}" destId="{4325A43E-FC58-2A48-8AC3-D2423F337E32}" srcOrd="0" destOrd="0" presId="urn:microsoft.com/office/officeart/2009/3/layout/HorizontalOrganizationChart#61"/>
    <dgm:cxn modelId="{E4A2B5D9-06AB-BF4D-A77F-C5041E4B8725}" type="presOf" srcId="{F0C0D7FC-86A3-AE44-BF7B-F409CA25E00F}" destId="{4ECA5700-17A7-504A-8644-FFFDA7614ADA}" srcOrd="0" destOrd="0" presId="urn:microsoft.com/office/officeart/2009/3/layout/HorizontalOrganizationChart#61"/>
    <dgm:cxn modelId="{94D798B2-F02C-F94D-9819-7C93FF6663C2}" type="presOf" srcId="{D50E349B-28F9-C949-8B84-3EC814BDD780}" destId="{398E6C03-8F9F-4349-AA8D-2DAB616D250D}" srcOrd="0" destOrd="0" presId="urn:microsoft.com/office/officeart/2009/3/layout/HorizontalOrganizationChart#61"/>
    <dgm:cxn modelId="{00E5D66E-683B-D24E-A509-8AADADEBFB0C}" srcId="{F1393860-E218-4C46-8331-501296168CAE}" destId="{3797A035-A4BF-FF48-A31A-2FF4E954A33B}" srcOrd="1" destOrd="0" parTransId="{5292EF45-6C68-E64E-84B9-1D8DF8BF20B7}" sibTransId="{1A4ED075-CC7F-7A4A-9FCE-ADC0424CDC1D}"/>
    <dgm:cxn modelId="{6B55ADCE-6870-1744-8B73-19A5C31C923F}" type="presOf" srcId="{5292EF45-6C68-E64E-84B9-1D8DF8BF20B7}" destId="{3349BA7E-55DB-7742-AB7C-89083A0A7487}" srcOrd="0" destOrd="0" presId="urn:microsoft.com/office/officeart/2009/3/layout/HorizontalOrganizationChart#61"/>
    <dgm:cxn modelId="{E8AA3A39-2045-A44B-804B-1FFB13FAB07B}" srcId="{F1393860-E218-4C46-8331-501296168CAE}" destId="{71BCD19D-8536-BB4A-B03B-C1BD7CAC2303}" srcOrd="0" destOrd="0" parTransId="{D6568C5B-23C5-3A47-B517-D26B73BEDEA8}" sibTransId="{1423F834-1666-3945-A6DC-F8BA61170A22}"/>
    <dgm:cxn modelId="{E50C0094-3111-1B40-B294-82879B069B31}" type="presOf" srcId="{71BCD19D-8536-BB4A-B03B-C1BD7CAC2303}" destId="{A12CBA9D-9BDD-F24E-99C4-1FC0A0294A8D}" srcOrd="1" destOrd="0" presId="urn:microsoft.com/office/officeart/2009/3/layout/HorizontalOrganizationChart#61"/>
    <dgm:cxn modelId="{5F4D412C-B743-5F45-AAAF-DD5410854AD7}" type="presOf" srcId="{F1393860-E218-4C46-8331-501296168CAE}" destId="{7A9BE3A9-44DC-CD41-88CE-E0B24AD80765}" srcOrd="0" destOrd="0" presId="urn:microsoft.com/office/officeart/2009/3/layout/HorizontalOrganizationChart#61"/>
    <dgm:cxn modelId="{3BDB6D85-1E3C-5045-9B8E-DF1EC929C018}" type="presOf" srcId="{13A63B36-3374-284D-92D6-5F6D8E8F7D66}" destId="{ACC50ABE-ABBD-7B41-A3C7-25A2966134E5}" srcOrd="0" destOrd="0" presId="urn:microsoft.com/office/officeart/2009/3/layout/HorizontalOrganizationChart#61"/>
    <dgm:cxn modelId="{F6F9AE23-640A-8540-BC01-27C40238C939}" type="presOf" srcId="{13A63B36-3374-284D-92D6-5F6D8E8F7D66}" destId="{BBC26FDC-53F0-E748-860D-A628C1A4EEC7}" srcOrd="1" destOrd="0" presId="urn:microsoft.com/office/officeart/2009/3/layout/HorizontalOrganizationChart#61"/>
    <dgm:cxn modelId="{4D1FC80F-10F3-FA4F-BD7B-9DD5F4AD7A6A}" type="presOf" srcId="{F1B811DE-EA67-CA4B-B7A4-8CCD5BACE84D}" destId="{6344C9BB-567F-734B-8EAA-3309CD8E1A7C}" srcOrd="0" destOrd="0" presId="urn:microsoft.com/office/officeart/2009/3/layout/HorizontalOrganizationChart#61"/>
    <dgm:cxn modelId="{701DE6F1-BA0B-6748-BF2B-C75955EE775B}" srcId="{71BCD19D-8536-BB4A-B03B-C1BD7CAC2303}" destId="{13A63B36-3374-284D-92D6-5F6D8E8F7D66}" srcOrd="0" destOrd="0" parTransId="{40C4EB36-C8CD-B346-B9D2-D72E7F32E333}" sibTransId="{B8013983-7083-5049-8FB6-FBE617C3E4FD}"/>
    <dgm:cxn modelId="{651F3F04-AFAF-BE4D-8D2F-DC3BD1260158}" type="presOf" srcId="{EC12A5C0-D9A8-024A-944C-2D2821EF95A3}" destId="{FAC5B73C-D5B1-C446-A35B-BF1E623546F9}" srcOrd="1" destOrd="0" presId="urn:microsoft.com/office/officeart/2009/3/layout/HorizontalOrganizationChart#61"/>
    <dgm:cxn modelId="{5561AC5C-0073-794C-A723-E6BB391D8871}" type="presOf" srcId="{F1393860-E218-4C46-8331-501296168CAE}" destId="{154A60D6-BDAE-734B-91DD-04D564CEA8CC}" srcOrd="1" destOrd="0" presId="urn:microsoft.com/office/officeart/2009/3/layout/HorizontalOrganizationChart#61"/>
    <dgm:cxn modelId="{00724CD2-A343-5045-BA78-7937B52E516D}" srcId="{71BCD19D-8536-BB4A-B03B-C1BD7CAC2303}" destId="{72822DC6-3A36-5E4E-9853-A83E60BD79BA}" srcOrd="4" destOrd="0" parTransId="{03632399-EEED-1241-BB70-4A82F235C8BC}" sibTransId="{7A72A9BA-81CC-5E4E-AE9A-E37BED04F621}"/>
    <dgm:cxn modelId="{6C0800DA-BAE6-664A-8B8D-F3AE59FB2247}" type="presOf" srcId="{16C3872D-8EC4-6544-80D3-E4F782D3ECA7}" destId="{5981F1F6-605C-4444-921D-82FD28DF5D83}" srcOrd="0" destOrd="0" presId="urn:microsoft.com/office/officeart/2009/3/layout/HorizontalOrganizationChart#61"/>
    <dgm:cxn modelId="{620ADFBF-9547-2D43-B09C-0FA0B65D30F2}" type="presOf" srcId="{E3D14B0A-1B3D-A54E-B2CA-659BB0616463}" destId="{DFBE26A6-8925-564F-B68B-CD095A1BAEB5}" srcOrd="1" destOrd="0" presId="urn:microsoft.com/office/officeart/2009/3/layout/HorizontalOrganizationChart#61"/>
    <dgm:cxn modelId="{FE2EB213-4619-2D48-9A8B-DBAD7360C7E2}" srcId="{3797A035-A4BF-FF48-A31A-2FF4E954A33B}" destId="{36ED8094-8FC6-E14B-8120-07A891B53B53}" srcOrd="1" destOrd="0" parTransId="{97B5D1E9-68D6-C549-955F-F1E92922E356}" sibTransId="{338C97B2-E13C-C847-9BDB-A3235ADCD704}"/>
    <dgm:cxn modelId="{6BC74BB0-19DF-334A-A901-6CF199A5BC17}" type="presOf" srcId="{D6568C5B-23C5-3A47-B517-D26B73BEDEA8}" destId="{678243EC-7327-B34A-8FC8-7838A7B16A4C}" srcOrd="0" destOrd="0" presId="urn:microsoft.com/office/officeart/2009/3/layout/HorizontalOrganizationChart#61"/>
    <dgm:cxn modelId="{8369A7A2-C46C-C940-A9DB-678AB89C0BBC}" type="presOf" srcId="{72822DC6-3A36-5E4E-9853-A83E60BD79BA}" destId="{0FA2A8D7-4FF6-104F-9CB8-82C78750DAA6}" srcOrd="0" destOrd="0" presId="urn:microsoft.com/office/officeart/2009/3/layout/HorizontalOrganizationChart#61"/>
    <dgm:cxn modelId="{DFB7EB7C-9CFF-BE4C-9115-1FE336FB22FC}" type="presOf" srcId="{97B5D1E9-68D6-C549-955F-F1E92922E356}" destId="{0B357B09-51E0-7944-9130-1BF73F1CF4FA}" srcOrd="0" destOrd="0" presId="urn:microsoft.com/office/officeart/2009/3/layout/HorizontalOrganizationChart#61"/>
    <dgm:cxn modelId="{96359583-DBFD-014B-8299-A003B6652B04}" type="presOf" srcId="{40C4EB36-C8CD-B346-B9D2-D72E7F32E333}" destId="{468595A4-34CD-7B4E-A93B-D74607820C64}" srcOrd="0" destOrd="0" presId="urn:microsoft.com/office/officeart/2009/3/layout/HorizontalOrganizationChart#61"/>
    <dgm:cxn modelId="{7CF03EA0-64EB-1147-84F7-26D8BDF007AB}" type="presOf" srcId="{E3D14B0A-1B3D-A54E-B2CA-659BB0616463}" destId="{0D1179E5-1740-AA4C-A201-A582E5DE7226}" srcOrd="0" destOrd="0" presId="urn:microsoft.com/office/officeart/2009/3/layout/HorizontalOrganizationChart#61"/>
    <dgm:cxn modelId="{BBDC106A-FE03-1243-A8FA-A15822F6F467}" srcId="{3797A035-A4BF-FF48-A31A-2FF4E954A33B}" destId="{F0C0D7FC-86A3-AE44-BF7B-F409CA25E00F}" srcOrd="0" destOrd="0" parTransId="{5BA2D90B-F849-ED4E-9275-A38BFF5DFC91}" sibTransId="{3C0DE076-9EA4-7346-9B10-62D106D6DE07}"/>
    <dgm:cxn modelId="{C7296073-3351-2C4A-B7A3-4437C0C09D83}" type="presOf" srcId="{36ED8094-8FC6-E14B-8120-07A891B53B53}" destId="{62F63B1D-4A2E-AB4B-A8F4-286990B3D811}" srcOrd="0" destOrd="0" presId="urn:microsoft.com/office/officeart/2009/3/layout/HorizontalOrganizationChart#61"/>
    <dgm:cxn modelId="{F410998D-2D0E-E54F-8490-E798BBD52E9C}" type="presOf" srcId="{3FFEDEEC-716F-7842-9D1B-24FEE934E746}" destId="{3E1664D0-E929-014C-AF9C-0E32BCBEE155}" srcOrd="0" destOrd="0" presId="urn:microsoft.com/office/officeart/2009/3/layout/HorizontalOrganizationChart#61"/>
    <dgm:cxn modelId="{DA942178-695C-C84C-A53E-AAA60EBF578A}" type="presOf" srcId="{9555ED22-6C41-BB45-8C5F-2067544B1466}" destId="{FC1FF6ED-7E81-5547-BAFF-CB9348D16E70}" srcOrd="1" destOrd="0" presId="urn:microsoft.com/office/officeart/2009/3/layout/HorizontalOrganizationChart#61"/>
    <dgm:cxn modelId="{BA21B6BE-7250-4544-87BA-8B505BC49E68}" type="presOf" srcId="{9D34A0E9-D94F-1445-85EE-1E60A7B6DED7}" destId="{0C96A14A-B208-8E41-B0F9-A654C22A9FD3}" srcOrd="0" destOrd="0" presId="urn:microsoft.com/office/officeart/2009/3/layout/HorizontalOrganizationChart#61"/>
    <dgm:cxn modelId="{47CB09C1-0B8E-FC43-91ED-243D4FF0AFD7}" type="presOf" srcId="{71BCD19D-8536-BB4A-B03B-C1BD7CAC2303}" destId="{753E5653-5F1A-6D4E-BEE7-0DA6ACC49661}" srcOrd="0" destOrd="0" presId="urn:microsoft.com/office/officeart/2009/3/layout/HorizontalOrganizationChart#61"/>
    <dgm:cxn modelId="{D53F350A-D2E6-824A-BADE-AF80A66D6D45}" type="presOf" srcId="{72822DC6-3A36-5E4E-9853-A83E60BD79BA}" destId="{D67E7129-FA1E-E348-8275-34046E1DE3EF}" srcOrd="1" destOrd="0" presId="urn:microsoft.com/office/officeart/2009/3/layout/HorizontalOrganizationChart#61"/>
    <dgm:cxn modelId="{6CE879EA-9EE6-AE4F-95E0-9EC7EA36F792}" type="presParOf" srcId="{398E6C03-8F9F-4349-AA8D-2DAB616D250D}" destId="{32FE5A51-04B1-AA45-B47B-BDFD8B2CC6FC}" srcOrd="0" destOrd="0" presId="urn:microsoft.com/office/officeart/2009/3/layout/HorizontalOrganizationChart#61"/>
    <dgm:cxn modelId="{5BCB9FB0-3110-7E48-B0F0-0B3DF4FD64BF}" type="presParOf" srcId="{32FE5A51-04B1-AA45-B47B-BDFD8B2CC6FC}" destId="{49835320-4502-0B42-94B9-A27B2DC0FECD}" srcOrd="0" destOrd="0" presId="urn:microsoft.com/office/officeart/2009/3/layout/HorizontalOrganizationChart#61"/>
    <dgm:cxn modelId="{DEFC1250-FCB8-5046-8999-ECB1C0637D79}" type="presParOf" srcId="{49835320-4502-0B42-94B9-A27B2DC0FECD}" destId="{7A9BE3A9-44DC-CD41-88CE-E0B24AD80765}" srcOrd="0" destOrd="0" presId="urn:microsoft.com/office/officeart/2009/3/layout/HorizontalOrganizationChart#61"/>
    <dgm:cxn modelId="{D079E173-F2A3-234C-8067-6DE749C9288E}" type="presParOf" srcId="{49835320-4502-0B42-94B9-A27B2DC0FECD}" destId="{154A60D6-BDAE-734B-91DD-04D564CEA8CC}" srcOrd="1" destOrd="0" presId="urn:microsoft.com/office/officeart/2009/3/layout/HorizontalOrganizationChart#61"/>
    <dgm:cxn modelId="{3023ABD7-2EC2-254B-935D-12D01832DD9E}" type="presParOf" srcId="{32FE5A51-04B1-AA45-B47B-BDFD8B2CC6FC}" destId="{BA918F70-BE17-C545-8385-5689E3C90E67}" srcOrd="1" destOrd="0" presId="urn:microsoft.com/office/officeart/2009/3/layout/HorizontalOrganizationChart#61"/>
    <dgm:cxn modelId="{7FE9DB66-4B65-BC41-838E-1D7BFDC9009E}" type="presParOf" srcId="{BA918F70-BE17-C545-8385-5689E3C90E67}" destId="{678243EC-7327-B34A-8FC8-7838A7B16A4C}" srcOrd="0" destOrd="0" presId="urn:microsoft.com/office/officeart/2009/3/layout/HorizontalOrganizationChart#61"/>
    <dgm:cxn modelId="{BDBFC79E-7E6A-1043-A019-2B5BBCF7EDAB}" type="presParOf" srcId="{BA918F70-BE17-C545-8385-5689E3C90E67}" destId="{3237874F-AFFA-BD4E-8C07-C45464427FB1}" srcOrd="1" destOrd="0" presId="urn:microsoft.com/office/officeart/2009/3/layout/HorizontalOrganizationChart#61"/>
    <dgm:cxn modelId="{DEE37832-66B4-E642-B1E0-D73832A345AD}" type="presParOf" srcId="{3237874F-AFFA-BD4E-8C07-C45464427FB1}" destId="{F40C20DA-14E5-AD4D-BC12-39D7A9C37220}" srcOrd="0" destOrd="0" presId="urn:microsoft.com/office/officeart/2009/3/layout/HorizontalOrganizationChart#61"/>
    <dgm:cxn modelId="{81D73812-2E5A-8844-8CE0-FBD90011BA67}" type="presParOf" srcId="{F40C20DA-14E5-AD4D-BC12-39D7A9C37220}" destId="{753E5653-5F1A-6D4E-BEE7-0DA6ACC49661}" srcOrd="0" destOrd="0" presId="urn:microsoft.com/office/officeart/2009/3/layout/HorizontalOrganizationChart#61"/>
    <dgm:cxn modelId="{E620F709-A0E6-9749-A523-A0C1D3335C5F}" type="presParOf" srcId="{F40C20DA-14E5-AD4D-BC12-39D7A9C37220}" destId="{A12CBA9D-9BDD-F24E-99C4-1FC0A0294A8D}" srcOrd="1" destOrd="0" presId="urn:microsoft.com/office/officeart/2009/3/layout/HorizontalOrganizationChart#61"/>
    <dgm:cxn modelId="{709E2357-B783-FB43-88E3-7FDA0E69D75A}" type="presParOf" srcId="{3237874F-AFFA-BD4E-8C07-C45464427FB1}" destId="{EFF70E09-D2B2-574F-8DB1-0E71AD78BC35}" srcOrd="1" destOrd="0" presId="urn:microsoft.com/office/officeart/2009/3/layout/HorizontalOrganizationChart#61"/>
    <dgm:cxn modelId="{B7470198-D3D6-CF45-BD06-FDCAB0347469}" type="presParOf" srcId="{EFF70E09-D2B2-574F-8DB1-0E71AD78BC35}" destId="{468595A4-34CD-7B4E-A93B-D74607820C64}" srcOrd="0" destOrd="0" presId="urn:microsoft.com/office/officeart/2009/3/layout/HorizontalOrganizationChart#61"/>
    <dgm:cxn modelId="{3761D369-529A-F44B-8E0E-AF1571015BAE}" type="presParOf" srcId="{EFF70E09-D2B2-574F-8DB1-0E71AD78BC35}" destId="{352E6B71-45DF-4949-AD67-EA8245413D89}" srcOrd="1" destOrd="0" presId="urn:microsoft.com/office/officeart/2009/3/layout/HorizontalOrganizationChart#61"/>
    <dgm:cxn modelId="{9D8BE2F8-6DCF-B749-AB8F-07EF39D46967}" type="presParOf" srcId="{352E6B71-45DF-4949-AD67-EA8245413D89}" destId="{7FA1DAAD-CF8D-374B-84DD-AE71A262E8BD}" srcOrd="0" destOrd="0" presId="urn:microsoft.com/office/officeart/2009/3/layout/HorizontalOrganizationChart#61"/>
    <dgm:cxn modelId="{0E924A39-04CB-184E-8B6C-192A7A4CFDFF}" type="presParOf" srcId="{7FA1DAAD-CF8D-374B-84DD-AE71A262E8BD}" destId="{ACC50ABE-ABBD-7B41-A3C7-25A2966134E5}" srcOrd="0" destOrd="0" presId="urn:microsoft.com/office/officeart/2009/3/layout/HorizontalOrganizationChart#61"/>
    <dgm:cxn modelId="{C943416B-0B0A-F347-A6D3-335374937407}" type="presParOf" srcId="{7FA1DAAD-CF8D-374B-84DD-AE71A262E8BD}" destId="{BBC26FDC-53F0-E748-860D-A628C1A4EEC7}" srcOrd="1" destOrd="0" presId="urn:microsoft.com/office/officeart/2009/3/layout/HorizontalOrganizationChart#61"/>
    <dgm:cxn modelId="{1C4ACE9C-B1C1-DF44-8B1B-917DAAA78A8E}" type="presParOf" srcId="{352E6B71-45DF-4949-AD67-EA8245413D89}" destId="{8564C0E9-685D-324D-847C-CA4CBC27FB5F}" srcOrd="1" destOrd="0" presId="urn:microsoft.com/office/officeart/2009/3/layout/HorizontalOrganizationChart#61"/>
    <dgm:cxn modelId="{6CD9A3B0-0445-294D-97F3-CF14879A996A}" type="presParOf" srcId="{352E6B71-45DF-4949-AD67-EA8245413D89}" destId="{455D2391-5914-0240-86FE-D70A07FF718A}" srcOrd="2" destOrd="0" presId="urn:microsoft.com/office/officeart/2009/3/layout/HorizontalOrganizationChart#61"/>
    <dgm:cxn modelId="{331E15F2-293A-624D-BB73-F767F72630D5}" type="presParOf" srcId="{EFF70E09-D2B2-574F-8DB1-0E71AD78BC35}" destId="{0C96A14A-B208-8E41-B0F9-A654C22A9FD3}" srcOrd="2" destOrd="0" presId="urn:microsoft.com/office/officeart/2009/3/layout/HorizontalOrganizationChart#61"/>
    <dgm:cxn modelId="{760FDEE8-48CF-1F42-A838-C7A6D8F275E1}" type="presParOf" srcId="{EFF70E09-D2B2-574F-8DB1-0E71AD78BC35}" destId="{ADE3251D-1AF0-FA49-BB17-3BF555664FFC}" srcOrd="3" destOrd="0" presId="urn:microsoft.com/office/officeart/2009/3/layout/HorizontalOrganizationChart#61"/>
    <dgm:cxn modelId="{F7CE2E22-5AF2-244A-A2AB-BA895EDA8B0E}" type="presParOf" srcId="{ADE3251D-1AF0-FA49-BB17-3BF555664FFC}" destId="{A0764D40-A23F-2644-A023-59F3DBFF4074}" srcOrd="0" destOrd="0" presId="urn:microsoft.com/office/officeart/2009/3/layout/HorizontalOrganizationChart#61"/>
    <dgm:cxn modelId="{FCE901C5-2B7B-2645-A10F-B6EE60723A1D}" type="presParOf" srcId="{A0764D40-A23F-2644-A023-59F3DBFF4074}" destId="{0D1179E5-1740-AA4C-A201-A582E5DE7226}" srcOrd="0" destOrd="0" presId="urn:microsoft.com/office/officeart/2009/3/layout/HorizontalOrganizationChart#61"/>
    <dgm:cxn modelId="{44ECBDF1-5690-3F49-89B3-926F51EFA5B7}" type="presParOf" srcId="{A0764D40-A23F-2644-A023-59F3DBFF4074}" destId="{DFBE26A6-8925-564F-B68B-CD095A1BAEB5}" srcOrd="1" destOrd="0" presId="urn:microsoft.com/office/officeart/2009/3/layout/HorizontalOrganizationChart#61"/>
    <dgm:cxn modelId="{355D83C5-3DB5-954E-8BFD-B713A9582910}" type="presParOf" srcId="{ADE3251D-1AF0-FA49-BB17-3BF555664FFC}" destId="{C07E3224-9A7F-4840-A3B5-A6083513A089}" srcOrd="1" destOrd="0" presId="urn:microsoft.com/office/officeart/2009/3/layout/HorizontalOrganizationChart#61"/>
    <dgm:cxn modelId="{2D8E0DF1-8F5E-CF4F-A270-099863A3117A}" type="presParOf" srcId="{ADE3251D-1AF0-FA49-BB17-3BF555664FFC}" destId="{CD672289-C488-414D-9840-9A3C603A1D65}" srcOrd="2" destOrd="0" presId="urn:microsoft.com/office/officeart/2009/3/layout/HorizontalOrganizationChart#61"/>
    <dgm:cxn modelId="{C3431EE0-0FE4-DF4D-95FF-320A9BA4B1DE}" type="presParOf" srcId="{EFF70E09-D2B2-574F-8DB1-0E71AD78BC35}" destId="{5981F1F6-605C-4444-921D-82FD28DF5D83}" srcOrd="4" destOrd="0" presId="urn:microsoft.com/office/officeart/2009/3/layout/HorizontalOrganizationChart#61"/>
    <dgm:cxn modelId="{4AA09637-87AC-4E49-8D74-206A24323F86}" type="presParOf" srcId="{EFF70E09-D2B2-574F-8DB1-0E71AD78BC35}" destId="{396C5FE2-3AF4-904B-A8F2-E31FAB232ACC}" srcOrd="5" destOrd="0" presId="urn:microsoft.com/office/officeart/2009/3/layout/HorizontalOrganizationChart#61"/>
    <dgm:cxn modelId="{762949FF-D650-384D-A581-964195854550}" type="presParOf" srcId="{396C5FE2-3AF4-904B-A8F2-E31FAB232ACC}" destId="{7D299343-F6A7-564A-9BE1-A919220600EC}" srcOrd="0" destOrd="0" presId="urn:microsoft.com/office/officeart/2009/3/layout/HorizontalOrganizationChart#61"/>
    <dgm:cxn modelId="{B10166B6-A3A9-7943-A62C-585D55C1ACF0}" type="presParOf" srcId="{7D299343-F6A7-564A-9BE1-A919220600EC}" destId="{F028CAC8-A820-5741-9E27-8A54BAE6F059}" srcOrd="0" destOrd="0" presId="urn:microsoft.com/office/officeart/2009/3/layout/HorizontalOrganizationChart#61"/>
    <dgm:cxn modelId="{1C88922C-5B7C-5843-8E6C-0059FC2DC1F7}" type="presParOf" srcId="{7D299343-F6A7-564A-9BE1-A919220600EC}" destId="{FC1FF6ED-7E81-5547-BAFF-CB9348D16E70}" srcOrd="1" destOrd="0" presId="urn:microsoft.com/office/officeart/2009/3/layout/HorizontalOrganizationChart#61"/>
    <dgm:cxn modelId="{3CD2AC02-4005-ED42-9B3A-6C1F52EBC3C7}" type="presParOf" srcId="{396C5FE2-3AF4-904B-A8F2-E31FAB232ACC}" destId="{68746543-447A-0C45-B90C-4BFDBF6B1A4B}" srcOrd="1" destOrd="0" presId="urn:microsoft.com/office/officeart/2009/3/layout/HorizontalOrganizationChart#61"/>
    <dgm:cxn modelId="{00D8B007-7B79-7249-B014-1DA0E662B705}" type="presParOf" srcId="{396C5FE2-3AF4-904B-A8F2-E31FAB232ACC}" destId="{87BBA3C8-6E51-6447-865C-AFCB6CD25A36}" srcOrd="2" destOrd="0" presId="urn:microsoft.com/office/officeart/2009/3/layout/HorizontalOrganizationChart#61"/>
    <dgm:cxn modelId="{B380F395-8442-AF47-B9FF-45A20D21627F}" type="presParOf" srcId="{EFF70E09-D2B2-574F-8DB1-0E71AD78BC35}" destId="{6344C9BB-567F-734B-8EAA-3309CD8E1A7C}" srcOrd="6" destOrd="0" presId="urn:microsoft.com/office/officeart/2009/3/layout/HorizontalOrganizationChart#61"/>
    <dgm:cxn modelId="{FC501BD2-72DE-F841-80EB-76A70642E921}" type="presParOf" srcId="{EFF70E09-D2B2-574F-8DB1-0E71AD78BC35}" destId="{00F67304-68BC-224E-A9AC-ABC5EBBE26EF}" srcOrd="7" destOrd="0" presId="urn:microsoft.com/office/officeart/2009/3/layout/HorizontalOrganizationChart#61"/>
    <dgm:cxn modelId="{C94BB0AA-FE1C-B744-9586-C75B8FBEE8BB}" type="presParOf" srcId="{00F67304-68BC-224E-A9AC-ABC5EBBE26EF}" destId="{BA6A08D5-3EC0-524B-A097-14B0A599AC23}" srcOrd="0" destOrd="0" presId="urn:microsoft.com/office/officeart/2009/3/layout/HorizontalOrganizationChart#61"/>
    <dgm:cxn modelId="{D70E8EA7-4E17-7C4A-8717-22B888435C49}" type="presParOf" srcId="{BA6A08D5-3EC0-524B-A097-14B0A599AC23}" destId="{4325A43E-FC58-2A48-8AC3-D2423F337E32}" srcOrd="0" destOrd="0" presId="urn:microsoft.com/office/officeart/2009/3/layout/HorizontalOrganizationChart#61"/>
    <dgm:cxn modelId="{F1F3B5A6-6BB5-914B-82CB-C5EE744F92E1}" type="presParOf" srcId="{BA6A08D5-3EC0-524B-A097-14B0A599AC23}" destId="{FAC5B73C-D5B1-C446-A35B-BF1E623546F9}" srcOrd="1" destOrd="0" presId="urn:microsoft.com/office/officeart/2009/3/layout/HorizontalOrganizationChart#61"/>
    <dgm:cxn modelId="{D4116BFC-3883-C945-904E-72ADF31E8A67}" type="presParOf" srcId="{00F67304-68BC-224E-A9AC-ABC5EBBE26EF}" destId="{0EDAE0D8-B382-544D-BE0C-F63AAD542BC4}" srcOrd="1" destOrd="0" presId="urn:microsoft.com/office/officeart/2009/3/layout/HorizontalOrganizationChart#61"/>
    <dgm:cxn modelId="{EA131BD6-2E5B-184A-99A9-0E6A265EB974}" type="presParOf" srcId="{00F67304-68BC-224E-A9AC-ABC5EBBE26EF}" destId="{EA5C7F49-F39B-994C-A346-074CB1E7CFD7}" srcOrd="2" destOrd="0" presId="urn:microsoft.com/office/officeart/2009/3/layout/HorizontalOrganizationChart#61"/>
    <dgm:cxn modelId="{37D13E0B-9E0D-A443-B49E-40FE5CB81D36}" type="presParOf" srcId="{EFF70E09-D2B2-574F-8DB1-0E71AD78BC35}" destId="{EF687DEA-EADE-FF4E-B1BB-A9E430552CBD}" srcOrd="8" destOrd="0" presId="urn:microsoft.com/office/officeart/2009/3/layout/HorizontalOrganizationChart#61"/>
    <dgm:cxn modelId="{8E797092-E27E-624C-A88B-C91291139422}" type="presParOf" srcId="{EFF70E09-D2B2-574F-8DB1-0E71AD78BC35}" destId="{F723A8A7-2BC7-E24B-87BF-7627E07D135A}" srcOrd="9" destOrd="0" presId="urn:microsoft.com/office/officeart/2009/3/layout/HorizontalOrganizationChart#61"/>
    <dgm:cxn modelId="{CAA2AD78-7AD9-514E-A70A-598B1631F95A}" type="presParOf" srcId="{F723A8A7-2BC7-E24B-87BF-7627E07D135A}" destId="{452B6844-14C4-E64F-9927-E661D7ED3532}" srcOrd="0" destOrd="0" presId="urn:microsoft.com/office/officeart/2009/3/layout/HorizontalOrganizationChart#61"/>
    <dgm:cxn modelId="{3CAADF84-2C12-1242-8D6E-425B0A2F65CD}" type="presParOf" srcId="{452B6844-14C4-E64F-9927-E661D7ED3532}" destId="{0FA2A8D7-4FF6-104F-9CB8-82C78750DAA6}" srcOrd="0" destOrd="0" presId="urn:microsoft.com/office/officeart/2009/3/layout/HorizontalOrganizationChart#61"/>
    <dgm:cxn modelId="{04D9A192-6485-7946-B58C-93CF23B70E65}" type="presParOf" srcId="{452B6844-14C4-E64F-9927-E661D7ED3532}" destId="{D67E7129-FA1E-E348-8275-34046E1DE3EF}" srcOrd="1" destOrd="0" presId="urn:microsoft.com/office/officeart/2009/3/layout/HorizontalOrganizationChart#61"/>
    <dgm:cxn modelId="{97289FDF-765C-8C4D-9761-907665850272}" type="presParOf" srcId="{F723A8A7-2BC7-E24B-87BF-7627E07D135A}" destId="{753A71DF-7D67-C84F-8055-664F6EC8814A}" srcOrd="1" destOrd="0" presId="urn:microsoft.com/office/officeart/2009/3/layout/HorizontalOrganizationChart#61"/>
    <dgm:cxn modelId="{71460638-60AF-9D4E-8795-E71630DD894A}" type="presParOf" srcId="{F723A8A7-2BC7-E24B-87BF-7627E07D135A}" destId="{85197692-15DD-7144-8A38-1B66377F1444}" srcOrd="2" destOrd="0" presId="urn:microsoft.com/office/officeart/2009/3/layout/HorizontalOrganizationChart#61"/>
    <dgm:cxn modelId="{84FA7335-91B4-C34B-88E2-7309491A88A7}" type="presParOf" srcId="{3237874F-AFFA-BD4E-8C07-C45464427FB1}" destId="{DA918BAC-329D-AE47-84FC-32A98DC00FC0}" srcOrd="2" destOrd="0" presId="urn:microsoft.com/office/officeart/2009/3/layout/HorizontalOrganizationChart#61"/>
    <dgm:cxn modelId="{E652D2F0-C1E9-5E4F-B09F-C4CF4C5CE852}" type="presParOf" srcId="{BA918F70-BE17-C545-8385-5689E3C90E67}" destId="{3349BA7E-55DB-7742-AB7C-89083A0A7487}" srcOrd="2" destOrd="0" presId="urn:microsoft.com/office/officeart/2009/3/layout/HorizontalOrganizationChart#61"/>
    <dgm:cxn modelId="{02606184-37B1-D24E-A6AA-648CA9EE7FAD}" type="presParOf" srcId="{BA918F70-BE17-C545-8385-5689E3C90E67}" destId="{B090536A-D5DA-CF45-B532-99A837B98C87}" srcOrd="3" destOrd="0" presId="urn:microsoft.com/office/officeart/2009/3/layout/HorizontalOrganizationChart#61"/>
    <dgm:cxn modelId="{E4490C7F-E280-D94D-B3AC-7812948D1F0A}" type="presParOf" srcId="{B090536A-D5DA-CF45-B532-99A837B98C87}" destId="{6E903D2C-002E-2C4C-8A79-BDD3E56BD72B}" srcOrd="0" destOrd="0" presId="urn:microsoft.com/office/officeart/2009/3/layout/HorizontalOrganizationChart#61"/>
    <dgm:cxn modelId="{99C1F3C1-EF4F-3744-987E-55A3E5430CB8}" type="presParOf" srcId="{6E903D2C-002E-2C4C-8A79-BDD3E56BD72B}" destId="{0B1C9F7A-3E21-2B4D-B955-73042E8287C4}" srcOrd="0" destOrd="0" presId="urn:microsoft.com/office/officeart/2009/3/layout/HorizontalOrganizationChart#61"/>
    <dgm:cxn modelId="{B2229E40-93A0-5D44-94CD-6FA5268EBCD9}" type="presParOf" srcId="{6E903D2C-002E-2C4C-8A79-BDD3E56BD72B}" destId="{2129C4CE-A3AC-8344-8A3D-527D02D2648C}" srcOrd="1" destOrd="0" presId="urn:microsoft.com/office/officeart/2009/3/layout/HorizontalOrganizationChart#61"/>
    <dgm:cxn modelId="{220C228E-6B0B-4E49-A2FE-0FF06FF197DA}" type="presParOf" srcId="{B090536A-D5DA-CF45-B532-99A837B98C87}" destId="{620DEB44-EAF3-534F-A38F-C48A3BF223D9}" srcOrd="1" destOrd="0" presId="urn:microsoft.com/office/officeart/2009/3/layout/HorizontalOrganizationChart#61"/>
    <dgm:cxn modelId="{66A4C248-5AAE-3343-8174-404B87D959D0}" type="presParOf" srcId="{620DEB44-EAF3-534F-A38F-C48A3BF223D9}" destId="{2EE4B752-A9F3-B541-9CE5-7F4DBD274B22}" srcOrd="0" destOrd="0" presId="urn:microsoft.com/office/officeart/2009/3/layout/HorizontalOrganizationChart#61"/>
    <dgm:cxn modelId="{EE0CEF7B-1906-FA45-96B7-FE87BC094A53}" type="presParOf" srcId="{620DEB44-EAF3-534F-A38F-C48A3BF223D9}" destId="{D06B96C0-DDE0-A047-8835-91CC3FDDA2C1}" srcOrd="1" destOrd="0" presId="urn:microsoft.com/office/officeart/2009/3/layout/HorizontalOrganizationChart#61"/>
    <dgm:cxn modelId="{9329EE15-2F4E-704F-A4B2-674642C56A6F}" type="presParOf" srcId="{D06B96C0-DDE0-A047-8835-91CC3FDDA2C1}" destId="{94CCAB10-D0AC-9442-AFC2-478BF1B01B0A}" srcOrd="0" destOrd="0" presId="urn:microsoft.com/office/officeart/2009/3/layout/HorizontalOrganizationChart#61"/>
    <dgm:cxn modelId="{B303E346-F627-2445-8428-0B83EA3250BB}" type="presParOf" srcId="{94CCAB10-D0AC-9442-AFC2-478BF1B01B0A}" destId="{4ECA5700-17A7-504A-8644-FFFDA7614ADA}" srcOrd="0" destOrd="0" presId="urn:microsoft.com/office/officeart/2009/3/layout/HorizontalOrganizationChart#61"/>
    <dgm:cxn modelId="{68FFF07E-3B48-2A43-B9A3-2AB0DF9EAC94}" type="presParOf" srcId="{94CCAB10-D0AC-9442-AFC2-478BF1B01B0A}" destId="{A1D7F3E0-5216-C945-B0E7-14480CAE493B}" srcOrd="1" destOrd="0" presId="urn:microsoft.com/office/officeart/2009/3/layout/HorizontalOrganizationChart#61"/>
    <dgm:cxn modelId="{67D89402-A181-9D45-891F-C6373E43D45D}" type="presParOf" srcId="{D06B96C0-DDE0-A047-8835-91CC3FDDA2C1}" destId="{1C9D385C-38CF-1941-9EE5-D3B40537D79B}" srcOrd="1" destOrd="0" presId="urn:microsoft.com/office/officeart/2009/3/layout/HorizontalOrganizationChart#61"/>
    <dgm:cxn modelId="{093E956B-A6C3-EF43-A600-C17A985292A3}" type="presParOf" srcId="{D06B96C0-DDE0-A047-8835-91CC3FDDA2C1}" destId="{25E5B2B1-EA08-F246-BDED-2980B30D92A2}" srcOrd="2" destOrd="0" presId="urn:microsoft.com/office/officeart/2009/3/layout/HorizontalOrganizationChart#61"/>
    <dgm:cxn modelId="{933EBACC-10C0-A34E-865B-1BDDB812F191}" type="presParOf" srcId="{620DEB44-EAF3-534F-A38F-C48A3BF223D9}" destId="{0B357B09-51E0-7944-9130-1BF73F1CF4FA}" srcOrd="2" destOrd="0" presId="urn:microsoft.com/office/officeart/2009/3/layout/HorizontalOrganizationChart#61"/>
    <dgm:cxn modelId="{A898E35A-169D-744A-A9A2-D5D68A6E4235}" type="presParOf" srcId="{620DEB44-EAF3-534F-A38F-C48A3BF223D9}" destId="{FDD75930-25F8-FE41-B949-F535C0819F5C}" srcOrd="3" destOrd="0" presId="urn:microsoft.com/office/officeart/2009/3/layout/HorizontalOrganizationChart#61"/>
    <dgm:cxn modelId="{8F01AAD6-A2D1-FF46-B81A-04B5789FBAF2}" type="presParOf" srcId="{FDD75930-25F8-FE41-B949-F535C0819F5C}" destId="{E340147C-0601-2140-9F86-259A88546DBB}" srcOrd="0" destOrd="0" presId="urn:microsoft.com/office/officeart/2009/3/layout/HorizontalOrganizationChart#61"/>
    <dgm:cxn modelId="{C19C6DC1-9A17-5F42-ADEF-C74B07BA178B}" type="presParOf" srcId="{E340147C-0601-2140-9F86-259A88546DBB}" destId="{62F63B1D-4A2E-AB4B-A8F4-286990B3D811}" srcOrd="0" destOrd="0" presId="urn:microsoft.com/office/officeart/2009/3/layout/HorizontalOrganizationChart#61"/>
    <dgm:cxn modelId="{0F3D1523-7FCE-0147-81DF-D1CB095360B4}" type="presParOf" srcId="{E340147C-0601-2140-9F86-259A88546DBB}" destId="{121E82BE-6688-D94B-861C-CE196426997D}" srcOrd="1" destOrd="0" presId="urn:microsoft.com/office/officeart/2009/3/layout/HorizontalOrganizationChart#61"/>
    <dgm:cxn modelId="{558DC1B4-9084-AE40-A871-F045D54EEFFC}" type="presParOf" srcId="{FDD75930-25F8-FE41-B949-F535C0819F5C}" destId="{0A3EE23E-9037-6E48-91F2-1344FF6114FD}" srcOrd="1" destOrd="0" presId="urn:microsoft.com/office/officeart/2009/3/layout/HorizontalOrganizationChart#61"/>
    <dgm:cxn modelId="{46F8E842-2D62-0549-A266-38574F2EBD6E}" type="presParOf" srcId="{FDD75930-25F8-FE41-B949-F535C0819F5C}" destId="{778C67B2-4118-424D-B307-8B7CF2E6FD9D}" srcOrd="2" destOrd="0" presId="urn:microsoft.com/office/officeart/2009/3/layout/HorizontalOrganizationChart#61"/>
    <dgm:cxn modelId="{24F6AEF3-DE9B-8740-AD5A-60E08A63F794}" type="presParOf" srcId="{620DEB44-EAF3-534F-A38F-C48A3BF223D9}" destId="{8CB00A90-A994-5144-9CC4-D7A9D6B6D08E}" srcOrd="4" destOrd="0" presId="urn:microsoft.com/office/officeart/2009/3/layout/HorizontalOrganizationChart#61"/>
    <dgm:cxn modelId="{51526661-DB73-7A4F-8C95-03189BE79FA8}" type="presParOf" srcId="{620DEB44-EAF3-534F-A38F-C48A3BF223D9}" destId="{414939BF-C62C-BD4C-938E-5F829F530A5F}" srcOrd="5" destOrd="0" presId="urn:microsoft.com/office/officeart/2009/3/layout/HorizontalOrganizationChart#61"/>
    <dgm:cxn modelId="{F6677E7D-8C3D-C942-985D-3B77DEE1D1C2}" type="presParOf" srcId="{414939BF-C62C-BD4C-938E-5F829F530A5F}" destId="{1D31FA9F-45D4-1049-B383-3F356CB53659}" srcOrd="0" destOrd="0" presId="urn:microsoft.com/office/officeart/2009/3/layout/HorizontalOrganizationChart#61"/>
    <dgm:cxn modelId="{8F633969-124B-C94D-A15A-43914C81A055}" type="presParOf" srcId="{1D31FA9F-45D4-1049-B383-3F356CB53659}" destId="{3E1664D0-E929-014C-AF9C-0E32BCBEE155}" srcOrd="0" destOrd="0" presId="urn:microsoft.com/office/officeart/2009/3/layout/HorizontalOrganizationChart#61"/>
    <dgm:cxn modelId="{F31412EA-4538-F244-AF4F-C4635C0708D0}" type="presParOf" srcId="{1D31FA9F-45D4-1049-B383-3F356CB53659}" destId="{F95D9B0E-9D55-4947-96C1-5FC1C9AF4E57}" srcOrd="1" destOrd="0" presId="urn:microsoft.com/office/officeart/2009/3/layout/HorizontalOrganizationChart#61"/>
    <dgm:cxn modelId="{48302173-2AAA-DA4E-9EB5-1704C8ACB8D9}" type="presParOf" srcId="{414939BF-C62C-BD4C-938E-5F829F530A5F}" destId="{5CDE21FB-4086-594A-A7BA-8B863355C831}" srcOrd="1" destOrd="0" presId="urn:microsoft.com/office/officeart/2009/3/layout/HorizontalOrganizationChart#61"/>
    <dgm:cxn modelId="{2A115F38-CFF2-644B-B03F-37807EAED10C}" type="presParOf" srcId="{414939BF-C62C-BD4C-938E-5F829F530A5F}" destId="{4B7489C8-CC84-EC42-AF96-DA2C7C5B4505}" srcOrd="2" destOrd="0" presId="urn:microsoft.com/office/officeart/2009/3/layout/HorizontalOrganizationChart#61"/>
    <dgm:cxn modelId="{76004F87-678C-904A-B87C-F0CEF0805B87}" type="presParOf" srcId="{B090536A-D5DA-CF45-B532-99A837B98C87}" destId="{1ADC25DC-7434-E04B-86D8-3AB6C31C2B1E}" srcOrd="2" destOrd="0" presId="urn:microsoft.com/office/officeart/2009/3/layout/HorizontalOrganizationChart#61"/>
    <dgm:cxn modelId="{699E26E4-2C15-E343-93A5-7E67CB04B06E}" type="presParOf" srcId="{32FE5A51-04B1-AA45-B47B-BDFD8B2CC6FC}" destId="{B90D8BAB-70D7-9742-9FF6-2226D927B247}" srcOrd="2" destOrd="0" presId="urn:microsoft.com/office/officeart/2009/3/layout/HorizontalOrganizationChart#6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6.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2" loCatId="" qsTypeId="urn:microsoft.com/office/officeart/2005/8/quickstyle/simple1#72" qsCatId="simple" csTypeId="urn:microsoft.com/office/officeart/2005/8/colors/accent2_1#73" csCatId="accent2" phldr="1"/>
      <dgm:spPr/>
      <dgm:t>
        <a:bodyPr/>
        <a:lstStyle/>
        <a:p>
          <a:endParaRPr lang="zh-CN" altLang="en-US"/>
        </a:p>
      </dgm:t>
    </dgm:pt>
    <dgm:pt modelId="{4B3870ED-7BC4-7348-936F-EBD823608E02}">
      <dgm:prSet phldrT="[文本]" custT="1"/>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7-</a:t>
          </a:r>
          <a:r>
            <a:rPr lang="zh-CN" altLang="en-US" sz="1600" dirty="0" smtClean="0">
              <a:latin typeface="微软雅黑" panose="020B0503020204020204" charset="-122"/>
              <a:ea typeface="微软雅黑" panose="020B0503020204020204" charset="-122"/>
              <a:cs typeface="微软雅黑" panose="020B0503020204020204" charset="-122"/>
            </a:rPr>
            <a:t>共产主义社会是人类最崇高的社会理想</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C214CC6-405B-944F-ABBD-5DDB21DD990D}" type="parTrans" cxnId="{F9CE7B1A-1110-A942-8CF2-EFC78C1CCD4C}">
      <dgm:prSet/>
      <dgm:spPr/>
      <dgm:t>
        <a:bodyPr/>
        <a:lstStyle/>
        <a:p>
          <a:endParaRPr lang="zh-CN" altLang="en-US"/>
        </a:p>
      </dgm:t>
    </dgm:pt>
    <dgm:pt modelId="{0233C143-CCE4-1B4C-9046-6323C264B857}" type="sibTrans" cxnId="{F9CE7B1A-1110-A942-8CF2-EFC78C1CCD4C}">
      <dgm:prSet/>
      <dgm:spPr/>
      <dgm:t>
        <a:bodyPr/>
        <a:lstStyle/>
        <a:p>
          <a:endParaRPr lang="zh-CN" altLang="en-US"/>
        </a:p>
      </dgm:t>
    </dgm:pt>
    <dgm:pt modelId="{4ADEE967-D264-9145-B0D1-B6F3C6C06E2B}">
      <dgm:prSet phldrT="[文本]" custT="1"/>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8C8A42D1-4B64-2B4E-AE4A-6A24BB4BBC85}">
      <dgm:prSet phldrT="[文本]" custT="1"/>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2.</a:t>
          </a:r>
          <a:r>
            <a:rPr lang="zh-CN" altLang="en-US" sz="16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5DE0D3A6-F19C-DE4A-BC9A-2571F715194D}">
      <dgm:prSet phldrT="[文本]" custT="1"/>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a:t>
          </a:r>
        </a:p>
        <a:p>
          <a:r>
            <a:rPr lang="zh-CN" altLang="en-US" sz="1600" dirty="0" smtClean="0">
              <a:latin typeface="微软雅黑" panose="020B0503020204020204" charset="-122"/>
              <a:ea typeface="微软雅黑" panose="020B0503020204020204" charset="-122"/>
              <a:cs typeface="微软雅黑" panose="020B0503020204020204" charset="-122"/>
            </a:rPr>
            <a:t>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BEF086C7-68E0-4C43-809E-F987F708FAA9}">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经济</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精神、文化</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B3A3B973-E202-8B47-9C70-5AE5E5555F4C}">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共产主义两个阶段</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050A12B3-D358-9A42-9E76-8525AD7339FF}">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6EBF3CF-CDE1-354E-A0CB-D3E19954D76D}" type="parTrans" cxnId="{4D49BF0C-1247-B541-9A52-D12691A70A2E}">
      <dgm:prSet/>
      <dgm:spPr/>
      <dgm:t>
        <a:bodyPr/>
        <a:lstStyle/>
        <a:p>
          <a:endParaRPr lang="zh-CN" altLang="en-US"/>
        </a:p>
      </dgm:t>
    </dgm:pt>
    <dgm:pt modelId="{900677A5-2559-FE42-9FED-2421BB6EE744}" type="sibTrans" cxnId="{4D49BF0C-1247-B541-9A52-D12691A70A2E}">
      <dgm:prSet/>
      <dgm:spPr/>
      <dgm:t>
        <a:bodyPr/>
        <a:lstStyle/>
        <a:p>
          <a:endParaRPr lang="zh-CN" altLang="en-US"/>
        </a:p>
      </dgm:t>
    </dgm:pt>
    <dgm:pt modelId="{91DF7018-163F-A647-8636-C39B3206C662}">
      <dgm:prSet custT="1"/>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8D25307-1DB9-BD4C-88BC-87CDADE8BE70}" type="parTrans" cxnId="{9E126CCA-A59D-8D40-B16F-970477F9053D}">
      <dgm:prSet/>
      <dgm:spPr/>
      <dgm:t>
        <a:bodyPr/>
        <a:lstStyle/>
        <a:p>
          <a:endParaRPr lang="zh-CN" altLang="en-US"/>
        </a:p>
      </dgm:t>
    </dgm:pt>
    <dgm:pt modelId="{FF61C3B2-A42C-1A4C-826C-879DEDDD8936}" type="sibTrans" cxnId="{9E126CCA-A59D-8D40-B16F-970477F9053D}">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58C999F5-444A-0349-A69B-813F1D7DFD45}" type="pres">
      <dgm:prSet presAssocID="{4B3870ED-7BC4-7348-936F-EBD823608E02}" presName="hierRoot1" presStyleCnt="0">
        <dgm:presLayoutVars>
          <dgm:hierBranch val="init"/>
        </dgm:presLayoutVars>
      </dgm:prSet>
      <dgm:spPr/>
    </dgm:pt>
    <dgm:pt modelId="{EF5054BE-7594-0145-A237-FD205A903003}" type="pres">
      <dgm:prSet presAssocID="{4B3870ED-7BC4-7348-936F-EBD823608E02}" presName="rootComposite1" presStyleCnt="0"/>
      <dgm:spPr/>
    </dgm:pt>
    <dgm:pt modelId="{29000B2B-3690-C74D-B89C-C902C5622F7E}" type="pres">
      <dgm:prSet presAssocID="{4B3870ED-7BC4-7348-936F-EBD823608E02}" presName="rootText1" presStyleLbl="node0" presStyleIdx="0" presStyleCnt="1" custScaleX="244953">
        <dgm:presLayoutVars>
          <dgm:chPref val="3"/>
        </dgm:presLayoutVars>
      </dgm:prSet>
      <dgm:spPr/>
      <dgm:t>
        <a:bodyPr/>
        <a:lstStyle/>
        <a:p>
          <a:endParaRPr lang="zh-CN" altLang="en-US"/>
        </a:p>
      </dgm:t>
    </dgm:pt>
    <dgm:pt modelId="{3B09B0B5-609C-054D-86E4-B80E9A130B73}" type="pres">
      <dgm:prSet presAssocID="{4B3870ED-7BC4-7348-936F-EBD823608E02}" presName="rootConnector1" presStyleLbl="node1" presStyleIdx="0" presStyleCnt="0"/>
      <dgm:spPr/>
      <dgm:t>
        <a:bodyPr/>
        <a:lstStyle/>
        <a:p>
          <a:endParaRPr lang="zh-CN" altLang="en-US"/>
        </a:p>
      </dgm:t>
    </dgm:pt>
    <dgm:pt modelId="{3D466E41-3FF7-704D-A65B-F057DEA9B9E9}" type="pres">
      <dgm:prSet presAssocID="{4B3870ED-7BC4-7348-936F-EBD823608E02}" presName="hierChild2" presStyleCnt="0"/>
      <dgm:spPr/>
    </dgm:pt>
    <dgm:pt modelId="{E5C8AA95-E727-134C-8A9E-9CCBD2F7D590}" type="pres">
      <dgm:prSet presAssocID="{B82F9DBA-9502-C84C-B2C4-20EA51AC1850}" presName="Name64" presStyleLbl="parChTrans1D2" presStyleIdx="0" presStyleCnt="3"/>
      <dgm:spPr/>
      <dgm:t>
        <a:bodyPr/>
        <a:lstStyle/>
        <a:p>
          <a:endParaRPr lang="zh-CN" altLang="en-US"/>
        </a:p>
      </dgm:t>
    </dgm:pt>
    <dgm:pt modelId="{1E4D9180-B9A9-8B40-88F6-122D259B9AD5}" type="pres">
      <dgm:prSet presAssocID="{4ADEE967-D264-9145-B0D1-B6F3C6C06E2B}" presName="hierRoot2" presStyleCnt="0">
        <dgm:presLayoutVars>
          <dgm:hierBranch val="init"/>
        </dgm:presLayoutVars>
      </dgm:prSet>
      <dgm:spPr/>
    </dgm:pt>
    <dgm:pt modelId="{4DDEE904-6BCA-FC4D-A5D9-B241431B2C7B}" type="pres">
      <dgm:prSet presAssocID="{4ADEE967-D264-9145-B0D1-B6F3C6C06E2B}" presName="rootComposite" presStyleCnt="0"/>
      <dgm:spPr/>
    </dgm:pt>
    <dgm:pt modelId="{5853673F-12D5-3B4E-9D36-A8A57D8BDE12}" type="pres">
      <dgm:prSet presAssocID="{4ADEE967-D264-9145-B0D1-B6F3C6C06E2B}" presName="rootText" presStyleLbl="node2" presStyleIdx="0" presStyleCnt="3" custScaleX="234630">
        <dgm:presLayoutVars>
          <dgm:chPref val="3"/>
        </dgm:presLayoutVars>
      </dgm:prSet>
      <dgm:spPr/>
      <dgm:t>
        <a:bodyPr/>
        <a:lstStyle/>
        <a:p>
          <a:endParaRPr lang="zh-CN" altLang="en-US"/>
        </a:p>
      </dgm:t>
    </dgm:pt>
    <dgm:pt modelId="{4EC994A2-479C-FF40-9515-CEB51B6AA524}" type="pres">
      <dgm:prSet presAssocID="{4ADEE967-D264-9145-B0D1-B6F3C6C06E2B}" presName="rootConnector" presStyleLbl="node2" presStyleIdx="0" presStyleCnt="3"/>
      <dgm:spPr/>
      <dgm:t>
        <a:bodyPr/>
        <a:lstStyle/>
        <a:p>
          <a:endParaRPr lang="zh-CN" altLang="en-US"/>
        </a:p>
      </dgm:t>
    </dgm:pt>
    <dgm:pt modelId="{EE2045F1-2625-354D-BDB8-1908F932A0FE}" type="pres">
      <dgm:prSet presAssocID="{4ADEE967-D264-9145-B0D1-B6F3C6C06E2B}" presName="hierChild4" presStyleCnt="0"/>
      <dgm:spPr/>
    </dgm:pt>
    <dgm:pt modelId="{5003A91B-F2F3-1540-A734-F494D91FA694}" type="pres">
      <dgm:prSet presAssocID="{91250A13-AFB6-3743-9330-059F6D171422}" presName="Name64" presStyleLbl="parChTrans1D3" presStyleIdx="0" presStyleCnt="7"/>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3" presStyleIdx="0" presStyleCnt="7">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3" presStyleIdx="0" presStyleCnt="7"/>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3" presStyleIdx="1" presStyleCnt="7"/>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3" presStyleIdx="1" presStyleCnt="7">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3" presStyleIdx="1" presStyleCnt="7"/>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3" presStyleIdx="2" presStyleCnt="7"/>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3" presStyleIdx="2" presStyleCnt="7">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3" presStyleIdx="2" presStyleCnt="7"/>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3" presStyleIdx="3" presStyleCnt="7"/>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3" presStyleIdx="3" presStyleCnt="7">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3" presStyleIdx="3" presStyleCnt="7"/>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7A910462-0041-0745-B02F-81FA416353C1}" type="pres">
      <dgm:prSet presAssocID="{4ADEE967-D264-9145-B0D1-B6F3C6C06E2B}" presName="hierChild5" presStyleCnt="0"/>
      <dgm:spPr/>
    </dgm:pt>
    <dgm:pt modelId="{2E9626E4-AF31-2249-A320-1B5166F3EFB4}" type="pres">
      <dgm:prSet presAssocID="{B57E4992-3C2D-1041-97E2-1F739812F854}" presName="Name64" presStyleLbl="parChTrans1D2" presStyleIdx="1" presStyleCnt="3"/>
      <dgm:spPr/>
      <dgm:t>
        <a:bodyPr/>
        <a:lstStyle/>
        <a:p>
          <a:endParaRPr lang="zh-CN" altLang="en-US"/>
        </a:p>
      </dgm:t>
    </dgm:pt>
    <dgm:pt modelId="{E4A9CCC8-0232-2845-A3E7-FA5568845A4D}" type="pres">
      <dgm:prSet presAssocID="{8C8A42D1-4B64-2B4E-AE4A-6A24BB4BBC85}" presName="hierRoot2" presStyleCnt="0">
        <dgm:presLayoutVars>
          <dgm:hierBranch val="init"/>
        </dgm:presLayoutVars>
      </dgm:prSet>
      <dgm:spPr/>
    </dgm:pt>
    <dgm:pt modelId="{DE19ABCE-3FDF-E341-B90D-D932C3077B49}" type="pres">
      <dgm:prSet presAssocID="{8C8A42D1-4B64-2B4E-AE4A-6A24BB4BBC85}" presName="rootComposite" presStyleCnt="0"/>
      <dgm:spPr/>
    </dgm:pt>
    <dgm:pt modelId="{819C0203-9F71-724C-9889-75EB604BF496}" type="pres">
      <dgm:prSet presAssocID="{8C8A42D1-4B64-2B4E-AE4A-6A24BB4BBC85}" presName="rootText" presStyleLbl="node2" presStyleIdx="1" presStyleCnt="3" custScaleX="234993">
        <dgm:presLayoutVars>
          <dgm:chPref val="3"/>
        </dgm:presLayoutVars>
      </dgm:prSet>
      <dgm:spPr/>
      <dgm:t>
        <a:bodyPr/>
        <a:lstStyle/>
        <a:p>
          <a:endParaRPr lang="zh-CN" altLang="en-US"/>
        </a:p>
      </dgm:t>
    </dgm:pt>
    <dgm:pt modelId="{1E0F491F-D330-344C-B05D-503D63CD746D}" type="pres">
      <dgm:prSet presAssocID="{8C8A42D1-4B64-2B4E-AE4A-6A24BB4BBC85}" presName="rootConnector" presStyleLbl="node2" presStyleIdx="1" presStyleCnt="3"/>
      <dgm:spPr/>
      <dgm:t>
        <a:bodyPr/>
        <a:lstStyle/>
        <a:p>
          <a:endParaRPr lang="zh-CN" altLang="en-US"/>
        </a:p>
      </dgm:t>
    </dgm:pt>
    <dgm:pt modelId="{72F789A9-48F3-3443-8009-DB8E7805257C}" type="pres">
      <dgm:prSet presAssocID="{8C8A42D1-4B64-2B4E-AE4A-6A24BB4BBC85}" presName="hierChild4" presStyleCnt="0"/>
      <dgm:spPr/>
    </dgm:pt>
    <dgm:pt modelId="{18A9FD41-1A0C-8F4A-815A-625E653AE34A}" type="pres">
      <dgm:prSet presAssocID="{3DF71DAF-6F89-CC4C-851F-659E209968B2}" presName="Name64" presStyleLbl="parChTrans1D3" presStyleIdx="4" presStyleCnt="7"/>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3" presStyleIdx="4" presStyleCnt="7">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3" presStyleIdx="4" presStyleCnt="7"/>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83C99B27-DFB8-9D43-A4BF-89D6C1DDCC2D}" type="pres">
      <dgm:prSet presAssocID="{8C8A42D1-4B64-2B4E-AE4A-6A24BB4BBC85}" presName="hierChild5" presStyleCnt="0"/>
      <dgm:spPr/>
    </dgm:pt>
    <dgm:pt modelId="{F50DEC67-F75D-8F42-A5B2-0C6BDE6FE76B}" type="pres">
      <dgm:prSet presAssocID="{62B58F82-512E-1141-905D-6150D389ACA4}" presName="Name64" presStyleLbl="parChTrans1D2" presStyleIdx="2" presStyleCnt="3"/>
      <dgm:spPr/>
      <dgm:t>
        <a:bodyPr/>
        <a:lstStyle/>
        <a:p>
          <a:endParaRPr lang="zh-CN" altLang="en-US"/>
        </a:p>
      </dgm:t>
    </dgm:pt>
    <dgm:pt modelId="{A7E3072A-A7EE-3C4A-944F-F58C649BA7B7}" type="pres">
      <dgm:prSet presAssocID="{5DE0D3A6-F19C-DE4A-BC9A-2571F715194D}" presName="hierRoot2" presStyleCnt="0">
        <dgm:presLayoutVars>
          <dgm:hierBranch val="init"/>
        </dgm:presLayoutVars>
      </dgm:prSet>
      <dgm:spPr/>
    </dgm:pt>
    <dgm:pt modelId="{FF1EF20B-4D7D-334B-9B02-D5631FE5526A}" type="pres">
      <dgm:prSet presAssocID="{5DE0D3A6-F19C-DE4A-BC9A-2571F715194D}" presName="rootComposite" presStyleCnt="0"/>
      <dgm:spPr/>
    </dgm:pt>
    <dgm:pt modelId="{13671697-C0A9-E547-888C-5EBC70C6754F}" type="pres">
      <dgm:prSet presAssocID="{5DE0D3A6-F19C-DE4A-BC9A-2571F715194D}" presName="rootText" presStyleLbl="node2" presStyleIdx="2" presStyleCnt="3" custScaleX="283450" custScaleY="157535">
        <dgm:presLayoutVars>
          <dgm:chPref val="3"/>
        </dgm:presLayoutVars>
      </dgm:prSet>
      <dgm:spPr/>
      <dgm:t>
        <a:bodyPr/>
        <a:lstStyle/>
        <a:p>
          <a:endParaRPr lang="zh-CN" altLang="en-US"/>
        </a:p>
      </dgm:t>
    </dgm:pt>
    <dgm:pt modelId="{D218F4D3-95E8-7447-9D7C-9C65C1774ADB}" type="pres">
      <dgm:prSet presAssocID="{5DE0D3A6-F19C-DE4A-BC9A-2571F715194D}" presName="rootConnector" presStyleLbl="node2" presStyleIdx="2" presStyleCnt="3"/>
      <dgm:spPr/>
      <dgm:t>
        <a:bodyPr/>
        <a:lstStyle/>
        <a:p>
          <a:endParaRPr lang="zh-CN" altLang="en-US"/>
        </a:p>
      </dgm:t>
    </dgm:pt>
    <dgm:pt modelId="{BF2450B0-6BE6-7A4C-8E1E-E7D79393C3D0}" type="pres">
      <dgm:prSet presAssocID="{5DE0D3A6-F19C-DE4A-BC9A-2571F715194D}" presName="hierChild4" presStyleCnt="0"/>
      <dgm:spPr/>
    </dgm:pt>
    <dgm:pt modelId="{02BA8BF1-7B49-354C-9848-E31FC9215795}" type="pres">
      <dgm:prSet presAssocID="{B6EBF3CF-CDE1-354E-A0CB-D3E19954D76D}" presName="Name64" presStyleLbl="parChTrans1D3" presStyleIdx="5" presStyleCnt="7"/>
      <dgm:spPr/>
      <dgm:t>
        <a:bodyPr/>
        <a:lstStyle/>
        <a:p>
          <a:endParaRPr lang="zh-CN" altLang="en-US"/>
        </a:p>
      </dgm:t>
    </dgm:pt>
    <dgm:pt modelId="{9EBDAFC6-EC92-9E40-9829-6A5580D4695E}" type="pres">
      <dgm:prSet presAssocID="{050A12B3-D358-9A42-9E76-8525AD7339FF}" presName="hierRoot2" presStyleCnt="0">
        <dgm:presLayoutVars>
          <dgm:hierBranch val="init"/>
        </dgm:presLayoutVars>
      </dgm:prSet>
      <dgm:spPr/>
    </dgm:pt>
    <dgm:pt modelId="{DD51906F-66B3-0144-A5D5-9289B88D2BA6}" type="pres">
      <dgm:prSet presAssocID="{050A12B3-D358-9A42-9E76-8525AD7339FF}" presName="rootComposite" presStyleCnt="0"/>
      <dgm:spPr/>
    </dgm:pt>
    <dgm:pt modelId="{6F0B371E-D2CB-7044-A169-131F9161CE34}" type="pres">
      <dgm:prSet presAssocID="{050A12B3-D358-9A42-9E76-8525AD7339FF}" presName="rootText" presStyleLbl="node3" presStyleIdx="5" presStyleCnt="7" custScaleY="162520">
        <dgm:presLayoutVars>
          <dgm:chPref val="3"/>
        </dgm:presLayoutVars>
      </dgm:prSet>
      <dgm:spPr/>
      <dgm:t>
        <a:bodyPr/>
        <a:lstStyle/>
        <a:p>
          <a:endParaRPr lang="zh-CN" altLang="en-US"/>
        </a:p>
      </dgm:t>
    </dgm:pt>
    <dgm:pt modelId="{C8A9F623-80FC-C240-A8FD-8F79B7178B56}" type="pres">
      <dgm:prSet presAssocID="{050A12B3-D358-9A42-9E76-8525AD7339FF}" presName="rootConnector" presStyleLbl="node3" presStyleIdx="5" presStyleCnt="7"/>
      <dgm:spPr/>
      <dgm:t>
        <a:bodyPr/>
        <a:lstStyle/>
        <a:p>
          <a:endParaRPr lang="zh-CN" altLang="en-US"/>
        </a:p>
      </dgm:t>
    </dgm:pt>
    <dgm:pt modelId="{DC6F140E-6E8A-8942-A252-DFB2BCEBBF51}" type="pres">
      <dgm:prSet presAssocID="{050A12B3-D358-9A42-9E76-8525AD7339FF}" presName="hierChild4" presStyleCnt="0"/>
      <dgm:spPr/>
    </dgm:pt>
    <dgm:pt modelId="{3CBAACFC-9063-6842-B442-B2E2A75F0724}" type="pres">
      <dgm:prSet presAssocID="{050A12B3-D358-9A42-9E76-8525AD7339FF}" presName="hierChild5" presStyleCnt="0"/>
      <dgm:spPr/>
    </dgm:pt>
    <dgm:pt modelId="{DF8B883A-B569-BC4E-ACF4-B87B1E092BD1}" type="pres">
      <dgm:prSet presAssocID="{48D25307-1DB9-BD4C-88BC-87CDADE8BE70}" presName="Name64" presStyleLbl="parChTrans1D3" presStyleIdx="6" presStyleCnt="7"/>
      <dgm:spPr/>
      <dgm:t>
        <a:bodyPr/>
        <a:lstStyle/>
        <a:p>
          <a:endParaRPr lang="zh-CN" altLang="en-US"/>
        </a:p>
      </dgm:t>
    </dgm:pt>
    <dgm:pt modelId="{A152AF8A-E7D3-3640-A64A-B97A3946496E}" type="pres">
      <dgm:prSet presAssocID="{91DF7018-163F-A647-8636-C39B3206C662}" presName="hierRoot2" presStyleCnt="0">
        <dgm:presLayoutVars>
          <dgm:hierBranch val="init"/>
        </dgm:presLayoutVars>
      </dgm:prSet>
      <dgm:spPr/>
    </dgm:pt>
    <dgm:pt modelId="{270E2731-6491-3B4C-975A-18B1540A3B2B}" type="pres">
      <dgm:prSet presAssocID="{91DF7018-163F-A647-8636-C39B3206C662}" presName="rootComposite" presStyleCnt="0"/>
      <dgm:spPr/>
    </dgm:pt>
    <dgm:pt modelId="{09B9A292-EDAC-E841-8355-7D40C000B802}" type="pres">
      <dgm:prSet presAssocID="{91DF7018-163F-A647-8636-C39B3206C662}" presName="rootText" presStyleLbl="node3" presStyleIdx="6" presStyleCnt="7" custScaleY="160331">
        <dgm:presLayoutVars>
          <dgm:chPref val="3"/>
        </dgm:presLayoutVars>
      </dgm:prSet>
      <dgm:spPr/>
      <dgm:t>
        <a:bodyPr/>
        <a:lstStyle/>
        <a:p>
          <a:endParaRPr lang="zh-CN" altLang="en-US"/>
        </a:p>
      </dgm:t>
    </dgm:pt>
    <dgm:pt modelId="{DF4FE6C0-172A-674E-A2F7-7EB35E933083}" type="pres">
      <dgm:prSet presAssocID="{91DF7018-163F-A647-8636-C39B3206C662}" presName="rootConnector" presStyleLbl="node3" presStyleIdx="6" presStyleCnt="7"/>
      <dgm:spPr/>
      <dgm:t>
        <a:bodyPr/>
        <a:lstStyle/>
        <a:p>
          <a:endParaRPr lang="zh-CN" altLang="en-US"/>
        </a:p>
      </dgm:t>
    </dgm:pt>
    <dgm:pt modelId="{5C399261-F997-8E4D-9C34-64706EA70731}" type="pres">
      <dgm:prSet presAssocID="{91DF7018-163F-A647-8636-C39B3206C662}" presName="hierChild4" presStyleCnt="0"/>
      <dgm:spPr/>
    </dgm:pt>
    <dgm:pt modelId="{36435349-1924-7744-8A13-A939F5DDEBB9}" type="pres">
      <dgm:prSet presAssocID="{91DF7018-163F-A647-8636-C39B3206C662}" presName="hierChild5" presStyleCnt="0"/>
      <dgm:spPr/>
    </dgm:pt>
    <dgm:pt modelId="{D305D1EC-88E9-B646-9657-E88D4895264D}" type="pres">
      <dgm:prSet presAssocID="{5DE0D3A6-F19C-DE4A-BC9A-2571F715194D}" presName="hierChild5" presStyleCnt="0"/>
      <dgm:spPr/>
    </dgm:pt>
    <dgm:pt modelId="{57FB1A2C-DA1F-0A43-B052-1C4C6A5D5665}" type="pres">
      <dgm:prSet presAssocID="{4B3870ED-7BC4-7348-936F-EBD823608E02}" presName="hierChild3" presStyleCnt="0"/>
      <dgm:spPr/>
    </dgm:pt>
  </dgm:ptLst>
  <dgm:cxnLst>
    <dgm:cxn modelId="{DEAB6342-FD5D-A541-A262-FE66010BB13F}" type="presOf" srcId="{4B3870ED-7BC4-7348-936F-EBD823608E02}" destId="{3B09B0B5-609C-054D-86E4-B80E9A130B73}" srcOrd="1" destOrd="0" presId="urn:microsoft.com/office/officeart/2009/3/layout/HorizontalOrganizationChart#62"/>
    <dgm:cxn modelId="{FE0C80AA-977D-084A-A1E7-6D61BBEB57D0}" type="presOf" srcId="{050A12B3-D358-9A42-9E76-8525AD7339FF}" destId="{C8A9F623-80FC-C240-A8FD-8F79B7178B56}" srcOrd="1" destOrd="0" presId="urn:microsoft.com/office/officeart/2009/3/layout/HorizontalOrganizationChart#62"/>
    <dgm:cxn modelId="{898B2A96-FB88-8045-A684-63F0CED777C7}" type="presOf" srcId="{8C8A42D1-4B64-2B4E-AE4A-6A24BB4BBC85}" destId="{1E0F491F-D330-344C-B05D-503D63CD746D}" srcOrd="1" destOrd="0" presId="urn:microsoft.com/office/officeart/2009/3/layout/HorizontalOrganizationChart#62"/>
    <dgm:cxn modelId="{0A40946B-BE20-234D-A27B-0A758C7D44CF}" type="presOf" srcId="{B3A3B973-E202-8B47-9C70-5AE5E5555F4C}" destId="{F614E527-77DE-7244-B93F-851AC26D5930}" srcOrd="0" destOrd="0" presId="urn:microsoft.com/office/officeart/2009/3/layout/HorizontalOrganizationChart#62"/>
    <dgm:cxn modelId="{44D81119-79C6-F241-92A7-0EC1C960BFA6}" type="presOf" srcId="{4ADEE967-D264-9145-B0D1-B6F3C6C06E2B}" destId="{4EC994A2-479C-FF40-9515-CEB51B6AA524}" srcOrd="1" destOrd="0" presId="urn:microsoft.com/office/officeart/2009/3/layout/HorizontalOrganizationChart#62"/>
    <dgm:cxn modelId="{818FCA0A-F9EC-1F4F-9A93-DB57E050E4AD}" type="presOf" srcId="{B57E4992-3C2D-1041-97E2-1F739812F854}" destId="{2E9626E4-AF31-2249-A320-1B5166F3EFB4}" srcOrd="0" destOrd="0" presId="urn:microsoft.com/office/officeart/2009/3/layout/HorizontalOrganizationChart#62"/>
    <dgm:cxn modelId="{43E0617B-EAA3-A64C-AD32-AC22D9B82465}" srcId="{4B3870ED-7BC4-7348-936F-EBD823608E02}" destId="{8C8A42D1-4B64-2B4E-AE4A-6A24BB4BBC85}" srcOrd="1" destOrd="0" parTransId="{B57E4992-3C2D-1041-97E2-1F739812F854}" sibTransId="{18A8DC0B-DB92-8144-9CFC-B881C8266B5F}"/>
    <dgm:cxn modelId="{FF33A3B1-EEEB-C54C-814B-EAA6AA479DCA}" srcId="{4ADEE967-D264-9145-B0D1-B6F3C6C06E2B}" destId="{FBB005AC-ECE1-4246-B0E4-F44C7679E37C}" srcOrd="2" destOrd="0" parTransId="{56A101AD-1052-6140-BB5F-68F8D9E7EDF3}" sibTransId="{E943E54E-C085-5246-8616-966D697D242D}"/>
    <dgm:cxn modelId="{6E563B5E-E753-8047-995F-4C20CE10CB40}" type="presOf" srcId="{FBB005AC-ECE1-4246-B0E4-F44C7679E37C}" destId="{79CD1CBA-FCDE-814C-BC5F-C94F8E0017CC}" srcOrd="0" destOrd="0" presId="urn:microsoft.com/office/officeart/2009/3/layout/HorizontalOrganizationChart#62"/>
    <dgm:cxn modelId="{DA16380B-C272-E644-929D-8916A66A0481}" type="presOf" srcId="{56A101AD-1052-6140-BB5F-68F8D9E7EDF3}" destId="{594B30E5-11F4-ED43-AF6E-C81A1E02907E}" srcOrd="0" destOrd="0" presId="urn:microsoft.com/office/officeart/2009/3/layout/HorizontalOrganizationChart#62"/>
    <dgm:cxn modelId="{DA838E3C-110E-4F4D-B24C-5402E6AB5680}" type="presOf" srcId="{470BCEDA-9C97-8A4F-869C-E450D5488D7E}" destId="{060FCF0E-28F2-874E-B26C-89E67C469777}" srcOrd="0" destOrd="0" presId="urn:microsoft.com/office/officeart/2009/3/layout/HorizontalOrganizationChart#62"/>
    <dgm:cxn modelId="{D44A1664-FC8E-2C47-A57D-816C4C31EDE5}" type="presOf" srcId="{BEF086C7-68E0-4C43-809E-F987F708FAA9}" destId="{B6E282E0-5BCC-5F47-BC1E-9146048D598A}" srcOrd="1" destOrd="0" presId="urn:microsoft.com/office/officeart/2009/3/layout/HorizontalOrganizationChart#62"/>
    <dgm:cxn modelId="{2F8E76B3-9547-3745-BB38-61F6017D6686}" type="presOf" srcId="{5DE0D3A6-F19C-DE4A-BC9A-2571F715194D}" destId="{13671697-C0A9-E547-888C-5EBC70C6754F}" srcOrd="0" destOrd="0" presId="urn:microsoft.com/office/officeart/2009/3/layout/HorizontalOrganizationChart#62"/>
    <dgm:cxn modelId="{89B1238B-0745-AC4C-9431-AFABFC80A76D}" type="presOf" srcId="{71DB3776-62D5-4748-928A-68B524969219}" destId="{5569CB6D-95DA-3D47-8C39-5B15BDD3B65A}" srcOrd="1" destOrd="0" presId="urn:microsoft.com/office/officeart/2009/3/layout/HorizontalOrganizationChart#62"/>
    <dgm:cxn modelId="{B0782572-F10E-D14B-8430-91655BBA56CF}" type="presOf" srcId="{3DF71DAF-6F89-CC4C-851F-659E209968B2}" destId="{18A9FD41-1A0C-8F4A-815A-625E653AE34A}" srcOrd="0" destOrd="0" presId="urn:microsoft.com/office/officeart/2009/3/layout/HorizontalOrganizationChart#62"/>
    <dgm:cxn modelId="{D3C9C61E-B143-6849-8923-CB2692BB3224}" srcId="{4ADEE967-D264-9145-B0D1-B6F3C6C06E2B}" destId="{BEF086C7-68E0-4C43-809E-F987F708FAA9}" srcOrd="0" destOrd="0" parTransId="{91250A13-AFB6-3743-9330-059F6D171422}" sibTransId="{0E8A5F6E-5080-644B-A9A9-797B01B0B3E2}"/>
    <dgm:cxn modelId="{66A92E81-2CBA-A64B-8378-99780CC725B5}" type="presOf" srcId="{BEF086C7-68E0-4C43-809E-F987F708FAA9}" destId="{D4DB6EFC-D305-CD43-A8BB-5C429DE04E87}" srcOrd="0" destOrd="0" presId="urn:microsoft.com/office/officeart/2009/3/layout/HorizontalOrganizationChart#62"/>
    <dgm:cxn modelId="{02D40E9D-6523-3C4A-8AB4-972583603E1F}" type="presOf" srcId="{91250A13-AFB6-3743-9330-059F6D171422}" destId="{5003A91B-F2F3-1540-A734-F494D91FA694}" srcOrd="0" destOrd="0" presId="urn:microsoft.com/office/officeart/2009/3/layout/HorizontalOrganizationChart#62"/>
    <dgm:cxn modelId="{696FC50F-081E-7044-B549-A40065AB4E25}" type="presOf" srcId="{3185565C-B8D5-B14E-987A-C1E8EBB4CB4F}" destId="{20E37C1B-7B69-014B-BDA8-CB96045A0AF3}" srcOrd="0" destOrd="0" presId="urn:microsoft.com/office/officeart/2009/3/layout/HorizontalOrganizationChart#62"/>
    <dgm:cxn modelId="{1269DB30-04DE-864A-A63A-E83C5C21F27F}" type="presOf" srcId="{48D25307-1DB9-BD4C-88BC-87CDADE8BE70}" destId="{DF8B883A-B569-BC4E-ACF4-B87B1E092BD1}" srcOrd="0" destOrd="0" presId="urn:microsoft.com/office/officeart/2009/3/layout/HorizontalOrganizationChart#62"/>
    <dgm:cxn modelId="{429F8ADF-D82D-FF44-8E34-2BBEFD0AF7AE}" type="presOf" srcId="{4ADEE967-D264-9145-B0D1-B6F3C6C06E2B}" destId="{5853673F-12D5-3B4E-9D36-A8A57D8BDE12}" srcOrd="0" destOrd="0" presId="urn:microsoft.com/office/officeart/2009/3/layout/HorizontalOrganizationChart#62"/>
    <dgm:cxn modelId="{9E126CCA-A59D-8D40-B16F-970477F9053D}" srcId="{5DE0D3A6-F19C-DE4A-BC9A-2571F715194D}" destId="{91DF7018-163F-A647-8636-C39B3206C662}" srcOrd="1" destOrd="0" parTransId="{48D25307-1DB9-BD4C-88BC-87CDADE8BE70}" sibTransId="{FF61C3B2-A42C-1A4C-826C-879DEDDD8936}"/>
    <dgm:cxn modelId="{606AC43E-39F7-7143-907F-1AF7676B03D3}" srcId="{4ADEE967-D264-9145-B0D1-B6F3C6C06E2B}" destId="{71DB3776-62D5-4748-928A-68B524969219}" srcOrd="3" destOrd="0" parTransId="{C3A023A9-AE80-6144-9013-2417F81CC6B5}" sibTransId="{25DEE505-4D32-4344-9983-6F85BED2DBFC}"/>
    <dgm:cxn modelId="{290F5D5D-2A28-B748-B37B-989D620CCD96}" type="presOf" srcId="{FBB005AC-ECE1-4246-B0E4-F44C7679E37C}" destId="{AE5AA2FE-2F1B-3D49-9D07-65B51915D8B9}" srcOrd="1" destOrd="0" presId="urn:microsoft.com/office/officeart/2009/3/layout/HorizontalOrganizationChart#62"/>
    <dgm:cxn modelId="{A7412D03-975D-3940-BD41-38773D976FAD}" type="presOf" srcId="{B82F9DBA-9502-C84C-B2C4-20EA51AC1850}" destId="{E5C8AA95-E727-134C-8A9E-9CCBD2F7D590}" srcOrd="0" destOrd="0" presId="urn:microsoft.com/office/officeart/2009/3/layout/HorizontalOrganizationChart#62"/>
    <dgm:cxn modelId="{2C6A5B08-0456-8246-8E3C-866F6055417E}" type="presOf" srcId="{050A12B3-D358-9A42-9E76-8525AD7339FF}" destId="{6F0B371E-D2CB-7044-A169-131F9161CE34}" srcOrd="0" destOrd="0" presId="urn:microsoft.com/office/officeart/2009/3/layout/HorizontalOrganizationChart#62"/>
    <dgm:cxn modelId="{589F712A-0BBF-BD46-B7E2-65115C804BE8}" type="presOf" srcId="{91DF7018-163F-A647-8636-C39B3206C662}" destId="{DF4FE6C0-172A-674E-A2F7-7EB35E933083}" srcOrd="1" destOrd="0" presId="urn:microsoft.com/office/officeart/2009/3/layout/HorizontalOrganizationChart#62"/>
    <dgm:cxn modelId="{A99ADC3F-0953-7A44-BF0D-1F55B06E62DC}" type="presOf" srcId="{4D190852-2E6D-B44D-8A48-6CDBBE9E85E4}" destId="{8D8AA723-A853-B440-8F71-7530417AD7CA}" srcOrd="1" destOrd="0" presId="urn:microsoft.com/office/officeart/2009/3/layout/HorizontalOrganizationChart#62"/>
    <dgm:cxn modelId="{859B21E7-4B79-8C4D-B08B-EC5C20E7E616}" type="presOf" srcId="{91DF7018-163F-A647-8636-C39B3206C662}" destId="{09B9A292-EDAC-E841-8355-7D40C000B802}" srcOrd="0" destOrd="0" presId="urn:microsoft.com/office/officeart/2009/3/layout/HorizontalOrganizationChart#62"/>
    <dgm:cxn modelId="{A5E77716-E055-E54B-B9D9-F2B59F1D144D}" srcId="{4ADEE967-D264-9145-B0D1-B6F3C6C06E2B}" destId="{4D190852-2E6D-B44D-8A48-6CDBBE9E85E4}" srcOrd="1" destOrd="0" parTransId="{470BCEDA-9C97-8A4F-869C-E450D5488D7E}" sibTransId="{AF787BB6-ABCD-6844-A3C0-424717F8DFF3}"/>
    <dgm:cxn modelId="{50F06E73-D230-9949-B203-AD2685B8619E}" type="presOf" srcId="{8C8A42D1-4B64-2B4E-AE4A-6A24BB4BBC85}" destId="{819C0203-9F71-724C-9889-75EB604BF496}" srcOrd="0" destOrd="0" presId="urn:microsoft.com/office/officeart/2009/3/layout/HorizontalOrganizationChart#62"/>
    <dgm:cxn modelId="{03F0DEB8-0E1D-EC45-8B8A-C05DA1446BBB}" type="presOf" srcId="{4D190852-2E6D-B44D-8A48-6CDBBE9E85E4}" destId="{C3396F94-4140-E049-BF62-326CEBEDF70A}" srcOrd="0" destOrd="0" presId="urn:microsoft.com/office/officeart/2009/3/layout/HorizontalOrganizationChart#62"/>
    <dgm:cxn modelId="{A3125E93-EC1F-9742-9665-3A8DB07F81EF}" type="presOf" srcId="{B3A3B973-E202-8B47-9C70-5AE5E5555F4C}" destId="{40065926-D5E5-8F43-A4B5-098B0D12B83E}" srcOrd="1" destOrd="0" presId="urn:microsoft.com/office/officeart/2009/3/layout/HorizontalOrganizationChart#62"/>
    <dgm:cxn modelId="{67310EA0-BDA1-7743-98B1-7FB7E9DCB131}" type="presOf" srcId="{5DE0D3A6-F19C-DE4A-BC9A-2571F715194D}" destId="{D218F4D3-95E8-7447-9D7C-9C65C1774ADB}" srcOrd="1" destOrd="0" presId="urn:microsoft.com/office/officeart/2009/3/layout/HorizontalOrganizationChart#62"/>
    <dgm:cxn modelId="{F9CE7B1A-1110-A942-8CF2-EFC78C1CCD4C}" srcId="{3185565C-B8D5-B14E-987A-C1E8EBB4CB4F}" destId="{4B3870ED-7BC4-7348-936F-EBD823608E02}" srcOrd="0" destOrd="0" parTransId="{CC214CC6-405B-944F-ABBD-5DDB21DD990D}" sibTransId="{0233C143-CCE4-1B4C-9046-6323C264B857}"/>
    <dgm:cxn modelId="{ADC77A80-C43E-544B-B3F0-4466B0AB8B71}" type="presOf" srcId="{C3A023A9-AE80-6144-9013-2417F81CC6B5}" destId="{E127FA9C-DCFE-0C46-8D08-252A0EFDC51D}" srcOrd="0" destOrd="0" presId="urn:microsoft.com/office/officeart/2009/3/layout/HorizontalOrganizationChart#62"/>
    <dgm:cxn modelId="{5E5EEBFC-A454-E548-B410-7929065A0CC6}" type="presOf" srcId="{B6EBF3CF-CDE1-354E-A0CB-D3E19954D76D}" destId="{02BA8BF1-7B49-354C-9848-E31FC9215795}" srcOrd="0" destOrd="0" presId="urn:microsoft.com/office/officeart/2009/3/layout/HorizontalOrganizationChart#62"/>
    <dgm:cxn modelId="{F3336B11-7207-F741-8AAF-6BADC71F6B7E}" srcId="{4B3870ED-7BC4-7348-936F-EBD823608E02}" destId="{4ADEE967-D264-9145-B0D1-B6F3C6C06E2B}" srcOrd="0" destOrd="0" parTransId="{B82F9DBA-9502-C84C-B2C4-20EA51AC1850}" sibTransId="{7E79B474-CA46-4C43-917F-5ECA8518F07E}"/>
    <dgm:cxn modelId="{0FED06C4-086C-B047-A203-90C4E8211341}" type="presOf" srcId="{4B3870ED-7BC4-7348-936F-EBD823608E02}" destId="{29000B2B-3690-C74D-B89C-C902C5622F7E}" srcOrd="0" destOrd="0" presId="urn:microsoft.com/office/officeart/2009/3/layout/HorizontalOrganizationChart#62"/>
    <dgm:cxn modelId="{5ED92131-07E1-9D49-97EA-1E5870258342}" srcId="{4B3870ED-7BC4-7348-936F-EBD823608E02}" destId="{5DE0D3A6-F19C-DE4A-BC9A-2571F715194D}" srcOrd="2" destOrd="0" parTransId="{62B58F82-512E-1141-905D-6150D389ACA4}" sibTransId="{C6B22558-AB52-9943-B0A2-886A6B85F55C}"/>
    <dgm:cxn modelId="{B6509551-265D-4D42-9E0F-C13353E9C691}" type="presOf" srcId="{62B58F82-512E-1141-905D-6150D389ACA4}" destId="{F50DEC67-F75D-8F42-A5B2-0C6BDE6FE76B}" srcOrd="0" destOrd="0" presId="urn:microsoft.com/office/officeart/2009/3/layout/HorizontalOrganizationChart#62"/>
    <dgm:cxn modelId="{4D49BF0C-1247-B541-9A52-D12691A70A2E}" srcId="{5DE0D3A6-F19C-DE4A-BC9A-2571F715194D}" destId="{050A12B3-D358-9A42-9E76-8525AD7339FF}" srcOrd="0" destOrd="0" parTransId="{B6EBF3CF-CDE1-354E-A0CB-D3E19954D76D}" sibTransId="{900677A5-2559-FE42-9FED-2421BB6EE744}"/>
    <dgm:cxn modelId="{73DF7545-1A58-6947-BA44-591CC3B710FF}" srcId="{8C8A42D1-4B64-2B4E-AE4A-6A24BB4BBC85}" destId="{B3A3B973-E202-8B47-9C70-5AE5E5555F4C}" srcOrd="0" destOrd="0" parTransId="{3DF71DAF-6F89-CC4C-851F-659E209968B2}" sibTransId="{0C766226-655E-1D4D-9B88-FAC280A2231C}"/>
    <dgm:cxn modelId="{D82D746B-CCCF-2545-B557-9B6F088BCF9A}" type="presOf" srcId="{71DB3776-62D5-4748-928A-68B524969219}" destId="{F4EAF4A3-FC5B-554B-A01B-7ABD44029725}" srcOrd="0" destOrd="0" presId="urn:microsoft.com/office/officeart/2009/3/layout/HorizontalOrganizationChart#62"/>
    <dgm:cxn modelId="{B5DE654F-651F-C04F-A463-A5A7BE92C300}" type="presParOf" srcId="{20E37C1B-7B69-014B-BDA8-CB96045A0AF3}" destId="{58C999F5-444A-0349-A69B-813F1D7DFD45}" srcOrd="0" destOrd="0" presId="urn:microsoft.com/office/officeart/2009/3/layout/HorizontalOrganizationChart#62"/>
    <dgm:cxn modelId="{51B89CEE-E28A-DB43-910C-C6EE48927B68}" type="presParOf" srcId="{58C999F5-444A-0349-A69B-813F1D7DFD45}" destId="{EF5054BE-7594-0145-A237-FD205A903003}" srcOrd="0" destOrd="0" presId="urn:microsoft.com/office/officeart/2009/3/layout/HorizontalOrganizationChart#62"/>
    <dgm:cxn modelId="{C1399287-8639-6E40-BA9A-8FBA926E25CE}" type="presParOf" srcId="{EF5054BE-7594-0145-A237-FD205A903003}" destId="{29000B2B-3690-C74D-B89C-C902C5622F7E}" srcOrd="0" destOrd="0" presId="urn:microsoft.com/office/officeart/2009/3/layout/HorizontalOrganizationChart#62"/>
    <dgm:cxn modelId="{7A097CB8-5278-9F4F-A6BB-40240B2DF118}" type="presParOf" srcId="{EF5054BE-7594-0145-A237-FD205A903003}" destId="{3B09B0B5-609C-054D-86E4-B80E9A130B73}" srcOrd="1" destOrd="0" presId="urn:microsoft.com/office/officeart/2009/3/layout/HorizontalOrganizationChart#62"/>
    <dgm:cxn modelId="{F0F415C4-376F-F14F-8CCB-A027045863AD}" type="presParOf" srcId="{58C999F5-444A-0349-A69B-813F1D7DFD45}" destId="{3D466E41-3FF7-704D-A65B-F057DEA9B9E9}" srcOrd="1" destOrd="0" presId="urn:microsoft.com/office/officeart/2009/3/layout/HorizontalOrganizationChart#62"/>
    <dgm:cxn modelId="{3768F210-BFC6-B74D-88D2-AF180C4C923E}" type="presParOf" srcId="{3D466E41-3FF7-704D-A65B-F057DEA9B9E9}" destId="{E5C8AA95-E727-134C-8A9E-9CCBD2F7D590}" srcOrd="0" destOrd="0" presId="urn:microsoft.com/office/officeart/2009/3/layout/HorizontalOrganizationChart#62"/>
    <dgm:cxn modelId="{469C9335-62EF-424C-A026-2BC5288B72CE}" type="presParOf" srcId="{3D466E41-3FF7-704D-A65B-F057DEA9B9E9}" destId="{1E4D9180-B9A9-8B40-88F6-122D259B9AD5}" srcOrd="1" destOrd="0" presId="urn:microsoft.com/office/officeart/2009/3/layout/HorizontalOrganizationChart#62"/>
    <dgm:cxn modelId="{A20FA00F-114E-3741-B220-5E7944D7C912}" type="presParOf" srcId="{1E4D9180-B9A9-8B40-88F6-122D259B9AD5}" destId="{4DDEE904-6BCA-FC4D-A5D9-B241431B2C7B}" srcOrd="0" destOrd="0" presId="urn:microsoft.com/office/officeart/2009/3/layout/HorizontalOrganizationChart#62"/>
    <dgm:cxn modelId="{CBC46D07-8E48-B54D-BB45-73D422D167D1}" type="presParOf" srcId="{4DDEE904-6BCA-FC4D-A5D9-B241431B2C7B}" destId="{5853673F-12D5-3B4E-9D36-A8A57D8BDE12}" srcOrd="0" destOrd="0" presId="urn:microsoft.com/office/officeart/2009/3/layout/HorizontalOrganizationChart#62"/>
    <dgm:cxn modelId="{954D35A1-742D-D945-AEE0-A119728F1E60}" type="presParOf" srcId="{4DDEE904-6BCA-FC4D-A5D9-B241431B2C7B}" destId="{4EC994A2-479C-FF40-9515-CEB51B6AA524}" srcOrd="1" destOrd="0" presId="urn:microsoft.com/office/officeart/2009/3/layout/HorizontalOrganizationChart#62"/>
    <dgm:cxn modelId="{BBF86A19-3AB1-F146-B289-6CE4D912D51F}" type="presParOf" srcId="{1E4D9180-B9A9-8B40-88F6-122D259B9AD5}" destId="{EE2045F1-2625-354D-BDB8-1908F932A0FE}" srcOrd="1" destOrd="0" presId="urn:microsoft.com/office/officeart/2009/3/layout/HorizontalOrganizationChart#62"/>
    <dgm:cxn modelId="{13704BD1-B2DA-C442-AF59-C9DEE440FC65}" type="presParOf" srcId="{EE2045F1-2625-354D-BDB8-1908F932A0FE}" destId="{5003A91B-F2F3-1540-A734-F494D91FA694}" srcOrd="0" destOrd="0" presId="urn:microsoft.com/office/officeart/2009/3/layout/HorizontalOrganizationChart#62"/>
    <dgm:cxn modelId="{3A8D8EE3-A6B8-8A45-A512-5B3E4333F685}" type="presParOf" srcId="{EE2045F1-2625-354D-BDB8-1908F932A0FE}" destId="{7531B6A8-34C5-6A43-898F-5DCA219A1CF7}" srcOrd="1" destOrd="0" presId="urn:microsoft.com/office/officeart/2009/3/layout/HorizontalOrganizationChart#62"/>
    <dgm:cxn modelId="{B478E965-5C22-4C49-BB4E-BFE9D2782B51}" type="presParOf" srcId="{7531B6A8-34C5-6A43-898F-5DCA219A1CF7}" destId="{9485038B-8251-AC47-8DDD-083FC74D5F54}" srcOrd="0" destOrd="0" presId="urn:microsoft.com/office/officeart/2009/3/layout/HorizontalOrganizationChart#62"/>
    <dgm:cxn modelId="{ECD9932B-1E44-FD46-9ED5-312A117ABEA7}" type="presParOf" srcId="{9485038B-8251-AC47-8DDD-083FC74D5F54}" destId="{D4DB6EFC-D305-CD43-A8BB-5C429DE04E87}" srcOrd="0" destOrd="0" presId="urn:microsoft.com/office/officeart/2009/3/layout/HorizontalOrganizationChart#62"/>
    <dgm:cxn modelId="{B43DFCA3-000A-A445-BF28-DFB0D87A2627}" type="presParOf" srcId="{9485038B-8251-AC47-8DDD-083FC74D5F54}" destId="{B6E282E0-5BCC-5F47-BC1E-9146048D598A}" srcOrd="1" destOrd="0" presId="urn:microsoft.com/office/officeart/2009/3/layout/HorizontalOrganizationChart#62"/>
    <dgm:cxn modelId="{7105F4DB-C313-B344-A14E-3D4BBAFA9C52}" type="presParOf" srcId="{7531B6A8-34C5-6A43-898F-5DCA219A1CF7}" destId="{707880C9-00CB-614B-9DDE-B7462FAE66C4}" srcOrd="1" destOrd="0" presId="urn:microsoft.com/office/officeart/2009/3/layout/HorizontalOrganizationChart#62"/>
    <dgm:cxn modelId="{DC645192-F9E9-B742-B6ED-ED49689CD33B}" type="presParOf" srcId="{7531B6A8-34C5-6A43-898F-5DCA219A1CF7}" destId="{B3966619-D7F7-6644-A04D-A68BC952192E}" srcOrd="2" destOrd="0" presId="urn:microsoft.com/office/officeart/2009/3/layout/HorizontalOrganizationChart#62"/>
    <dgm:cxn modelId="{4337149C-8B5D-C241-A12E-A85F5161A909}" type="presParOf" srcId="{EE2045F1-2625-354D-BDB8-1908F932A0FE}" destId="{060FCF0E-28F2-874E-B26C-89E67C469777}" srcOrd="2" destOrd="0" presId="urn:microsoft.com/office/officeart/2009/3/layout/HorizontalOrganizationChart#62"/>
    <dgm:cxn modelId="{E656C6C4-3ED0-3A43-AA04-A5FE2C16875A}" type="presParOf" srcId="{EE2045F1-2625-354D-BDB8-1908F932A0FE}" destId="{BBAD7A4D-E8D2-C44E-849D-6D467F5CF4BB}" srcOrd="3" destOrd="0" presId="urn:microsoft.com/office/officeart/2009/3/layout/HorizontalOrganizationChart#62"/>
    <dgm:cxn modelId="{2ED10431-D259-A14F-92C8-2D175EEC4822}" type="presParOf" srcId="{BBAD7A4D-E8D2-C44E-849D-6D467F5CF4BB}" destId="{3D570FA9-904B-8B48-943F-512DB0F88EF7}" srcOrd="0" destOrd="0" presId="urn:microsoft.com/office/officeart/2009/3/layout/HorizontalOrganizationChart#62"/>
    <dgm:cxn modelId="{43382A8C-39BE-9D48-BF9C-96DE5B693937}" type="presParOf" srcId="{3D570FA9-904B-8B48-943F-512DB0F88EF7}" destId="{C3396F94-4140-E049-BF62-326CEBEDF70A}" srcOrd="0" destOrd="0" presId="urn:microsoft.com/office/officeart/2009/3/layout/HorizontalOrganizationChart#62"/>
    <dgm:cxn modelId="{A6AF0DAD-3A64-124B-948E-BCCCA6650501}" type="presParOf" srcId="{3D570FA9-904B-8B48-943F-512DB0F88EF7}" destId="{8D8AA723-A853-B440-8F71-7530417AD7CA}" srcOrd="1" destOrd="0" presId="urn:microsoft.com/office/officeart/2009/3/layout/HorizontalOrganizationChart#62"/>
    <dgm:cxn modelId="{26FA3866-F818-8B41-8A33-4599882E77D3}" type="presParOf" srcId="{BBAD7A4D-E8D2-C44E-849D-6D467F5CF4BB}" destId="{560242AB-73EA-9B45-87C4-E03775E4440F}" srcOrd="1" destOrd="0" presId="urn:microsoft.com/office/officeart/2009/3/layout/HorizontalOrganizationChart#62"/>
    <dgm:cxn modelId="{3E22ECAC-0A04-C249-806B-19118627333E}" type="presParOf" srcId="{BBAD7A4D-E8D2-C44E-849D-6D467F5CF4BB}" destId="{6FDCC4D2-2A8C-8F47-ABB8-C71429A7FDB8}" srcOrd="2" destOrd="0" presId="urn:microsoft.com/office/officeart/2009/3/layout/HorizontalOrganizationChart#62"/>
    <dgm:cxn modelId="{1AB819CF-7032-4A41-9880-FA0741CCED07}" type="presParOf" srcId="{EE2045F1-2625-354D-BDB8-1908F932A0FE}" destId="{594B30E5-11F4-ED43-AF6E-C81A1E02907E}" srcOrd="4" destOrd="0" presId="urn:microsoft.com/office/officeart/2009/3/layout/HorizontalOrganizationChart#62"/>
    <dgm:cxn modelId="{8D1EB046-CFB6-BF42-A217-39B799F3C322}" type="presParOf" srcId="{EE2045F1-2625-354D-BDB8-1908F932A0FE}" destId="{248217E6-456C-3B46-82A4-DAE55C547B0F}" srcOrd="5" destOrd="0" presId="urn:microsoft.com/office/officeart/2009/3/layout/HorizontalOrganizationChart#62"/>
    <dgm:cxn modelId="{F64555CC-D68F-EE49-A6EE-1C9CE55EF3F7}" type="presParOf" srcId="{248217E6-456C-3B46-82A4-DAE55C547B0F}" destId="{356753E7-DABF-6B4C-A6A3-1F42F9C0848D}" srcOrd="0" destOrd="0" presId="urn:microsoft.com/office/officeart/2009/3/layout/HorizontalOrganizationChart#62"/>
    <dgm:cxn modelId="{B96C605C-0A60-7B49-BD2E-CE83E54E71C4}" type="presParOf" srcId="{356753E7-DABF-6B4C-A6A3-1F42F9C0848D}" destId="{79CD1CBA-FCDE-814C-BC5F-C94F8E0017CC}" srcOrd="0" destOrd="0" presId="urn:microsoft.com/office/officeart/2009/3/layout/HorizontalOrganizationChart#62"/>
    <dgm:cxn modelId="{4260466B-AA7E-C64E-9BA3-45417D521EDD}" type="presParOf" srcId="{356753E7-DABF-6B4C-A6A3-1F42F9C0848D}" destId="{AE5AA2FE-2F1B-3D49-9D07-65B51915D8B9}" srcOrd="1" destOrd="0" presId="urn:microsoft.com/office/officeart/2009/3/layout/HorizontalOrganizationChart#62"/>
    <dgm:cxn modelId="{FBC35869-AB56-1543-9908-C4B6BE1CA56C}" type="presParOf" srcId="{248217E6-456C-3B46-82A4-DAE55C547B0F}" destId="{0087B813-24C1-CE4F-9E0A-5AA1C7A0B20E}" srcOrd="1" destOrd="0" presId="urn:microsoft.com/office/officeart/2009/3/layout/HorizontalOrganizationChart#62"/>
    <dgm:cxn modelId="{27EEE022-5DEC-A040-86D5-279E77E30393}" type="presParOf" srcId="{248217E6-456C-3B46-82A4-DAE55C547B0F}" destId="{E2D50C04-5B88-E447-BC05-8885359D894C}" srcOrd="2" destOrd="0" presId="urn:microsoft.com/office/officeart/2009/3/layout/HorizontalOrganizationChart#62"/>
    <dgm:cxn modelId="{EE26A1AB-6313-1E43-9AB1-9705F31CF93E}" type="presParOf" srcId="{EE2045F1-2625-354D-BDB8-1908F932A0FE}" destId="{E127FA9C-DCFE-0C46-8D08-252A0EFDC51D}" srcOrd="6" destOrd="0" presId="urn:microsoft.com/office/officeart/2009/3/layout/HorizontalOrganizationChart#62"/>
    <dgm:cxn modelId="{7D3320C9-7F32-BD49-B975-02F38C9E9EAD}" type="presParOf" srcId="{EE2045F1-2625-354D-BDB8-1908F932A0FE}" destId="{0B4C7367-C661-5348-A6BA-595299BDBEFA}" srcOrd="7" destOrd="0" presId="urn:microsoft.com/office/officeart/2009/3/layout/HorizontalOrganizationChart#62"/>
    <dgm:cxn modelId="{A3687040-9A56-BF43-955C-5CA77A2EB8AC}" type="presParOf" srcId="{0B4C7367-C661-5348-A6BA-595299BDBEFA}" destId="{22D50F30-EEB1-DA4D-B1C6-F13FEF1EC70E}" srcOrd="0" destOrd="0" presId="urn:microsoft.com/office/officeart/2009/3/layout/HorizontalOrganizationChart#62"/>
    <dgm:cxn modelId="{AE827BC6-A8CB-0943-B78D-EE177D16C25B}" type="presParOf" srcId="{22D50F30-EEB1-DA4D-B1C6-F13FEF1EC70E}" destId="{F4EAF4A3-FC5B-554B-A01B-7ABD44029725}" srcOrd="0" destOrd="0" presId="urn:microsoft.com/office/officeart/2009/3/layout/HorizontalOrganizationChart#62"/>
    <dgm:cxn modelId="{34C5DA9D-190F-CE47-B99D-134BDDE7EA92}" type="presParOf" srcId="{22D50F30-EEB1-DA4D-B1C6-F13FEF1EC70E}" destId="{5569CB6D-95DA-3D47-8C39-5B15BDD3B65A}" srcOrd="1" destOrd="0" presId="urn:microsoft.com/office/officeart/2009/3/layout/HorizontalOrganizationChart#62"/>
    <dgm:cxn modelId="{AD255E79-A375-5148-B422-A3FD439AA31B}" type="presParOf" srcId="{0B4C7367-C661-5348-A6BA-595299BDBEFA}" destId="{9E3A9E43-337E-7F4A-BD83-05CA2AA81412}" srcOrd="1" destOrd="0" presId="urn:microsoft.com/office/officeart/2009/3/layout/HorizontalOrganizationChart#62"/>
    <dgm:cxn modelId="{2F5D3650-A725-9948-AEA9-B5ECDE260C3C}" type="presParOf" srcId="{0B4C7367-C661-5348-A6BA-595299BDBEFA}" destId="{A79D47B4-9002-5241-A20C-4A225C19449F}" srcOrd="2" destOrd="0" presId="urn:microsoft.com/office/officeart/2009/3/layout/HorizontalOrganizationChart#62"/>
    <dgm:cxn modelId="{6689405D-B595-DE4C-8F0E-A876203CB68D}" type="presParOf" srcId="{1E4D9180-B9A9-8B40-88F6-122D259B9AD5}" destId="{7A910462-0041-0745-B02F-81FA416353C1}" srcOrd="2" destOrd="0" presId="urn:microsoft.com/office/officeart/2009/3/layout/HorizontalOrganizationChart#62"/>
    <dgm:cxn modelId="{AF10D59F-4966-0240-AEC6-462BD8B74F8C}" type="presParOf" srcId="{3D466E41-3FF7-704D-A65B-F057DEA9B9E9}" destId="{2E9626E4-AF31-2249-A320-1B5166F3EFB4}" srcOrd="2" destOrd="0" presId="urn:microsoft.com/office/officeart/2009/3/layout/HorizontalOrganizationChart#62"/>
    <dgm:cxn modelId="{FA460B2B-E5C2-7947-AE10-A318749CDCE1}" type="presParOf" srcId="{3D466E41-3FF7-704D-A65B-F057DEA9B9E9}" destId="{E4A9CCC8-0232-2845-A3E7-FA5568845A4D}" srcOrd="3" destOrd="0" presId="urn:microsoft.com/office/officeart/2009/3/layout/HorizontalOrganizationChart#62"/>
    <dgm:cxn modelId="{D1E7FCFA-D5CB-644A-A453-23BFD79194A6}" type="presParOf" srcId="{E4A9CCC8-0232-2845-A3E7-FA5568845A4D}" destId="{DE19ABCE-3FDF-E341-B90D-D932C3077B49}" srcOrd="0" destOrd="0" presId="urn:microsoft.com/office/officeart/2009/3/layout/HorizontalOrganizationChart#62"/>
    <dgm:cxn modelId="{E2B4B30B-5D2B-374B-A150-5B30B6660D6A}" type="presParOf" srcId="{DE19ABCE-3FDF-E341-B90D-D932C3077B49}" destId="{819C0203-9F71-724C-9889-75EB604BF496}" srcOrd="0" destOrd="0" presId="urn:microsoft.com/office/officeart/2009/3/layout/HorizontalOrganizationChart#62"/>
    <dgm:cxn modelId="{EFBD8BE4-702A-0541-BA01-FFD6B5A4B3E1}" type="presParOf" srcId="{DE19ABCE-3FDF-E341-B90D-D932C3077B49}" destId="{1E0F491F-D330-344C-B05D-503D63CD746D}" srcOrd="1" destOrd="0" presId="urn:microsoft.com/office/officeart/2009/3/layout/HorizontalOrganizationChart#62"/>
    <dgm:cxn modelId="{2CDBAE7A-C32A-E742-B747-77939D95FA79}" type="presParOf" srcId="{E4A9CCC8-0232-2845-A3E7-FA5568845A4D}" destId="{72F789A9-48F3-3443-8009-DB8E7805257C}" srcOrd="1" destOrd="0" presId="urn:microsoft.com/office/officeart/2009/3/layout/HorizontalOrganizationChart#62"/>
    <dgm:cxn modelId="{1B8B2229-AD57-724B-B1B9-CE23DCDC2F77}" type="presParOf" srcId="{72F789A9-48F3-3443-8009-DB8E7805257C}" destId="{18A9FD41-1A0C-8F4A-815A-625E653AE34A}" srcOrd="0" destOrd="0" presId="urn:microsoft.com/office/officeart/2009/3/layout/HorizontalOrganizationChart#62"/>
    <dgm:cxn modelId="{519BFD2E-E99B-FC4E-AA8E-504C8771DCD7}" type="presParOf" srcId="{72F789A9-48F3-3443-8009-DB8E7805257C}" destId="{A2DE9F18-9A7F-264C-8D62-49EF170890AC}" srcOrd="1" destOrd="0" presId="urn:microsoft.com/office/officeart/2009/3/layout/HorizontalOrganizationChart#62"/>
    <dgm:cxn modelId="{9151AAD4-48D8-EE44-97A9-916D25657C6E}" type="presParOf" srcId="{A2DE9F18-9A7F-264C-8D62-49EF170890AC}" destId="{3CD0B178-CCF2-EB46-91F5-ACCEE61A2ACB}" srcOrd="0" destOrd="0" presId="urn:microsoft.com/office/officeart/2009/3/layout/HorizontalOrganizationChart#62"/>
    <dgm:cxn modelId="{03FDE1AD-8E30-6B41-8688-8824D205F107}" type="presParOf" srcId="{3CD0B178-CCF2-EB46-91F5-ACCEE61A2ACB}" destId="{F614E527-77DE-7244-B93F-851AC26D5930}" srcOrd="0" destOrd="0" presId="urn:microsoft.com/office/officeart/2009/3/layout/HorizontalOrganizationChart#62"/>
    <dgm:cxn modelId="{DE1612C7-C591-8547-9B96-206B08CDE065}" type="presParOf" srcId="{3CD0B178-CCF2-EB46-91F5-ACCEE61A2ACB}" destId="{40065926-D5E5-8F43-A4B5-098B0D12B83E}" srcOrd="1" destOrd="0" presId="urn:microsoft.com/office/officeart/2009/3/layout/HorizontalOrganizationChart#62"/>
    <dgm:cxn modelId="{A220DD78-0E3A-3947-8979-15BF43D1656E}" type="presParOf" srcId="{A2DE9F18-9A7F-264C-8D62-49EF170890AC}" destId="{91D19CB0-2EA4-4543-BCDB-BDE3D6BC6314}" srcOrd="1" destOrd="0" presId="urn:microsoft.com/office/officeart/2009/3/layout/HorizontalOrganizationChart#62"/>
    <dgm:cxn modelId="{17974CDC-0668-B74F-A8D3-03954AC193E6}" type="presParOf" srcId="{A2DE9F18-9A7F-264C-8D62-49EF170890AC}" destId="{31B13936-E77A-8E40-BF7B-D617E7053A8E}" srcOrd="2" destOrd="0" presId="urn:microsoft.com/office/officeart/2009/3/layout/HorizontalOrganizationChart#62"/>
    <dgm:cxn modelId="{BE927432-18F6-CA4C-BBEB-4B342EFBBCD7}" type="presParOf" srcId="{E4A9CCC8-0232-2845-A3E7-FA5568845A4D}" destId="{83C99B27-DFB8-9D43-A4BF-89D6C1DDCC2D}" srcOrd="2" destOrd="0" presId="urn:microsoft.com/office/officeart/2009/3/layout/HorizontalOrganizationChart#62"/>
    <dgm:cxn modelId="{8687FCEC-04B7-1147-BAC0-18489741BEB7}" type="presParOf" srcId="{3D466E41-3FF7-704D-A65B-F057DEA9B9E9}" destId="{F50DEC67-F75D-8F42-A5B2-0C6BDE6FE76B}" srcOrd="4" destOrd="0" presId="urn:microsoft.com/office/officeart/2009/3/layout/HorizontalOrganizationChart#62"/>
    <dgm:cxn modelId="{38A05EAA-42E1-1343-968A-9DC3BC7CA568}" type="presParOf" srcId="{3D466E41-3FF7-704D-A65B-F057DEA9B9E9}" destId="{A7E3072A-A7EE-3C4A-944F-F58C649BA7B7}" srcOrd="5" destOrd="0" presId="urn:microsoft.com/office/officeart/2009/3/layout/HorizontalOrganizationChart#62"/>
    <dgm:cxn modelId="{EE2F7943-CAFB-4948-B0AE-7EBB9B285422}" type="presParOf" srcId="{A7E3072A-A7EE-3C4A-944F-F58C649BA7B7}" destId="{FF1EF20B-4D7D-334B-9B02-D5631FE5526A}" srcOrd="0" destOrd="0" presId="urn:microsoft.com/office/officeart/2009/3/layout/HorizontalOrganizationChart#62"/>
    <dgm:cxn modelId="{ABEC81CC-49B8-C647-B922-045C6E8C5835}" type="presParOf" srcId="{FF1EF20B-4D7D-334B-9B02-D5631FE5526A}" destId="{13671697-C0A9-E547-888C-5EBC70C6754F}" srcOrd="0" destOrd="0" presId="urn:microsoft.com/office/officeart/2009/3/layout/HorizontalOrganizationChart#62"/>
    <dgm:cxn modelId="{245FAC16-FACA-984E-B923-6AB83C654E18}" type="presParOf" srcId="{FF1EF20B-4D7D-334B-9B02-D5631FE5526A}" destId="{D218F4D3-95E8-7447-9D7C-9C65C1774ADB}" srcOrd="1" destOrd="0" presId="urn:microsoft.com/office/officeart/2009/3/layout/HorizontalOrganizationChart#62"/>
    <dgm:cxn modelId="{9E23FD7E-2C91-9644-890A-001C0CC772A9}" type="presParOf" srcId="{A7E3072A-A7EE-3C4A-944F-F58C649BA7B7}" destId="{BF2450B0-6BE6-7A4C-8E1E-E7D79393C3D0}" srcOrd="1" destOrd="0" presId="urn:microsoft.com/office/officeart/2009/3/layout/HorizontalOrganizationChart#62"/>
    <dgm:cxn modelId="{1981930E-F1CE-2D40-9546-DFF94E95F5EE}" type="presParOf" srcId="{BF2450B0-6BE6-7A4C-8E1E-E7D79393C3D0}" destId="{02BA8BF1-7B49-354C-9848-E31FC9215795}" srcOrd="0" destOrd="0" presId="urn:microsoft.com/office/officeart/2009/3/layout/HorizontalOrganizationChart#62"/>
    <dgm:cxn modelId="{D895346F-F659-B74B-A96D-D6F118BA4DDE}" type="presParOf" srcId="{BF2450B0-6BE6-7A4C-8E1E-E7D79393C3D0}" destId="{9EBDAFC6-EC92-9E40-9829-6A5580D4695E}" srcOrd="1" destOrd="0" presId="urn:microsoft.com/office/officeart/2009/3/layout/HorizontalOrganizationChart#62"/>
    <dgm:cxn modelId="{DABE9CB7-91A3-9043-89D1-AE465C00AB26}" type="presParOf" srcId="{9EBDAFC6-EC92-9E40-9829-6A5580D4695E}" destId="{DD51906F-66B3-0144-A5D5-9289B88D2BA6}" srcOrd="0" destOrd="0" presId="urn:microsoft.com/office/officeart/2009/3/layout/HorizontalOrganizationChart#62"/>
    <dgm:cxn modelId="{B2B96173-0B5A-3B49-8C8B-D536C77FAD5D}" type="presParOf" srcId="{DD51906F-66B3-0144-A5D5-9289B88D2BA6}" destId="{6F0B371E-D2CB-7044-A169-131F9161CE34}" srcOrd="0" destOrd="0" presId="urn:microsoft.com/office/officeart/2009/3/layout/HorizontalOrganizationChart#62"/>
    <dgm:cxn modelId="{91192A7E-1C21-A643-ACD0-2BA7F728C21F}" type="presParOf" srcId="{DD51906F-66B3-0144-A5D5-9289B88D2BA6}" destId="{C8A9F623-80FC-C240-A8FD-8F79B7178B56}" srcOrd="1" destOrd="0" presId="urn:microsoft.com/office/officeart/2009/3/layout/HorizontalOrganizationChart#62"/>
    <dgm:cxn modelId="{9601F3ED-B1DB-6546-99C1-CA2922C78A6F}" type="presParOf" srcId="{9EBDAFC6-EC92-9E40-9829-6A5580D4695E}" destId="{DC6F140E-6E8A-8942-A252-DFB2BCEBBF51}" srcOrd="1" destOrd="0" presId="urn:microsoft.com/office/officeart/2009/3/layout/HorizontalOrganizationChart#62"/>
    <dgm:cxn modelId="{919360EB-CA73-BD4F-A8DD-BC465E599561}" type="presParOf" srcId="{9EBDAFC6-EC92-9E40-9829-6A5580D4695E}" destId="{3CBAACFC-9063-6842-B442-B2E2A75F0724}" srcOrd="2" destOrd="0" presId="urn:microsoft.com/office/officeart/2009/3/layout/HorizontalOrganizationChart#62"/>
    <dgm:cxn modelId="{BBB3775E-9DEA-444C-8428-311DE7E44217}" type="presParOf" srcId="{BF2450B0-6BE6-7A4C-8E1E-E7D79393C3D0}" destId="{DF8B883A-B569-BC4E-ACF4-B87B1E092BD1}" srcOrd="2" destOrd="0" presId="urn:microsoft.com/office/officeart/2009/3/layout/HorizontalOrganizationChart#62"/>
    <dgm:cxn modelId="{CEE7860B-E42A-FB44-9BCE-8EC3A01CC0AE}" type="presParOf" srcId="{BF2450B0-6BE6-7A4C-8E1E-E7D79393C3D0}" destId="{A152AF8A-E7D3-3640-A64A-B97A3946496E}" srcOrd="3" destOrd="0" presId="urn:microsoft.com/office/officeart/2009/3/layout/HorizontalOrganizationChart#62"/>
    <dgm:cxn modelId="{239CA5F9-F813-B847-8926-DA44E36C7600}" type="presParOf" srcId="{A152AF8A-E7D3-3640-A64A-B97A3946496E}" destId="{270E2731-6491-3B4C-975A-18B1540A3B2B}" srcOrd="0" destOrd="0" presId="urn:microsoft.com/office/officeart/2009/3/layout/HorizontalOrganizationChart#62"/>
    <dgm:cxn modelId="{CC997C71-E923-E44B-B4C0-CBD34BB028FB}" type="presParOf" srcId="{270E2731-6491-3B4C-975A-18B1540A3B2B}" destId="{09B9A292-EDAC-E841-8355-7D40C000B802}" srcOrd="0" destOrd="0" presId="urn:microsoft.com/office/officeart/2009/3/layout/HorizontalOrganizationChart#62"/>
    <dgm:cxn modelId="{A176F81B-D50C-C84C-B09D-2C6BFE80BC11}" type="presParOf" srcId="{270E2731-6491-3B4C-975A-18B1540A3B2B}" destId="{DF4FE6C0-172A-674E-A2F7-7EB35E933083}" srcOrd="1" destOrd="0" presId="urn:microsoft.com/office/officeart/2009/3/layout/HorizontalOrganizationChart#62"/>
    <dgm:cxn modelId="{6CAA7540-FD06-864E-B734-7F2A031545A4}" type="presParOf" srcId="{A152AF8A-E7D3-3640-A64A-B97A3946496E}" destId="{5C399261-F997-8E4D-9C34-64706EA70731}" srcOrd="1" destOrd="0" presId="urn:microsoft.com/office/officeart/2009/3/layout/HorizontalOrganizationChart#62"/>
    <dgm:cxn modelId="{D2DFF14A-4A2B-6B45-8CBB-38EE87C8FB7E}" type="presParOf" srcId="{A152AF8A-E7D3-3640-A64A-B97A3946496E}" destId="{36435349-1924-7744-8A13-A939F5DDEBB9}" srcOrd="2" destOrd="0" presId="urn:microsoft.com/office/officeart/2009/3/layout/HorizontalOrganizationChart#62"/>
    <dgm:cxn modelId="{E47CC0CF-8462-6947-8B7D-BD05BCFD20DC}" type="presParOf" srcId="{A7E3072A-A7EE-3C4A-944F-F58C649BA7B7}" destId="{D305D1EC-88E9-B646-9657-E88D4895264D}" srcOrd="2" destOrd="0" presId="urn:microsoft.com/office/officeart/2009/3/layout/HorizontalOrganizationChart#62"/>
    <dgm:cxn modelId="{91CAC908-37EE-CA4F-AC85-6FB2A6A1C2CE}" type="presParOf" srcId="{58C999F5-444A-0349-A69B-813F1D7DFD45}" destId="{57FB1A2C-DA1F-0A43-B052-1C4C6A5D5665}" srcOrd="2" destOrd="0" presId="urn:microsoft.com/office/officeart/2009/3/layout/HorizontalOrganizationChart#6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7.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3" loCatId="" qsTypeId="urn:microsoft.com/office/officeart/2005/8/quickstyle/simple1#73" qsCatId="simple" csTypeId="urn:microsoft.com/office/officeart/2005/8/colors/accent2_1#74" csCatId="accent2" phldr="1"/>
      <dgm:spPr/>
      <dgm:t>
        <a:bodyPr/>
        <a:lstStyle/>
        <a:p>
          <a:endParaRPr lang="zh-CN" altLang="en-US"/>
        </a:p>
      </dgm:t>
    </dgm:pt>
    <dgm:pt modelId="{4ADEE967-D264-9145-B0D1-B6F3C6C06E2B}">
      <dgm:prSet phldrT="[文本]" custT="1"/>
      <dgm:spPr/>
      <dgm:t>
        <a:bodyPr/>
        <a:lstStyle/>
        <a:p>
          <a:r>
            <a:rPr lang="en-US" altLang="zh-CN" sz="3600" dirty="0" smtClean="0">
              <a:latin typeface="微软雅黑" panose="020B0503020204020204" charset="-122"/>
              <a:ea typeface="微软雅黑" panose="020B0503020204020204" charset="-122"/>
              <a:cs typeface="微软雅黑" panose="020B0503020204020204" charset="-122"/>
            </a:rPr>
            <a:t>1.</a:t>
          </a:r>
          <a:r>
            <a:rPr lang="zh-CN" altLang="en-US" sz="3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经济</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政治</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精神</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人</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1CE26FF5-E214-2840-8828-2B864F488D3C}" type="presOf" srcId="{FBB005AC-ECE1-4246-B0E4-F44C7679E37C}" destId="{AE5AA2FE-2F1B-3D49-9D07-65B51915D8B9}" srcOrd="1" destOrd="0" presId="urn:microsoft.com/office/officeart/2009/3/layout/HorizontalOrganizationChart#63"/>
    <dgm:cxn modelId="{D3C9C61E-B143-6849-8923-CB2692BB3224}" srcId="{4ADEE967-D264-9145-B0D1-B6F3C6C06E2B}" destId="{BEF086C7-68E0-4C43-809E-F987F708FAA9}" srcOrd="0" destOrd="0" parTransId="{91250A13-AFB6-3743-9330-059F6D171422}" sibTransId="{0E8A5F6E-5080-644B-A9A9-797B01B0B3E2}"/>
    <dgm:cxn modelId="{D287C030-A018-9B46-86FE-C24993F1C15F}" type="presOf" srcId="{91250A13-AFB6-3743-9330-059F6D171422}" destId="{5003A91B-F2F3-1540-A734-F494D91FA694}" srcOrd="0" destOrd="0" presId="urn:microsoft.com/office/officeart/2009/3/layout/HorizontalOrganizationChart#63"/>
    <dgm:cxn modelId="{FBA22808-EFD7-4A47-8185-B564181B4929}" type="presOf" srcId="{71DB3776-62D5-4748-928A-68B524969219}" destId="{5569CB6D-95DA-3D47-8C39-5B15BDD3B65A}" srcOrd="1" destOrd="0" presId="urn:microsoft.com/office/officeart/2009/3/layout/HorizontalOrganizationChart#63"/>
    <dgm:cxn modelId="{13EF3A6A-7115-9649-96F9-B1CE656F0D2E}" type="presOf" srcId="{4ADEE967-D264-9145-B0D1-B6F3C6C06E2B}" destId="{98491987-7E22-9F47-A4CB-4F99A041344F}" srcOrd="1" destOrd="0" presId="urn:microsoft.com/office/officeart/2009/3/layout/HorizontalOrganizationChart#63"/>
    <dgm:cxn modelId="{E9BD6960-CCCE-994E-8632-10D90A5F0D7B}" type="presOf" srcId="{4ADEE967-D264-9145-B0D1-B6F3C6C06E2B}" destId="{FAF81BD9-D26B-BB43-9B3D-5E544C832866}" srcOrd="0" destOrd="0" presId="urn:microsoft.com/office/officeart/2009/3/layout/HorizontalOrganizationChart#63"/>
    <dgm:cxn modelId="{C5B9B7C2-7514-9C4D-8361-5B09A623F622}" type="presOf" srcId="{71DB3776-62D5-4748-928A-68B524969219}" destId="{F4EAF4A3-FC5B-554B-A01B-7ABD44029725}" srcOrd="0" destOrd="0" presId="urn:microsoft.com/office/officeart/2009/3/layout/HorizontalOrganizationChart#63"/>
    <dgm:cxn modelId="{BD5DAC84-28F7-054D-982A-0D018B87D888}" type="presOf" srcId="{3185565C-B8D5-B14E-987A-C1E8EBB4CB4F}" destId="{20E37C1B-7B69-014B-BDA8-CB96045A0AF3}" srcOrd="0" destOrd="0" presId="urn:microsoft.com/office/officeart/2009/3/layout/HorizontalOrganizationChart#63"/>
    <dgm:cxn modelId="{DF1EFAFC-25B5-674C-BFC2-8DE4829A9954}" type="presOf" srcId="{C3A023A9-AE80-6144-9013-2417F81CC6B5}" destId="{E127FA9C-DCFE-0C46-8D08-252A0EFDC51D}" srcOrd="0" destOrd="0" presId="urn:microsoft.com/office/officeart/2009/3/layout/HorizontalOrganizationChart#63"/>
    <dgm:cxn modelId="{D7FAD7D8-AE4E-244C-B4EA-53425A10BC8D}" type="presOf" srcId="{FBB005AC-ECE1-4246-B0E4-F44C7679E37C}" destId="{79CD1CBA-FCDE-814C-BC5F-C94F8E0017CC}" srcOrd="0" destOrd="0" presId="urn:microsoft.com/office/officeart/2009/3/layout/HorizontalOrganizationChart#63"/>
    <dgm:cxn modelId="{606AC43E-39F7-7143-907F-1AF7676B03D3}" srcId="{4ADEE967-D264-9145-B0D1-B6F3C6C06E2B}" destId="{71DB3776-62D5-4748-928A-68B524969219}" srcOrd="3" destOrd="0" parTransId="{C3A023A9-AE80-6144-9013-2417F81CC6B5}" sibTransId="{25DEE505-4D32-4344-9983-6F85BED2DBFC}"/>
    <dgm:cxn modelId="{F8A7F831-9E61-2346-86B2-5AD31998649C}" type="presOf" srcId="{BEF086C7-68E0-4C43-809E-F987F708FAA9}" destId="{D4DB6EFC-D305-CD43-A8BB-5C429DE04E87}" srcOrd="0" destOrd="0" presId="urn:microsoft.com/office/officeart/2009/3/layout/HorizontalOrganizationChart#63"/>
    <dgm:cxn modelId="{FF33A3B1-EEEB-C54C-814B-EAA6AA479DCA}" srcId="{4ADEE967-D264-9145-B0D1-B6F3C6C06E2B}" destId="{FBB005AC-ECE1-4246-B0E4-F44C7679E37C}" srcOrd="2" destOrd="0" parTransId="{56A101AD-1052-6140-BB5F-68F8D9E7EDF3}" sibTransId="{E943E54E-C085-5246-8616-966D697D242D}"/>
    <dgm:cxn modelId="{4C29CA6D-D93B-1046-AC15-7483FB38921F}" type="presOf" srcId="{470BCEDA-9C97-8A4F-869C-E450D5488D7E}" destId="{060FCF0E-28F2-874E-B26C-89E67C469777}" srcOrd="0" destOrd="0" presId="urn:microsoft.com/office/officeart/2009/3/layout/HorizontalOrganizationChart#63"/>
    <dgm:cxn modelId="{F3336B11-7207-F741-8AAF-6BADC71F6B7E}" srcId="{3185565C-B8D5-B14E-987A-C1E8EBB4CB4F}" destId="{4ADEE967-D264-9145-B0D1-B6F3C6C06E2B}" srcOrd="0" destOrd="0" parTransId="{B82F9DBA-9502-C84C-B2C4-20EA51AC1850}" sibTransId="{7E79B474-CA46-4C43-917F-5ECA8518F07E}"/>
    <dgm:cxn modelId="{4C2FA26D-2BA9-6849-B480-A8DECD9442E1}" type="presOf" srcId="{56A101AD-1052-6140-BB5F-68F8D9E7EDF3}" destId="{594B30E5-11F4-ED43-AF6E-C81A1E02907E}" srcOrd="0" destOrd="0" presId="urn:microsoft.com/office/officeart/2009/3/layout/HorizontalOrganizationChart#63"/>
    <dgm:cxn modelId="{623D5E5F-6B20-0F47-8012-E6F6E263ADAA}" type="presOf" srcId="{4D190852-2E6D-B44D-8A48-6CDBBE9E85E4}" destId="{C3396F94-4140-E049-BF62-326CEBEDF70A}" srcOrd="0" destOrd="0" presId="urn:microsoft.com/office/officeart/2009/3/layout/HorizontalOrganizationChart#63"/>
    <dgm:cxn modelId="{0A23D0A2-1EFF-FA48-A846-641BA7D4AA7E}" type="presOf" srcId="{4D190852-2E6D-B44D-8A48-6CDBBE9E85E4}" destId="{8D8AA723-A853-B440-8F71-7530417AD7CA}" srcOrd="1" destOrd="0" presId="urn:microsoft.com/office/officeart/2009/3/layout/HorizontalOrganizationChart#63"/>
    <dgm:cxn modelId="{B3D6B3A0-EF38-8A40-9450-F8A661078EEC}" type="presOf" srcId="{BEF086C7-68E0-4C43-809E-F987F708FAA9}" destId="{B6E282E0-5BCC-5F47-BC1E-9146048D598A}" srcOrd="1" destOrd="0" presId="urn:microsoft.com/office/officeart/2009/3/layout/HorizontalOrganizationChart#63"/>
    <dgm:cxn modelId="{A5E77716-E055-E54B-B9D9-F2B59F1D144D}" srcId="{4ADEE967-D264-9145-B0D1-B6F3C6C06E2B}" destId="{4D190852-2E6D-B44D-8A48-6CDBBE9E85E4}" srcOrd="1" destOrd="0" parTransId="{470BCEDA-9C97-8A4F-869C-E450D5488D7E}" sibTransId="{AF787BB6-ABCD-6844-A3C0-424717F8DFF3}"/>
    <dgm:cxn modelId="{EE32B1A1-CB8F-DA4B-ABB4-535A5D9DBCDD}" type="presParOf" srcId="{20E37C1B-7B69-014B-BDA8-CB96045A0AF3}" destId="{93126572-A4B9-954E-9A82-E302E65C3FF3}" srcOrd="0" destOrd="0" presId="urn:microsoft.com/office/officeart/2009/3/layout/HorizontalOrganizationChart#63"/>
    <dgm:cxn modelId="{21BFE086-6D25-B242-A624-7A1609FDF520}" type="presParOf" srcId="{93126572-A4B9-954E-9A82-E302E65C3FF3}" destId="{6095A942-8C4A-B04A-A240-E90BBAF8BFBB}" srcOrd="0" destOrd="0" presId="urn:microsoft.com/office/officeart/2009/3/layout/HorizontalOrganizationChart#63"/>
    <dgm:cxn modelId="{439FADE0-215A-1C47-A62B-02A0BF19AD6D}" type="presParOf" srcId="{6095A942-8C4A-B04A-A240-E90BBAF8BFBB}" destId="{FAF81BD9-D26B-BB43-9B3D-5E544C832866}" srcOrd="0" destOrd="0" presId="urn:microsoft.com/office/officeart/2009/3/layout/HorizontalOrganizationChart#63"/>
    <dgm:cxn modelId="{D0741DD0-02A9-3344-A202-371C78F17F39}" type="presParOf" srcId="{6095A942-8C4A-B04A-A240-E90BBAF8BFBB}" destId="{98491987-7E22-9F47-A4CB-4F99A041344F}" srcOrd="1" destOrd="0" presId="urn:microsoft.com/office/officeart/2009/3/layout/HorizontalOrganizationChart#63"/>
    <dgm:cxn modelId="{FD0B2314-0C17-E546-B6B8-E9280FD359C6}" type="presParOf" srcId="{93126572-A4B9-954E-9A82-E302E65C3FF3}" destId="{A3AFC7FF-944E-164A-BAC3-00C11017E78E}" srcOrd="1" destOrd="0" presId="urn:microsoft.com/office/officeart/2009/3/layout/HorizontalOrganizationChart#63"/>
    <dgm:cxn modelId="{1BE43AAB-65AC-9842-8EF0-637BD2B59429}" type="presParOf" srcId="{A3AFC7FF-944E-164A-BAC3-00C11017E78E}" destId="{5003A91B-F2F3-1540-A734-F494D91FA694}" srcOrd="0" destOrd="0" presId="urn:microsoft.com/office/officeart/2009/3/layout/HorizontalOrganizationChart#63"/>
    <dgm:cxn modelId="{78009A49-FFBE-9D4B-8482-4C967BD75FEC}" type="presParOf" srcId="{A3AFC7FF-944E-164A-BAC3-00C11017E78E}" destId="{7531B6A8-34C5-6A43-898F-5DCA219A1CF7}" srcOrd="1" destOrd="0" presId="urn:microsoft.com/office/officeart/2009/3/layout/HorizontalOrganizationChart#63"/>
    <dgm:cxn modelId="{BB5D25E4-2387-AC4E-8F5B-0A8CF58CB4DE}" type="presParOf" srcId="{7531B6A8-34C5-6A43-898F-5DCA219A1CF7}" destId="{9485038B-8251-AC47-8DDD-083FC74D5F54}" srcOrd="0" destOrd="0" presId="urn:microsoft.com/office/officeart/2009/3/layout/HorizontalOrganizationChart#63"/>
    <dgm:cxn modelId="{3FE6F5E2-D009-6E49-A49B-73EE226CDF7B}" type="presParOf" srcId="{9485038B-8251-AC47-8DDD-083FC74D5F54}" destId="{D4DB6EFC-D305-CD43-A8BB-5C429DE04E87}" srcOrd="0" destOrd="0" presId="urn:microsoft.com/office/officeart/2009/3/layout/HorizontalOrganizationChart#63"/>
    <dgm:cxn modelId="{7BBE1469-580C-C745-9CBD-E17647C735C1}" type="presParOf" srcId="{9485038B-8251-AC47-8DDD-083FC74D5F54}" destId="{B6E282E0-5BCC-5F47-BC1E-9146048D598A}" srcOrd="1" destOrd="0" presId="urn:microsoft.com/office/officeart/2009/3/layout/HorizontalOrganizationChart#63"/>
    <dgm:cxn modelId="{100B19B9-4E5E-884C-B430-708724CE3F78}" type="presParOf" srcId="{7531B6A8-34C5-6A43-898F-5DCA219A1CF7}" destId="{707880C9-00CB-614B-9DDE-B7462FAE66C4}" srcOrd="1" destOrd="0" presId="urn:microsoft.com/office/officeart/2009/3/layout/HorizontalOrganizationChart#63"/>
    <dgm:cxn modelId="{417A75CD-3E09-9E41-B6DE-5E06AA28FE5F}" type="presParOf" srcId="{7531B6A8-34C5-6A43-898F-5DCA219A1CF7}" destId="{B3966619-D7F7-6644-A04D-A68BC952192E}" srcOrd="2" destOrd="0" presId="urn:microsoft.com/office/officeart/2009/3/layout/HorizontalOrganizationChart#63"/>
    <dgm:cxn modelId="{800D3F6F-EE32-F344-929F-F36EC22A891C}" type="presParOf" srcId="{A3AFC7FF-944E-164A-BAC3-00C11017E78E}" destId="{060FCF0E-28F2-874E-B26C-89E67C469777}" srcOrd="2" destOrd="0" presId="urn:microsoft.com/office/officeart/2009/3/layout/HorizontalOrganizationChart#63"/>
    <dgm:cxn modelId="{1D46D02E-FB0B-7143-AE96-2E8336E6237E}" type="presParOf" srcId="{A3AFC7FF-944E-164A-BAC3-00C11017E78E}" destId="{BBAD7A4D-E8D2-C44E-849D-6D467F5CF4BB}" srcOrd="3" destOrd="0" presId="urn:microsoft.com/office/officeart/2009/3/layout/HorizontalOrganizationChart#63"/>
    <dgm:cxn modelId="{B8A7C2F1-D360-E444-A5B9-F92E06CB7227}" type="presParOf" srcId="{BBAD7A4D-E8D2-C44E-849D-6D467F5CF4BB}" destId="{3D570FA9-904B-8B48-943F-512DB0F88EF7}" srcOrd="0" destOrd="0" presId="urn:microsoft.com/office/officeart/2009/3/layout/HorizontalOrganizationChart#63"/>
    <dgm:cxn modelId="{506B3E58-9873-B846-93E3-84799B45075E}" type="presParOf" srcId="{3D570FA9-904B-8B48-943F-512DB0F88EF7}" destId="{C3396F94-4140-E049-BF62-326CEBEDF70A}" srcOrd="0" destOrd="0" presId="urn:microsoft.com/office/officeart/2009/3/layout/HorizontalOrganizationChart#63"/>
    <dgm:cxn modelId="{11347E5D-85FD-E646-A2EC-BBF8B7D5D22E}" type="presParOf" srcId="{3D570FA9-904B-8B48-943F-512DB0F88EF7}" destId="{8D8AA723-A853-B440-8F71-7530417AD7CA}" srcOrd="1" destOrd="0" presId="urn:microsoft.com/office/officeart/2009/3/layout/HorizontalOrganizationChart#63"/>
    <dgm:cxn modelId="{39F38842-50CB-334D-A7B2-48FD3BCF0C76}" type="presParOf" srcId="{BBAD7A4D-E8D2-C44E-849D-6D467F5CF4BB}" destId="{560242AB-73EA-9B45-87C4-E03775E4440F}" srcOrd="1" destOrd="0" presId="urn:microsoft.com/office/officeart/2009/3/layout/HorizontalOrganizationChart#63"/>
    <dgm:cxn modelId="{0A0D3643-151C-E644-A0D6-3F3CBFAC2122}" type="presParOf" srcId="{BBAD7A4D-E8D2-C44E-849D-6D467F5CF4BB}" destId="{6FDCC4D2-2A8C-8F47-ABB8-C71429A7FDB8}" srcOrd="2" destOrd="0" presId="urn:microsoft.com/office/officeart/2009/3/layout/HorizontalOrganizationChart#63"/>
    <dgm:cxn modelId="{2B76FC4F-A977-4843-92D4-544ED2804CD4}" type="presParOf" srcId="{A3AFC7FF-944E-164A-BAC3-00C11017E78E}" destId="{594B30E5-11F4-ED43-AF6E-C81A1E02907E}" srcOrd="4" destOrd="0" presId="urn:microsoft.com/office/officeart/2009/3/layout/HorizontalOrganizationChart#63"/>
    <dgm:cxn modelId="{FC8AC119-FD8A-EA40-91C3-4600348DB2F2}" type="presParOf" srcId="{A3AFC7FF-944E-164A-BAC3-00C11017E78E}" destId="{248217E6-456C-3B46-82A4-DAE55C547B0F}" srcOrd="5" destOrd="0" presId="urn:microsoft.com/office/officeart/2009/3/layout/HorizontalOrganizationChart#63"/>
    <dgm:cxn modelId="{8DA1B2AA-A861-B54E-A007-3A7D872CFCD8}" type="presParOf" srcId="{248217E6-456C-3B46-82A4-DAE55C547B0F}" destId="{356753E7-DABF-6B4C-A6A3-1F42F9C0848D}" srcOrd="0" destOrd="0" presId="urn:microsoft.com/office/officeart/2009/3/layout/HorizontalOrganizationChart#63"/>
    <dgm:cxn modelId="{13A62A08-7DE7-3C4F-8A96-30C374727739}" type="presParOf" srcId="{356753E7-DABF-6B4C-A6A3-1F42F9C0848D}" destId="{79CD1CBA-FCDE-814C-BC5F-C94F8E0017CC}" srcOrd="0" destOrd="0" presId="urn:microsoft.com/office/officeart/2009/3/layout/HorizontalOrganizationChart#63"/>
    <dgm:cxn modelId="{8992C0FA-283B-6E4A-BBF2-EBD7620706F9}" type="presParOf" srcId="{356753E7-DABF-6B4C-A6A3-1F42F9C0848D}" destId="{AE5AA2FE-2F1B-3D49-9D07-65B51915D8B9}" srcOrd="1" destOrd="0" presId="urn:microsoft.com/office/officeart/2009/3/layout/HorizontalOrganizationChart#63"/>
    <dgm:cxn modelId="{EA20A88E-8712-0B4A-8E3B-9B02B7C035BD}" type="presParOf" srcId="{248217E6-456C-3B46-82A4-DAE55C547B0F}" destId="{0087B813-24C1-CE4F-9E0A-5AA1C7A0B20E}" srcOrd="1" destOrd="0" presId="urn:microsoft.com/office/officeart/2009/3/layout/HorizontalOrganizationChart#63"/>
    <dgm:cxn modelId="{6676EFE1-89E2-5049-8D1A-0232D2680216}" type="presParOf" srcId="{248217E6-456C-3B46-82A4-DAE55C547B0F}" destId="{E2D50C04-5B88-E447-BC05-8885359D894C}" srcOrd="2" destOrd="0" presId="urn:microsoft.com/office/officeart/2009/3/layout/HorizontalOrganizationChart#63"/>
    <dgm:cxn modelId="{B170DE99-CE5C-5C46-AE73-A74E3A6DEA50}" type="presParOf" srcId="{A3AFC7FF-944E-164A-BAC3-00C11017E78E}" destId="{E127FA9C-DCFE-0C46-8D08-252A0EFDC51D}" srcOrd="6" destOrd="0" presId="urn:microsoft.com/office/officeart/2009/3/layout/HorizontalOrganizationChart#63"/>
    <dgm:cxn modelId="{BBC0F586-28DB-1840-919A-6FE5246FAEEC}" type="presParOf" srcId="{A3AFC7FF-944E-164A-BAC3-00C11017E78E}" destId="{0B4C7367-C661-5348-A6BA-595299BDBEFA}" srcOrd="7" destOrd="0" presId="urn:microsoft.com/office/officeart/2009/3/layout/HorizontalOrganizationChart#63"/>
    <dgm:cxn modelId="{27B8DCAE-CEE3-334D-BA4A-3ECCC2A1D4DA}" type="presParOf" srcId="{0B4C7367-C661-5348-A6BA-595299BDBEFA}" destId="{22D50F30-EEB1-DA4D-B1C6-F13FEF1EC70E}" srcOrd="0" destOrd="0" presId="urn:microsoft.com/office/officeart/2009/3/layout/HorizontalOrganizationChart#63"/>
    <dgm:cxn modelId="{4F18491D-376A-C44B-9B21-1944AAD2DBFB}" type="presParOf" srcId="{22D50F30-EEB1-DA4D-B1C6-F13FEF1EC70E}" destId="{F4EAF4A3-FC5B-554B-A01B-7ABD44029725}" srcOrd="0" destOrd="0" presId="urn:microsoft.com/office/officeart/2009/3/layout/HorizontalOrganizationChart#63"/>
    <dgm:cxn modelId="{EDE24278-2020-E849-BC47-3E8E1BC20D66}" type="presParOf" srcId="{22D50F30-EEB1-DA4D-B1C6-F13FEF1EC70E}" destId="{5569CB6D-95DA-3D47-8C39-5B15BDD3B65A}" srcOrd="1" destOrd="0" presId="urn:microsoft.com/office/officeart/2009/3/layout/HorizontalOrganizationChart#63"/>
    <dgm:cxn modelId="{DE50E514-EF1B-DF45-95FF-050087029D83}" type="presParOf" srcId="{0B4C7367-C661-5348-A6BA-595299BDBEFA}" destId="{9E3A9E43-337E-7F4A-BD83-05CA2AA81412}" srcOrd="1" destOrd="0" presId="urn:microsoft.com/office/officeart/2009/3/layout/HorizontalOrganizationChart#63"/>
    <dgm:cxn modelId="{350FA644-FFC4-704F-834E-CBE7087FDA6E}" type="presParOf" srcId="{0B4C7367-C661-5348-A6BA-595299BDBEFA}" destId="{A79D47B4-9002-5241-A20C-4A225C19449F}" srcOrd="2" destOrd="0" presId="urn:microsoft.com/office/officeart/2009/3/layout/HorizontalOrganizationChart#63"/>
    <dgm:cxn modelId="{7ED366D4-EAF1-A347-81F5-A51CC1412E5D}" type="presParOf" srcId="{93126572-A4B9-954E-9A82-E302E65C3FF3}" destId="{D7180166-47B9-354D-B77F-75D221EDC899}" srcOrd="2" destOrd="0" presId="urn:microsoft.com/office/officeart/2009/3/layout/HorizontalOrganizationChart#6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8.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4" loCatId="" qsTypeId="urn:microsoft.com/office/officeart/2005/8/quickstyle/simple1#74" qsCatId="simple" csTypeId="urn:microsoft.com/office/officeart/2005/8/colors/accent2_1#75"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经济</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人</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E47D2F0B-41A2-6043-8787-C26F3F89A63B}" type="presOf" srcId="{4D190852-2E6D-B44D-8A48-6CDBBE9E85E4}" destId="{8D8AA723-A853-B440-8F71-7530417AD7CA}" srcOrd="1" destOrd="0" presId="urn:microsoft.com/office/officeart/2009/3/layout/HorizontalOrganizationChart#64"/>
    <dgm:cxn modelId="{D6B71A3E-32F6-0240-906D-1E21271D6EEB}" type="presOf" srcId="{4D190852-2E6D-B44D-8A48-6CDBBE9E85E4}" destId="{C3396F94-4140-E049-BF62-326CEBEDF70A}" srcOrd="0" destOrd="0" presId="urn:microsoft.com/office/officeart/2009/3/layout/HorizontalOrganizationChart#64"/>
    <dgm:cxn modelId="{D3C9C61E-B143-6849-8923-CB2692BB3224}" srcId="{4ADEE967-D264-9145-B0D1-B6F3C6C06E2B}" destId="{BEF086C7-68E0-4C43-809E-F987F708FAA9}" srcOrd="0" destOrd="0" parTransId="{91250A13-AFB6-3743-9330-059F6D171422}" sibTransId="{0E8A5F6E-5080-644B-A9A9-797B01B0B3E2}"/>
    <dgm:cxn modelId="{528A0254-7EF9-FB47-8E50-567B0A6C6179}" type="presOf" srcId="{BEF086C7-68E0-4C43-809E-F987F708FAA9}" destId="{B6E282E0-5BCC-5F47-BC1E-9146048D598A}" srcOrd="1" destOrd="0" presId="urn:microsoft.com/office/officeart/2009/3/layout/HorizontalOrganizationChart#64"/>
    <dgm:cxn modelId="{5EA1F680-48EE-7046-A02D-913BBDB2C226}" type="presOf" srcId="{71DB3776-62D5-4748-928A-68B524969219}" destId="{F4EAF4A3-FC5B-554B-A01B-7ABD44029725}" srcOrd="0" destOrd="0" presId="urn:microsoft.com/office/officeart/2009/3/layout/HorizontalOrganizationChart#64"/>
    <dgm:cxn modelId="{606AC43E-39F7-7143-907F-1AF7676B03D3}" srcId="{4ADEE967-D264-9145-B0D1-B6F3C6C06E2B}" destId="{71DB3776-62D5-4748-928A-68B524969219}" srcOrd="3" destOrd="0" parTransId="{C3A023A9-AE80-6144-9013-2417F81CC6B5}" sibTransId="{25DEE505-4D32-4344-9983-6F85BED2DBFC}"/>
    <dgm:cxn modelId="{30D5211B-B039-3A42-BAE8-DF251EB0A1EF}" type="presOf" srcId="{FBB005AC-ECE1-4246-B0E4-F44C7679E37C}" destId="{AE5AA2FE-2F1B-3D49-9D07-65B51915D8B9}" srcOrd="1" destOrd="0" presId="urn:microsoft.com/office/officeart/2009/3/layout/HorizontalOrganizationChart#64"/>
    <dgm:cxn modelId="{051B9509-9E88-524E-8EF5-EE8B23E434CE}" type="presOf" srcId="{71DB3776-62D5-4748-928A-68B524969219}" destId="{5569CB6D-95DA-3D47-8C39-5B15BDD3B65A}" srcOrd="1" destOrd="0" presId="urn:microsoft.com/office/officeart/2009/3/layout/HorizontalOrganizationChart#64"/>
    <dgm:cxn modelId="{97B171ED-AFDE-2B42-A702-AB53D8BF648B}" type="presOf" srcId="{4ADEE967-D264-9145-B0D1-B6F3C6C06E2B}" destId="{FAF81BD9-D26B-BB43-9B3D-5E544C832866}" srcOrd="0" destOrd="0" presId="urn:microsoft.com/office/officeart/2009/3/layout/HorizontalOrganizationChart#64"/>
    <dgm:cxn modelId="{2243D049-FAC2-4341-809A-B2A4E14A20AF}" type="presOf" srcId="{91250A13-AFB6-3743-9330-059F6D171422}" destId="{5003A91B-F2F3-1540-A734-F494D91FA694}" srcOrd="0" destOrd="0" presId="urn:microsoft.com/office/officeart/2009/3/layout/HorizontalOrganizationChart#64"/>
    <dgm:cxn modelId="{FF33A3B1-EEEB-C54C-814B-EAA6AA479DCA}" srcId="{4ADEE967-D264-9145-B0D1-B6F3C6C06E2B}" destId="{FBB005AC-ECE1-4246-B0E4-F44C7679E37C}" srcOrd="2" destOrd="0" parTransId="{56A101AD-1052-6140-BB5F-68F8D9E7EDF3}" sibTransId="{E943E54E-C085-5246-8616-966D697D242D}"/>
    <dgm:cxn modelId="{F3336B11-7207-F741-8AAF-6BADC71F6B7E}" srcId="{3185565C-B8D5-B14E-987A-C1E8EBB4CB4F}" destId="{4ADEE967-D264-9145-B0D1-B6F3C6C06E2B}" srcOrd="0" destOrd="0" parTransId="{B82F9DBA-9502-C84C-B2C4-20EA51AC1850}" sibTransId="{7E79B474-CA46-4C43-917F-5ECA8518F07E}"/>
    <dgm:cxn modelId="{7231313C-CC5E-8743-8129-A1CEC9214B5E}" type="presOf" srcId="{C3A023A9-AE80-6144-9013-2417F81CC6B5}" destId="{E127FA9C-DCFE-0C46-8D08-252A0EFDC51D}" srcOrd="0" destOrd="0" presId="urn:microsoft.com/office/officeart/2009/3/layout/HorizontalOrganizationChart#64"/>
    <dgm:cxn modelId="{41DFAF12-648A-E641-968D-7C1352F5D43F}" type="presOf" srcId="{56A101AD-1052-6140-BB5F-68F8D9E7EDF3}" destId="{594B30E5-11F4-ED43-AF6E-C81A1E02907E}" srcOrd="0" destOrd="0" presId="urn:microsoft.com/office/officeart/2009/3/layout/HorizontalOrganizationChart#64"/>
    <dgm:cxn modelId="{6B214206-E14B-C546-A503-7C6FFA14035A}" type="presOf" srcId="{470BCEDA-9C97-8A4F-869C-E450D5488D7E}" destId="{060FCF0E-28F2-874E-B26C-89E67C469777}" srcOrd="0" destOrd="0" presId="urn:microsoft.com/office/officeart/2009/3/layout/HorizontalOrganizationChart#64"/>
    <dgm:cxn modelId="{EC39B591-49B6-8F45-B387-A5B97112DAD8}" type="presOf" srcId="{4ADEE967-D264-9145-B0D1-B6F3C6C06E2B}" destId="{98491987-7E22-9F47-A4CB-4F99A041344F}" srcOrd="1" destOrd="0" presId="urn:microsoft.com/office/officeart/2009/3/layout/HorizontalOrganizationChart#64"/>
    <dgm:cxn modelId="{05B3EA6C-0C72-F149-B4CC-8954D7EF46CD}" type="presOf" srcId="{FBB005AC-ECE1-4246-B0E4-F44C7679E37C}" destId="{79CD1CBA-FCDE-814C-BC5F-C94F8E0017CC}" srcOrd="0" destOrd="0" presId="urn:microsoft.com/office/officeart/2009/3/layout/HorizontalOrganizationChart#64"/>
    <dgm:cxn modelId="{6047E9A8-F828-4D4C-86A1-C80D069DC31F}" type="presOf" srcId="{BEF086C7-68E0-4C43-809E-F987F708FAA9}" destId="{D4DB6EFC-D305-CD43-A8BB-5C429DE04E87}" srcOrd="0" destOrd="0" presId="urn:microsoft.com/office/officeart/2009/3/layout/HorizontalOrganizationChart#64"/>
    <dgm:cxn modelId="{A5E77716-E055-E54B-B9D9-F2B59F1D144D}" srcId="{4ADEE967-D264-9145-B0D1-B6F3C6C06E2B}" destId="{4D190852-2E6D-B44D-8A48-6CDBBE9E85E4}" srcOrd="1" destOrd="0" parTransId="{470BCEDA-9C97-8A4F-869C-E450D5488D7E}" sibTransId="{AF787BB6-ABCD-6844-A3C0-424717F8DFF3}"/>
    <dgm:cxn modelId="{8DD97E14-CB5C-C448-9E21-4B30640223DA}" type="presOf" srcId="{3185565C-B8D5-B14E-987A-C1E8EBB4CB4F}" destId="{20E37C1B-7B69-014B-BDA8-CB96045A0AF3}" srcOrd="0" destOrd="0" presId="urn:microsoft.com/office/officeart/2009/3/layout/HorizontalOrganizationChart#64"/>
    <dgm:cxn modelId="{0B29C4AF-8EFC-694E-AB51-98DFF7091972}" type="presParOf" srcId="{20E37C1B-7B69-014B-BDA8-CB96045A0AF3}" destId="{93126572-A4B9-954E-9A82-E302E65C3FF3}" srcOrd="0" destOrd="0" presId="urn:microsoft.com/office/officeart/2009/3/layout/HorizontalOrganizationChart#64"/>
    <dgm:cxn modelId="{C1266E5C-503D-8240-9C02-F2012AFBD453}" type="presParOf" srcId="{93126572-A4B9-954E-9A82-E302E65C3FF3}" destId="{6095A942-8C4A-B04A-A240-E90BBAF8BFBB}" srcOrd="0" destOrd="0" presId="urn:microsoft.com/office/officeart/2009/3/layout/HorizontalOrganizationChart#64"/>
    <dgm:cxn modelId="{B9A5D7DC-B2F6-3345-AE05-CBC4CB2C4E40}" type="presParOf" srcId="{6095A942-8C4A-B04A-A240-E90BBAF8BFBB}" destId="{FAF81BD9-D26B-BB43-9B3D-5E544C832866}" srcOrd="0" destOrd="0" presId="urn:microsoft.com/office/officeart/2009/3/layout/HorizontalOrganizationChart#64"/>
    <dgm:cxn modelId="{8AA9DFAF-3BFE-D549-BC17-64E04F4E06CC}" type="presParOf" srcId="{6095A942-8C4A-B04A-A240-E90BBAF8BFBB}" destId="{98491987-7E22-9F47-A4CB-4F99A041344F}" srcOrd="1" destOrd="0" presId="urn:microsoft.com/office/officeart/2009/3/layout/HorizontalOrganizationChart#64"/>
    <dgm:cxn modelId="{A8213208-DFD2-B84D-B512-679656147C1C}" type="presParOf" srcId="{93126572-A4B9-954E-9A82-E302E65C3FF3}" destId="{A3AFC7FF-944E-164A-BAC3-00C11017E78E}" srcOrd="1" destOrd="0" presId="urn:microsoft.com/office/officeart/2009/3/layout/HorizontalOrganizationChart#64"/>
    <dgm:cxn modelId="{F34D2A62-613B-F54F-A975-BC19195A0A18}" type="presParOf" srcId="{A3AFC7FF-944E-164A-BAC3-00C11017E78E}" destId="{5003A91B-F2F3-1540-A734-F494D91FA694}" srcOrd="0" destOrd="0" presId="urn:microsoft.com/office/officeart/2009/3/layout/HorizontalOrganizationChart#64"/>
    <dgm:cxn modelId="{046A2C9C-9475-CB4E-8A87-2BAF57DC8D4C}" type="presParOf" srcId="{A3AFC7FF-944E-164A-BAC3-00C11017E78E}" destId="{7531B6A8-34C5-6A43-898F-5DCA219A1CF7}" srcOrd="1" destOrd="0" presId="urn:microsoft.com/office/officeart/2009/3/layout/HorizontalOrganizationChart#64"/>
    <dgm:cxn modelId="{E75EED62-4ED3-CB4A-982F-32C406A8D5BC}" type="presParOf" srcId="{7531B6A8-34C5-6A43-898F-5DCA219A1CF7}" destId="{9485038B-8251-AC47-8DDD-083FC74D5F54}" srcOrd="0" destOrd="0" presId="urn:microsoft.com/office/officeart/2009/3/layout/HorizontalOrganizationChart#64"/>
    <dgm:cxn modelId="{18EE6B8E-61B5-E54E-B5D9-70EB3E4C2758}" type="presParOf" srcId="{9485038B-8251-AC47-8DDD-083FC74D5F54}" destId="{D4DB6EFC-D305-CD43-A8BB-5C429DE04E87}" srcOrd="0" destOrd="0" presId="urn:microsoft.com/office/officeart/2009/3/layout/HorizontalOrganizationChart#64"/>
    <dgm:cxn modelId="{40511E16-AC05-0241-B9B9-49BB0F206BC4}" type="presParOf" srcId="{9485038B-8251-AC47-8DDD-083FC74D5F54}" destId="{B6E282E0-5BCC-5F47-BC1E-9146048D598A}" srcOrd="1" destOrd="0" presId="urn:microsoft.com/office/officeart/2009/3/layout/HorizontalOrganizationChart#64"/>
    <dgm:cxn modelId="{F3A76B85-DBE3-2540-AA22-208979BA3CA3}" type="presParOf" srcId="{7531B6A8-34C5-6A43-898F-5DCA219A1CF7}" destId="{707880C9-00CB-614B-9DDE-B7462FAE66C4}" srcOrd="1" destOrd="0" presId="urn:microsoft.com/office/officeart/2009/3/layout/HorizontalOrganizationChart#64"/>
    <dgm:cxn modelId="{173ABF8F-285B-C64A-902D-60787A77D492}" type="presParOf" srcId="{7531B6A8-34C5-6A43-898F-5DCA219A1CF7}" destId="{B3966619-D7F7-6644-A04D-A68BC952192E}" srcOrd="2" destOrd="0" presId="urn:microsoft.com/office/officeart/2009/3/layout/HorizontalOrganizationChart#64"/>
    <dgm:cxn modelId="{AE1575A1-FF36-CC45-972B-4D729BAF1877}" type="presParOf" srcId="{A3AFC7FF-944E-164A-BAC3-00C11017E78E}" destId="{060FCF0E-28F2-874E-B26C-89E67C469777}" srcOrd="2" destOrd="0" presId="urn:microsoft.com/office/officeart/2009/3/layout/HorizontalOrganizationChart#64"/>
    <dgm:cxn modelId="{5A2FAD7E-6254-974B-9B63-C937B0372002}" type="presParOf" srcId="{A3AFC7FF-944E-164A-BAC3-00C11017E78E}" destId="{BBAD7A4D-E8D2-C44E-849D-6D467F5CF4BB}" srcOrd="3" destOrd="0" presId="urn:microsoft.com/office/officeart/2009/3/layout/HorizontalOrganizationChart#64"/>
    <dgm:cxn modelId="{F320B712-ABBE-9A44-9BB6-416277B94047}" type="presParOf" srcId="{BBAD7A4D-E8D2-C44E-849D-6D467F5CF4BB}" destId="{3D570FA9-904B-8B48-943F-512DB0F88EF7}" srcOrd="0" destOrd="0" presId="urn:microsoft.com/office/officeart/2009/3/layout/HorizontalOrganizationChart#64"/>
    <dgm:cxn modelId="{BBDDFC69-C3E2-F449-AABA-E1CF52BF50AD}" type="presParOf" srcId="{3D570FA9-904B-8B48-943F-512DB0F88EF7}" destId="{C3396F94-4140-E049-BF62-326CEBEDF70A}" srcOrd="0" destOrd="0" presId="urn:microsoft.com/office/officeart/2009/3/layout/HorizontalOrganizationChart#64"/>
    <dgm:cxn modelId="{47B2F0A1-B1B5-9F40-B319-206BA2BE0A6D}" type="presParOf" srcId="{3D570FA9-904B-8B48-943F-512DB0F88EF7}" destId="{8D8AA723-A853-B440-8F71-7530417AD7CA}" srcOrd="1" destOrd="0" presId="urn:microsoft.com/office/officeart/2009/3/layout/HorizontalOrganizationChart#64"/>
    <dgm:cxn modelId="{A044A457-476C-F740-924D-EB8877A148B2}" type="presParOf" srcId="{BBAD7A4D-E8D2-C44E-849D-6D467F5CF4BB}" destId="{560242AB-73EA-9B45-87C4-E03775E4440F}" srcOrd="1" destOrd="0" presId="urn:microsoft.com/office/officeart/2009/3/layout/HorizontalOrganizationChart#64"/>
    <dgm:cxn modelId="{79AB57C0-5A43-A04A-934B-32FA2E37F06A}" type="presParOf" srcId="{BBAD7A4D-E8D2-C44E-849D-6D467F5CF4BB}" destId="{6FDCC4D2-2A8C-8F47-ABB8-C71429A7FDB8}" srcOrd="2" destOrd="0" presId="urn:microsoft.com/office/officeart/2009/3/layout/HorizontalOrganizationChart#64"/>
    <dgm:cxn modelId="{2D63C171-1C5E-5941-85DD-A5F1A337904A}" type="presParOf" srcId="{A3AFC7FF-944E-164A-BAC3-00C11017E78E}" destId="{594B30E5-11F4-ED43-AF6E-C81A1E02907E}" srcOrd="4" destOrd="0" presId="urn:microsoft.com/office/officeart/2009/3/layout/HorizontalOrganizationChart#64"/>
    <dgm:cxn modelId="{5C1D448A-B503-314D-8FCA-F25956DC7693}" type="presParOf" srcId="{A3AFC7FF-944E-164A-BAC3-00C11017E78E}" destId="{248217E6-456C-3B46-82A4-DAE55C547B0F}" srcOrd="5" destOrd="0" presId="urn:microsoft.com/office/officeart/2009/3/layout/HorizontalOrganizationChart#64"/>
    <dgm:cxn modelId="{7009B483-6AC8-2A40-B4C8-3B7BD2B0A35A}" type="presParOf" srcId="{248217E6-456C-3B46-82A4-DAE55C547B0F}" destId="{356753E7-DABF-6B4C-A6A3-1F42F9C0848D}" srcOrd="0" destOrd="0" presId="urn:microsoft.com/office/officeart/2009/3/layout/HorizontalOrganizationChart#64"/>
    <dgm:cxn modelId="{AEB37B88-BFC9-A141-BE41-5BFA4F42EB15}" type="presParOf" srcId="{356753E7-DABF-6B4C-A6A3-1F42F9C0848D}" destId="{79CD1CBA-FCDE-814C-BC5F-C94F8E0017CC}" srcOrd="0" destOrd="0" presId="urn:microsoft.com/office/officeart/2009/3/layout/HorizontalOrganizationChart#64"/>
    <dgm:cxn modelId="{4CAB2D7A-CB2D-A445-A55D-8A585B3E5623}" type="presParOf" srcId="{356753E7-DABF-6B4C-A6A3-1F42F9C0848D}" destId="{AE5AA2FE-2F1B-3D49-9D07-65B51915D8B9}" srcOrd="1" destOrd="0" presId="urn:microsoft.com/office/officeart/2009/3/layout/HorizontalOrganizationChart#64"/>
    <dgm:cxn modelId="{77475D50-1ADA-444C-904C-408D6D8BBAFF}" type="presParOf" srcId="{248217E6-456C-3B46-82A4-DAE55C547B0F}" destId="{0087B813-24C1-CE4F-9E0A-5AA1C7A0B20E}" srcOrd="1" destOrd="0" presId="urn:microsoft.com/office/officeart/2009/3/layout/HorizontalOrganizationChart#64"/>
    <dgm:cxn modelId="{81A87977-C36F-C442-8D41-60622DE14B33}" type="presParOf" srcId="{248217E6-456C-3B46-82A4-DAE55C547B0F}" destId="{E2D50C04-5B88-E447-BC05-8885359D894C}" srcOrd="2" destOrd="0" presId="urn:microsoft.com/office/officeart/2009/3/layout/HorizontalOrganizationChart#64"/>
    <dgm:cxn modelId="{72DF395E-8224-C944-8356-EEAEEEFBAEFD}" type="presParOf" srcId="{A3AFC7FF-944E-164A-BAC3-00C11017E78E}" destId="{E127FA9C-DCFE-0C46-8D08-252A0EFDC51D}" srcOrd="6" destOrd="0" presId="urn:microsoft.com/office/officeart/2009/3/layout/HorizontalOrganizationChart#64"/>
    <dgm:cxn modelId="{4E4456EA-8A39-454D-8EBA-F33FA948E84C}" type="presParOf" srcId="{A3AFC7FF-944E-164A-BAC3-00C11017E78E}" destId="{0B4C7367-C661-5348-A6BA-595299BDBEFA}" srcOrd="7" destOrd="0" presId="urn:microsoft.com/office/officeart/2009/3/layout/HorizontalOrganizationChart#64"/>
    <dgm:cxn modelId="{69795ABD-73D8-4A43-B780-62752636F3A4}" type="presParOf" srcId="{0B4C7367-C661-5348-A6BA-595299BDBEFA}" destId="{22D50F30-EEB1-DA4D-B1C6-F13FEF1EC70E}" srcOrd="0" destOrd="0" presId="urn:microsoft.com/office/officeart/2009/3/layout/HorizontalOrganizationChart#64"/>
    <dgm:cxn modelId="{E7A6741D-3E5D-5248-A20D-34BBFFC6E874}" type="presParOf" srcId="{22D50F30-EEB1-DA4D-B1C6-F13FEF1EC70E}" destId="{F4EAF4A3-FC5B-554B-A01B-7ABD44029725}" srcOrd="0" destOrd="0" presId="urn:microsoft.com/office/officeart/2009/3/layout/HorizontalOrganizationChart#64"/>
    <dgm:cxn modelId="{AEB4ACE0-F78C-3C49-AA48-E5F962EFBA57}" type="presParOf" srcId="{22D50F30-EEB1-DA4D-B1C6-F13FEF1EC70E}" destId="{5569CB6D-95DA-3D47-8C39-5B15BDD3B65A}" srcOrd="1" destOrd="0" presId="urn:microsoft.com/office/officeart/2009/3/layout/HorizontalOrganizationChart#64"/>
    <dgm:cxn modelId="{EF1A75CA-DE75-4748-9806-C3019D297A1C}" type="presParOf" srcId="{0B4C7367-C661-5348-A6BA-595299BDBEFA}" destId="{9E3A9E43-337E-7F4A-BD83-05CA2AA81412}" srcOrd="1" destOrd="0" presId="urn:microsoft.com/office/officeart/2009/3/layout/HorizontalOrganizationChart#64"/>
    <dgm:cxn modelId="{1F482A72-AC1E-AC40-B146-F3EFCB2D3CB0}" type="presParOf" srcId="{0B4C7367-C661-5348-A6BA-595299BDBEFA}" destId="{A79D47B4-9002-5241-A20C-4A225C19449F}" srcOrd="2" destOrd="0" presId="urn:microsoft.com/office/officeart/2009/3/layout/HorizontalOrganizationChart#64"/>
    <dgm:cxn modelId="{B6E34225-4EAE-824E-9B73-197011F9D882}" type="presParOf" srcId="{93126572-A4B9-954E-9A82-E302E65C3FF3}" destId="{D7180166-47B9-354D-B77F-75D221EDC899}" srcOrd="2" destOrd="0" presId="urn:microsoft.com/office/officeart/2009/3/layout/HorizontalOrganizationChart#6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79.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5" loCatId="" qsTypeId="urn:microsoft.com/office/officeart/2005/8/quickstyle/simple1#75" qsCatId="simple" csTypeId="urn:microsoft.com/office/officeart/2005/8/colors/accent2_1#76"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经济</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政治</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人</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D3C9C61E-B143-6849-8923-CB2692BB3224}" srcId="{4ADEE967-D264-9145-B0D1-B6F3C6C06E2B}" destId="{BEF086C7-68E0-4C43-809E-F987F708FAA9}" srcOrd="0" destOrd="0" parTransId="{91250A13-AFB6-3743-9330-059F6D171422}" sibTransId="{0E8A5F6E-5080-644B-A9A9-797B01B0B3E2}"/>
    <dgm:cxn modelId="{CF1B926A-3F9D-9849-AA73-623B569635AC}" type="presOf" srcId="{71DB3776-62D5-4748-928A-68B524969219}" destId="{F4EAF4A3-FC5B-554B-A01B-7ABD44029725}" srcOrd="0" destOrd="0" presId="urn:microsoft.com/office/officeart/2009/3/layout/HorizontalOrganizationChart#65"/>
    <dgm:cxn modelId="{FE010FEE-7927-AE4D-AF68-F3DD5F80F0FE}" type="presOf" srcId="{4D190852-2E6D-B44D-8A48-6CDBBE9E85E4}" destId="{C3396F94-4140-E049-BF62-326CEBEDF70A}" srcOrd="0" destOrd="0" presId="urn:microsoft.com/office/officeart/2009/3/layout/HorizontalOrganizationChart#65"/>
    <dgm:cxn modelId="{F6745A56-276D-9146-AADA-FBB1A37E48EA}" type="presOf" srcId="{470BCEDA-9C97-8A4F-869C-E450D5488D7E}" destId="{060FCF0E-28F2-874E-B26C-89E67C469777}" srcOrd="0" destOrd="0" presId="urn:microsoft.com/office/officeart/2009/3/layout/HorizontalOrganizationChart#65"/>
    <dgm:cxn modelId="{A5E77716-E055-E54B-B9D9-F2B59F1D144D}" srcId="{4ADEE967-D264-9145-B0D1-B6F3C6C06E2B}" destId="{4D190852-2E6D-B44D-8A48-6CDBBE9E85E4}" srcOrd="1" destOrd="0" parTransId="{470BCEDA-9C97-8A4F-869C-E450D5488D7E}" sibTransId="{AF787BB6-ABCD-6844-A3C0-424717F8DFF3}"/>
    <dgm:cxn modelId="{A1B8D2C3-9C81-1A46-98EC-C2855616FA97}" type="presOf" srcId="{56A101AD-1052-6140-BB5F-68F8D9E7EDF3}" destId="{594B30E5-11F4-ED43-AF6E-C81A1E02907E}" srcOrd="0" destOrd="0" presId="urn:microsoft.com/office/officeart/2009/3/layout/HorizontalOrganizationChart#65"/>
    <dgm:cxn modelId="{606AC43E-39F7-7143-907F-1AF7676B03D3}" srcId="{4ADEE967-D264-9145-B0D1-B6F3C6C06E2B}" destId="{71DB3776-62D5-4748-928A-68B524969219}" srcOrd="3" destOrd="0" parTransId="{C3A023A9-AE80-6144-9013-2417F81CC6B5}" sibTransId="{25DEE505-4D32-4344-9983-6F85BED2DBFC}"/>
    <dgm:cxn modelId="{FF33A3B1-EEEB-C54C-814B-EAA6AA479DCA}" srcId="{4ADEE967-D264-9145-B0D1-B6F3C6C06E2B}" destId="{FBB005AC-ECE1-4246-B0E4-F44C7679E37C}" srcOrd="2" destOrd="0" parTransId="{56A101AD-1052-6140-BB5F-68F8D9E7EDF3}" sibTransId="{E943E54E-C085-5246-8616-966D697D242D}"/>
    <dgm:cxn modelId="{B021AD0C-61F5-3646-A4C3-DE4674E7DF51}" type="presOf" srcId="{71DB3776-62D5-4748-928A-68B524969219}" destId="{5569CB6D-95DA-3D47-8C39-5B15BDD3B65A}" srcOrd="1" destOrd="0" presId="urn:microsoft.com/office/officeart/2009/3/layout/HorizontalOrganizationChart#65"/>
    <dgm:cxn modelId="{D7436012-B53D-0844-8C27-C60F3677F510}" type="presOf" srcId="{3185565C-B8D5-B14E-987A-C1E8EBB4CB4F}" destId="{20E37C1B-7B69-014B-BDA8-CB96045A0AF3}" srcOrd="0" destOrd="0" presId="urn:microsoft.com/office/officeart/2009/3/layout/HorizontalOrganizationChart#65"/>
    <dgm:cxn modelId="{CEAC794E-EC03-C44A-ACD4-6A9645A42B5C}" type="presOf" srcId="{BEF086C7-68E0-4C43-809E-F987F708FAA9}" destId="{D4DB6EFC-D305-CD43-A8BB-5C429DE04E87}" srcOrd="0" destOrd="0" presId="urn:microsoft.com/office/officeart/2009/3/layout/HorizontalOrganizationChart#65"/>
    <dgm:cxn modelId="{575F66BD-5085-7E40-A8E9-1DC42AA6F113}" type="presOf" srcId="{4D190852-2E6D-B44D-8A48-6CDBBE9E85E4}" destId="{8D8AA723-A853-B440-8F71-7530417AD7CA}" srcOrd="1" destOrd="0" presId="urn:microsoft.com/office/officeart/2009/3/layout/HorizontalOrganizationChart#65"/>
    <dgm:cxn modelId="{44AED1B7-6A4A-4948-A0B9-DFAE54503EC8}" type="presOf" srcId="{4ADEE967-D264-9145-B0D1-B6F3C6C06E2B}" destId="{FAF81BD9-D26B-BB43-9B3D-5E544C832866}" srcOrd="0" destOrd="0" presId="urn:microsoft.com/office/officeart/2009/3/layout/HorizontalOrganizationChart#65"/>
    <dgm:cxn modelId="{2269F906-7657-0443-8AD8-2305719DE243}" type="presOf" srcId="{91250A13-AFB6-3743-9330-059F6D171422}" destId="{5003A91B-F2F3-1540-A734-F494D91FA694}" srcOrd="0" destOrd="0" presId="urn:microsoft.com/office/officeart/2009/3/layout/HorizontalOrganizationChart#65"/>
    <dgm:cxn modelId="{83A5DD42-89DF-0243-8E2B-BC6FF86CE6A7}" type="presOf" srcId="{C3A023A9-AE80-6144-9013-2417F81CC6B5}" destId="{E127FA9C-DCFE-0C46-8D08-252A0EFDC51D}" srcOrd="0" destOrd="0" presId="urn:microsoft.com/office/officeart/2009/3/layout/HorizontalOrganizationChart#65"/>
    <dgm:cxn modelId="{D15C791F-BBD1-2243-9229-21FAD209C4CD}" type="presOf" srcId="{FBB005AC-ECE1-4246-B0E4-F44C7679E37C}" destId="{AE5AA2FE-2F1B-3D49-9D07-65B51915D8B9}" srcOrd="1" destOrd="0" presId="urn:microsoft.com/office/officeart/2009/3/layout/HorizontalOrganizationChart#65"/>
    <dgm:cxn modelId="{F3336B11-7207-F741-8AAF-6BADC71F6B7E}" srcId="{3185565C-B8D5-B14E-987A-C1E8EBB4CB4F}" destId="{4ADEE967-D264-9145-B0D1-B6F3C6C06E2B}" srcOrd="0" destOrd="0" parTransId="{B82F9DBA-9502-C84C-B2C4-20EA51AC1850}" sibTransId="{7E79B474-CA46-4C43-917F-5ECA8518F07E}"/>
    <dgm:cxn modelId="{54CDB4DB-2A66-6D48-AECA-F01710578BE6}" type="presOf" srcId="{BEF086C7-68E0-4C43-809E-F987F708FAA9}" destId="{B6E282E0-5BCC-5F47-BC1E-9146048D598A}" srcOrd="1" destOrd="0" presId="urn:microsoft.com/office/officeart/2009/3/layout/HorizontalOrganizationChart#65"/>
    <dgm:cxn modelId="{CF6735AF-EBF0-F947-A465-80420119E9B1}" type="presOf" srcId="{FBB005AC-ECE1-4246-B0E4-F44C7679E37C}" destId="{79CD1CBA-FCDE-814C-BC5F-C94F8E0017CC}" srcOrd="0" destOrd="0" presId="urn:microsoft.com/office/officeart/2009/3/layout/HorizontalOrganizationChart#65"/>
    <dgm:cxn modelId="{FAD42D86-4E78-1B4C-B92F-68C020FD5441}" type="presOf" srcId="{4ADEE967-D264-9145-B0D1-B6F3C6C06E2B}" destId="{98491987-7E22-9F47-A4CB-4F99A041344F}" srcOrd="1" destOrd="0" presId="urn:microsoft.com/office/officeart/2009/3/layout/HorizontalOrganizationChart#65"/>
    <dgm:cxn modelId="{DD0A1457-3E71-6D44-8A55-3958D8165F7D}" type="presParOf" srcId="{20E37C1B-7B69-014B-BDA8-CB96045A0AF3}" destId="{93126572-A4B9-954E-9A82-E302E65C3FF3}" srcOrd="0" destOrd="0" presId="urn:microsoft.com/office/officeart/2009/3/layout/HorizontalOrganizationChart#65"/>
    <dgm:cxn modelId="{DCF9ECD2-380A-0442-B80E-5E5C09A75501}" type="presParOf" srcId="{93126572-A4B9-954E-9A82-E302E65C3FF3}" destId="{6095A942-8C4A-B04A-A240-E90BBAF8BFBB}" srcOrd="0" destOrd="0" presId="urn:microsoft.com/office/officeart/2009/3/layout/HorizontalOrganizationChart#65"/>
    <dgm:cxn modelId="{B884CA4A-50EB-E14D-8081-D7598DE81F01}" type="presParOf" srcId="{6095A942-8C4A-B04A-A240-E90BBAF8BFBB}" destId="{FAF81BD9-D26B-BB43-9B3D-5E544C832866}" srcOrd="0" destOrd="0" presId="urn:microsoft.com/office/officeart/2009/3/layout/HorizontalOrganizationChart#65"/>
    <dgm:cxn modelId="{BD7CC269-720B-FB4D-BA83-13C4899B97CF}" type="presParOf" srcId="{6095A942-8C4A-B04A-A240-E90BBAF8BFBB}" destId="{98491987-7E22-9F47-A4CB-4F99A041344F}" srcOrd="1" destOrd="0" presId="urn:microsoft.com/office/officeart/2009/3/layout/HorizontalOrganizationChart#65"/>
    <dgm:cxn modelId="{7200ECA8-D49E-264F-9274-88309FBC513E}" type="presParOf" srcId="{93126572-A4B9-954E-9A82-E302E65C3FF3}" destId="{A3AFC7FF-944E-164A-BAC3-00C11017E78E}" srcOrd="1" destOrd="0" presId="urn:microsoft.com/office/officeart/2009/3/layout/HorizontalOrganizationChart#65"/>
    <dgm:cxn modelId="{A681AF0A-5618-9B4A-992B-AF092DCC9978}" type="presParOf" srcId="{A3AFC7FF-944E-164A-BAC3-00C11017E78E}" destId="{5003A91B-F2F3-1540-A734-F494D91FA694}" srcOrd="0" destOrd="0" presId="urn:microsoft.com/office/officeart/2009/3/layout/HorizontalOrganizationChart#65"/>
    <dgm:cxn modelId="{E1141D66-47D7-F549-8824-F88A9A1B08A3}" type="presParOf" srcId="{A3AFC7FF-944E-164A-BAC3-00C11017E78E}" destId="{7531B6A8-34C5-6A43-898F-5DCA219A1CF7}" srcOrd="1" destOrd="0" presId="urn:microsoft.com/office/officeart/2009/3/layout/HorizontalOrganizationChart#65"/>
    <dgm:cxn modelId="{B93293E0-CA77-764D-99CC-0DB8A2F025F4}" type="presParOf" srcId="{7531B6A8-34C5-6A43-898F-5DCA219A1CF7}" destId="{9485038B-8251-AC47-8DDD-083FC74D5F54}" srcOrd="0" destOrd="0" presId="urn:microsoft.com/office/officeart/2009/3/layout/HorizontalOrganizationChart#65"/>
    <dgm:cxn modelId="{D17477EC-DA77-CF4A-BD76-2799DBDDC293}" type="presParOf" srcId="{9485038B-8251-AC47-8DDD-083FC74D5F54}" destId="{D4DB6EFC-D305-CD43-A8BB-5C429DE04E87}" srcOrd="0" destOrd="0" presId="urn:microsoft.com/office/officeart/2009/3/layout/HorizontalOrganizationChart#65"/>
    <dgm:cxn modelId="{98AA37F1-CDAB-F948-B209-7F390695CD23}" type="presParOf" srcId="{9485038B-8251-AC47-8DDD-083FC74D5F54}" destId="{B6E282E0-5BCC-5F47-BC1E-9146048D598A}" srcOrd="1" destOrd="0" presId="urn:microsoft.com/office/officeart/2009/3/layout/HorizontalOrganizationChart#65"/>
    <dgm:cxn modelId="{5CBD77A8-616E-CB4C-90B1-C05A22E344BB}" type="presParOf" srcId="{7531B6A8-34C5-6A43-898F-5DCA219A1CF7}" destId="{707880C9-00CB-614B-9DDE-B7462FAE66C4}" srcOrd="1" destOrd="0" presId="urn:microsoft.com/office/officeart/2009/3/layout/HorizontalOrganizationChart#65"/>
    <dgm:cxn modelId="{C052D750-5C1D-0F40-B656-3A9A76935031}" type="presParOf" srcId="{7531B6A8-34C5-6A43-898F-5DCA219A1CF7}" destId="{B3966619-D7F7-6644-A04D-A68BC952192E}" srcOrd="2" destOrd="0" presId="urn:microsoft.com/office/officeart/2009/3/layout/HorizontalOrganizationChart#65"/>
    <dgm:cxn modelId="{7B42C6E8-1E30-5B47-BD0D-21753979FF05}" type="presParOf" srcId="{A3AFC7FF-944E-164A-BAC3-00C11017E78E}" destId="{060FCF0E-28F2-874E-B26C-89E67C469777}" srcOrd="2" destOrd="0" presId="urn:microsoft.com/office/officeart/2009/3/layout/HorizontalOrganizationChart#65"/>
    <dgm:cxn modelId="{499DDD0E-25EB-ED48-87D6-4C9493CCC323}" type="presParOf" srcId="{A3AFC7FF-944E-164A-BAC3-00C11017E78E}" destId="{BBAD7A4D-E8D2-C44E-849D-6D467F5CF4BB}" srcOrd="3" destOrd="0" presId="urn:microsoft.com/office/officeart/2009/3/layout/HorizontalOrganizationChart#65"/>
    <dgm:cxn modelId="{ACAA913A-F8F3-054F-89A2-1736F882B014}" type="presParOf" srcId="{BBAD7A4D-E8D2-C44E-849D-6D467F5CF4BB}" destId="{3D570FA9-904B-8B48-943F-512DB0F88EF7}" srcOrd="0" destOrd="0" presId="urn:microsoft.com/office/officeart/2009/3/layout/HorizontalOrganizationChart#65"/>
    <dgm:cxn modelId="{B1C91661-46D9-E244-B518-2DF84CEBF236}" type="presParOf" srcId="{3D570FA9-904B-8B48-943F-512DB0F88EF7}" destId="{C3396F94-4140-E049-BF62-326CEBEDF70A}" srcOrd="0" destOrd="0" presId="urn:microsoft.com/office/officeart/2009/3/layout/HorizontalOrganizationChart#65"/>
    <dgm:cxn modelId="{0001E1C0-51FD-2047-AF38-B28DFA72381D}" type="presParOf" srcId="{3D570FA9-904B-8B48-943F-512DB0F88EF7}" destId="{8D8AA723-A853-B440-8F71-7530417AD7CA}" srcOrd="1" destOrd="0" presId="urn:microsoft.com/office/officeart/2009/3/layout/HorizontalOrganizationChart#65"/>
    <dgm:cxn modelId="{D727C3CC-7F21-A645-B31D-F81A0CDBE705}" type="presParOf" srcId="{BBAD7A4D-E8D2-C44E-849D-6D467F5CF4BB}" destId="{560242AB-73EA-9B45-87C4-E03775E4440F}" srcOrd="1" destOrd="0" presId="urn:microsoft.com/office/officeart/2009/3/layout/HorizontalOrganizationChart#65"/>
    <dgm:cxn modelId="{EEAA1A09-7406-4E4E-A40D-5B8B40488187}" type="presParOf" srcId="{BBAD7A4D-E8D2-C44E-849D-6D467F5CF4BB}" destId="{6FDCC4D2-2A8C-8F47-ABB8-C71429A7FDB8}" srcOrd="2" destOrd="0" presId="urn:microsoft.com/office/officeart/2009/3/layout/HorizontalOrganizationChart#65"/>
    <dgm:cxn modelId="{1F06A4A4-E8DB-9049-92A5-4F17F5301637}" type="presParOf" srcId="{A3AFC7FF-944E-164A-BAC3-00C11017E78E}" destId="{594B30E5-11F4-ED43-AF6E-C81A1E02907E}" srcOrd="4" destOrd="0" presId="urn:microsoft.com/office/officeart/2009/3/layout/HorizontalOrganizationChart#65"/>
    <dgm:cxn modelId="{2B1BFBCC-46C6-6847-AC25-B07925581C0D}" type="presParOf" srcId="{A3AFC7FF-944E-164A-BAC3-00C11017E78E}" destId="{248217E6-456C-3B46-82A4-DAE55C547B0F}" srcOrd="5" destOrd="0" presId="urn:microsoft.com/office/officeart/2009/3/layout/HorizontalOrganizationChart#65"/>
    <dgm:cxn modelId="{48918D36-F00A-D346-A4A4-77D240E82135}" type="presParOf" srcId="{248217E6-456C-3B46-82A4-DAE55C547B0F}" destId="{356753E7-DABF-6B4C-A6A3-1F42F9C0848D}" srcOrd="0" destOrd="0" presId="urn:microsoft.com/office/officeart/2009/3/layout/HorizontalOrganizationChart#65"/>
    <dgm:cxn modelId="{9095BEEA-A0EC-FD48-9F65-7A9D05D382B6}" type="presParOf" srcId="{356753E7-DABF-6B4C-A6A3-1F42F9C0848D}" destId="{79CD1CBA-FCDE-814C-BC5F-C94F8E0017CC}" srcOrd="0" destOrd="0" presId="urn:microsoft.com/office/officeart/2009/3/layout/HorizontalOrganizationChart#65"/>
    <dgm:cxn modelId="{726D1206-8DA6-3842-86EE-E86F0895B971}" type="presParOf" srcId="{356753E7-DABF-6B4C-A6A3-1F42F9C0848D}" destId="{AE5AA2FE-2F1B-3D49-9D07-65B51915D8B9}" srcOrd="1" destOrd="0" presId="urn:microsoft.com/office/officeart/2009/3/layout/HorizontalOrganizationChart#65"/>
    <dgm:cxn modelId="{099FF4D3-8ADE-9546-AB41-B1C9D2294FBA}" type="presParOf" srcId="{248217E6-456C-3B46-82A4-DAE55C547B0F}" destId="{0087B813-24C1-CE4F-9E0A-5AA1C7A0B20E}" srcOrd="1" destOrd="0" presId="urn:microsoft.com/office/officeart/2009/3/layout/HorizontalOrganizationChart#65"/>
    <dgm:cxn modelId="{CEC3BB4C-D403-5845-B76F-376A6AFB727A}" type="presParOf" srcId="{248217E6-456C-3B46-82A4-DAE55C547B0F}" destId="{E2D50C04-5B88-E447-BC05-8885359D894C}" srcOrd="2" destOrd="0" presId="urn:microsoft.com/office/officeart/2009/3/layout/HorizontalOrganizationChart#65"/>
    <dgm:cxn modelId="{ACC9AE72-987F-E541-B667-A1522BC92C3A}" type="presParOf" srcId="{A3AFC7FF-944E-164A-BAC3-00C11017E78E}" destId="{E127FA9C-DCFE-0C46-8D08-252A0EFDC51D}" srcOrd="6" destOrd="0" presId="urn:microsoft.com/office/officeart/2009/3/layout/HorizontalOrganizationChart#65"/>
    <dgm:cxn modelId="{2EB4C646-3EEF-AA4C-B048-12BE31CE0EA1}" type="presParOf" srcId="{A3AFC7FF-944E-164A-BAC3-00C11017E78E}" destId="{0B4C7367-C661-5348-A6BA-595299BDBEFA}" srcOrd="7" destOrd="0" presId="urn:microsoft.com/office/officeart/2009/3/layout/HorizontalOrganizationChart#65"/>
    <dgm:cxn modelId="{2F639549-6E7A-8E48-A07A-A7024665013F}" type="presParOf" srcId="{0B4C7367-C661-5348-A6BA-595299BDBEFA}" destId="{22D50F30-EEB1-DA4D-B1C6-F13FEF1EC70E}" srcOrd="0" destOrd="0" presId="urn:microsoft.com/office/officeart/2009/3/layout/HorizontalOrganizationChart#65"/>
    <dgm:cxn modelId="{8068E244-974E-4249-8C06-371B60CBADED}" type="presParOf" srcId="{22D50F30-EEB1-DA4D-B1C6-F13FEF1EC70E}" destId="{F4EAF4A3-FC5B-554B-A01B-7ABD44029725}" srcOrd="0" destOrd="0" presId="urn:microsoft.com/office/officeart/2009/3/layout/HorizontalOrganizationChart#65"/>
    <dgm:cxn modelId="{9E6F9E9A-179F-0140-B044-95E40F7AEC7D}" type="presParOf" srcId="{22D50F30-EEB1-DA4D-B1C6-F13FEF1EC70E}" destId="{5569CB6D-95DA-3D47-8C39-5B15BDD3B65A}" srcOrd="1" destOrd="0" presId="urn:microsoft.com/office/officeart/2009/3/layout/HorizontalOrganizationChart#65"/>
    <dgm:cxn modelId="{3085D9D6-257A-B548-AF10-51CBB9B606FF}" type="presParOf" srcId="{0B4C7367-C661-5348-A6BA-595299BDBEFA}" destId="{9E3A9E43-337E-7F4A-BD83-05CA2AA81412}" srcOrd="1" destOrd="0" presId="urn:microsoft.com/office/officeart/2009/3/layout/HorizontalOrganizationChart#65"/>
    <dgm:cxn modelId="{F287AD49-FFFF-034D-88F0-B3A813EBB96D}" type="presParOf" srcId="{0B4C7367-C661-5348-A6BA-595299BDBEFA}" destId="{A79D47B4-9002-5241-A20C-4A225C19449F}" srcOrd="2" destOrd="0" presId="urn:microsoft.com/office/officeart/2009/3/layout/HorizontalOrganizationChart#65"/>
    <dgm:cxn modelId="{3DA8BF99-3597-694D-9564-7106D6BB617D}" type="presParOf" srcId="{93126572-A4B9-954E-9A82-E302E65C3FF3}" destId="{D7180166-47B9-354D-B77F-75D221EDC899}" srcOrd="2" destOrd="0" presId="urn:microsoft.com/office/officeart/2009/3/layout/HorizontalOrganizationChart#6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1" loCatId="" qsTypeId="urn:microsoft.com/office/officeart/2005/8/quickstyle/simple1#11" qsCatId="simple" csTypeId="urn:microsoft.com/office/officeart/2005/8/colors/accent2_1#11"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DD00E74-4405-DA41-BD73-33BCEACAA28F}" srcId="{2B179273-2704-3D43-9593-9A14EA887E16}" destId="{32431CC2-FF1C-1C47-B100-1999122DC494}" srcOrd="4" destOrd="0" parTransId="{60481217-866F-EC4E-9BCA-CCDCA186FDBB}" sibTransId="{8599BEEC-93D9-994B-AE0F-C24D213B9D12}"/>
    <dgm:cxn modelId="{FE603C98-60A4-4845-8AE8-BB3C4509166D}" type="presOf" srcId="{E2775487-DF8A-344F-B8D8-6AC7FD999A3D}" destId="{1F170545-5F3F-A14A-B776-4C6B79BF8AE5}" srcOrd="0" destOrd="0" presId="urn:microsoft.com/office/officeart/2009/3/layout/HorizontalOrganizationChart#11"/>
    <dgm:cxn modelId="{F09D9ADE-1779-C44D-9E37-45F06A1A7820}" srcId="{2B179273-2704-3D43-9593-9A14EA887E16}" destId="{0774BB43-37B4-DC4F-81E4-178EF4A18D34}" srcOrd="1" destOrd="0" parTransId="{0572A4C9-B3DE-A943-A31D-6C390134C0DE}" sibTransId="{BCBC775E-A257-0341-AB0E-3D385C1B89F2}"/>
    <dgm:cxn modelId="{84910F4D-405F-CD43-89F9-DCC6ECE9E18F}" type="presOf" srcId="{60481217-866F-EC4E-9BCA-CCDCA186FDBB}" destId="{D5B41C15-8B97-2E4E-8953-BB8241D11771}" srcOrd="0" destOrd="0" presId="urn:microsoft.com/office/officeart/2009/3/layout/HorizontalOrganizationChart#11"/>
    <dgm:cxn modelId="{FB03C910-301F-7D4C-A5B3-6C408C5EFA1F}" srcId="{2B179273-2704-3D43-9593-9A14EA887E16}" destId="{E2775487-DF8A-344F-B8D8-6AC7FD999A3D}" srcOrd="0" destOrd="0" parTransId="{60C86F9E-ECD4-F648-A2BA-C82DE325D55B}" sibTransId="{B12D8443-882A-3C40-A196-5434328AD660}"/>
    <dgm:cxn modelId="{88801BED-EF22-3B4B-ACCF-3CFC9D56E043}" type="presOf" srcId="{0774BB43-37B4-DC4F-81E4-178EF4A18D34}" destId="{05E3AC22-BCCB-D145-94DE-970DB76ABA3C}" srcOrd="1" destOrd="0" presId="urn:microsoft.com/office/officeart/2009/3/layout/HorizontalOrganizationChart#11"/>
    <dgm:cxn modelId="{BF32AD15-0184-6645-8B03-BA9956B1617E}" type="presOf" srcId="{32431CC2-FF1C-1C47-B100-1999122DC494}" destId="{398E564E-AB0F-984F-8DC0-A6A3ED798886}" srcOrd="1" destOrd="0" presId="urn:microsoft.com/office/officeart/2009/3/layout/HorizontalOrganizationChart#11"/>
    <dgm:cxn modelId="{34B14713-4AF0-314A-BF21-9556E23DAA6D}" type="presOf" srcId="{0774BB43-37B4-DC4F-81E4-178EF4A18D34}" destId="{759DA5C7-AB80-6547-BEDD-B6A548F15238}" srcOrd="0" destOrd="0" presId="urn:microsoft.com/office/officeart/2009/3/layout/HorizontalOrganizationChart#11"/>
    <dgm:cxn modelId="{BAB7F6FE-476B-0541-ACD2-3CF7C8F440CB}" type="presOf" srcId="{C56A63DB-2540-B74A-844D-266E8014420E}" destId="{AB1E20DE-926E-D043-913F-F98B1BCE8D50}" srcOrd="0" destOrd="0" presId="urn:microsoft.com/office/officeart/2009/3/layout/HorizontalOrganizationChart#11"/>
    <dgm:cxn modelId="{5F7420EF-0DBB-8B45-B5ED-9711F3790A97}" srcId="{2B179273-2704-3D43-9593-9A14EA887E16}" destId="{C3B1E552-4C86-934A-B9AC-6D80E09981FB}" srcOrd="2" destOrd="0" parTransId="{EA8C3C0C-7CD0-5840-B329-C1537917FA6E}" sibTransId="{38AFA7AA-DE82-3941-B5B5-2F38B3BE9093}"/>
    <dgm:cxn modelId="{6478936A-C092-C74B-93B3-3A1AA29E73DB}" type="presOf" srcId="{C56A63DB-2540-B74A-844D-266E8014420E}" destId="{078E0EB9-8965-3347-A9FE-777BCBAF59A1}" srcOrd="1" destOrd="0" presId="urn:microsoft.com/office/officeart/2009/3/layout/HorizontalOrganizationChart#11"/>
    <dgm:cxn modelId="{478C803F-893F-4248-8C35-F1DECB2F0D2C}" srcId="{E9262D6E-5D67-1749-9B3E-98FE22637E0E}" destId="{2B179273-2704-3D43-9593-9A14EA887E16}" srcOrd="0" destOrd="0" parTransId="{919B3BA2-B184-594C-B712-7BE270D4AC41}" sibTransId="{0D6293B7-76DE-2F47-94E9-C0A3E8F07E6A}"/>
    <dgm:cxn modelId="{44967725-469E-4C47-8F31-53A9AA2EF216}" type="presOf" srcId="{8DF1DB71-48E7-9642-A49B-251B711B1738}" destId="{592399A9-576A-F948-84DC-39E095494FCC}" srcOrd="0" destOrd="0" presId="urn:microsoft.com/office/officeart/2009/3/layout/HorizontalOrganizationChart#11"/>
    <dgm:cxn modelId="{3D843356-758A-A04D-874C-885D2EF2AAA6}" type="presOf" srcId="{0572A4C9-B3DE-A943-A31D-6C390134C0DE}" destId="{FEA15BB8-BB7F-6240-A649-8E9B8F3FCE92}" srcOrd="0" destOrd="0" presId="urn:microsoft.com/office/officeart/2009/3/layout/HorizontalOrganizationChart#11"/>
    <dgm:cxn modelId="{7ABF859F-4EDD-5449-A63F-320C1847A58E}" type="presOf" srcId="{2B179273-2704-3D43-9593-9A14EA887E16}" destId="{C66CCFD0-EBC3-7149-A8D4-80E9D63FB304}" srcOrd="0" destOrd="0" presId="urn:microsoft.com/office/officeart/2009/3/layout/HorizontalOrganizationChart#11"/>
    <dgm:cxn modelId="{D3A02D0D-09DE-D24A-8378-FAFEDE53BEDE}" type="presOf" srcId="{E9262D6E-5D67-1749-9B3E-98FE22637E0E}" destId="{D01011B3-9247-344D-89EF-A190C3A4E16A}" srcOrd="0" destOrd="0" presId="urn:microsoft.com/office/officeart/2009/3/layout/HorizontalOrganizationChart#11"/>
    <dgm:cxn modelId="{A9582D28-D785-1041-942A-A6AAFD67324F}" srcId="{2B179273-2704-3D43-9593-9A14EA887E16}" destId="{C56A63DB-2540-B74A-844D-266E8014420E}" srcOrd="3" destOrd="0" parTransId="{8DF1DB71-48E7-9642-A49B-251B711B1738}" sibTransId="{097887AF-D762-EB4B-A45B-7E6F49C293E7}"/>
    <dgm:cxn modelId="{1E345F64-5112-CA47-B727-6089B74D1F3B}" type="presOf" srcId="{32431CC2-FF1C-1C47-B100-1999122DC494}" destId="{FEB746DA-611D-7546-9EAF-B8163E4EC36D}" srcOrd="0" destOrd="0" presId="urn:microsoft.com/office/officeart/2009/3/layout/HorizontalOrganizationChart#11"/>
    <dgm:cxn modelId="{B43CDCCC-5EC7-F347-B4CE-AB6B0163689F}" type="presOf" srcId="{C3B1E552-4C86-934A-B9AC-6D80E09981FB}" destId="{59D41257-D9E9-F943-80BA-3F11804838C7}" srcOrd="0" destOrd="0" presId="urn:microsoft.com/office/officeart/2009/3/layout/HorizontalOrganizationChart#11"/>
    <dgm:cxn modelId="{DF5AA390-043B-CE46-9969-D77A34092D8F}" type="presOf" srcId="{EA8C3C0C-7CD0-5840-B329-C1537917FA6E}" destId="{E5185E33-A69C-A14B-8DB1-4AE618D86EBD}" srcOrd="0" destOrd="0" presId="urn:microsoft.com/office/officeart/2009/3/layout/HorizontalOrganizationChart#11"/>
    <dgm:cxn modelId="{36B0FEF5-7BEF-2742-ABCC-135D1B17B018}" type="presOf" srcId="{60C86F9E-ECD4-F648-A2BA-C82DE325D55B}" destId="{39CC3071-B54C-4946-BADD-878ECE21822F}" srcOrd="0" destOrd="0" presId="urn:microsoft.com/office/officeart/2009/3/layout/HorizontalOrganizationChart#11"/>
    <dgm:cxn modelId="{675E6645-3FDD-BD40-930D-368C4E527BAC}" type="presOf" srcId="{2B179273-2704-3D43-9593-9A14EA887E16}" destId="{0838EECB-55B7-E045-8B8A-C5CC1ABEBE3D}" srcOrd="1" destOrd="0" presId="urn:microsoft.com/office/officeart/2009/3/layout/HorizontalOrganizationChart#11"/>
    <dgm:cxn modelId="{877F860A-293A-8846-93F9-0AD6F9447766}" type="presOf" srcId="{C3B1E552-4C86-934A-B9AC-6D80E09981FB}" destId="{0BF10FB6-4937-4545-B2B1-3E203BD6DE8A}" srcOrd="1" destOrd="0" presId="urn:microsoft.com/office/officeart/2009/3/layout/HorizontalOrganizationChart#11"/>
    <dgm:cxn modelId="{C7A8AFED-AF14-AF4F-A4BE-4D12350AB0D1}" type="presOf" srcId="{E2775487-DF8A-344F-B8D8-6AC7FD999A3D}" destId="{AA1EC854-01A0-3B42-B2B8-01447225C09A}" srcOrd="1" destOrd="0" presId="urn:microsoft.com/office/officeart/2009/3/layout/HorizontalOrganizationChart#11"/>
    <dgm:cxn modelId="{58A31AA3-B2BB-6E4C-B9DD-65C9ADFCD347}" type="presParOf" srcId="{D01011B3-9247-344D-89EF-A190C3A4E16A}" destId="{522A4F15-5E5B-4343-AC2A-145AD12F5BC8}" srcOrd="0" destOrd="0" presId="urn:microsoft.com/office/officeart/2009/3/layout/HorizontalOrganizationChart#11"/>
    <dgm:cxn modelId="{1CEBABFB-2A46-9244-B39C-86F3CF9729FA}" type="presParOf" srcId="{522A4F15-5E5B-4343-AC2A-145AD12F5BC8}" destId="{F15FC2B3-F7CC-D546-A82F-D26D0E72EEAC}" srcOrd="0" destOrd="0" presId="urn:microsoft.com/office/officeart/2009/3/layout/HorizontalOrganizationChart#11"/>
    <dgm:cxn modelId="{063F7300-9230-1C47-A433-887E3A09DA3A}" type="presParOf" srcId="{F15FC2B3-F7CC-D546-A82F-D26D0E72EEAC}" destId="{C66CCFD0-EBC3-7149-A8D4-80E9D63FB304}" srcOrd="0" destOrd="0" presId="urn:microsoft.com/office/officeart/2009/3/layout/HorizontalOrganizationChart#11"/>
    <dgm:cxn modelId="{C7184154-9170-3844-85D1-98BDA70C69DA}" type="presParOf" srcId="{F15FC2B3-F7CC-D546-A82F-D26D0E72EEAC}" destId="{0838EECB-55B7-E045-8B8A-C5CC1ABEBE3D}" srcOrd="1" destOrd="0" presId="urn:microsoft.com/office/officeart/2009/3/layout/HorizontalOrganizationChart#11"/>
    <dgm:cxn modelId="{7ED5C07C-7D69-F842-BFCD-594EB4559839}" type="presParOf" srcId="{522A4F15-5E5B-4343-AC2A-145AD12F5BC8}" destId="{27EE6AE5-5A1A-3140-892B-66736C64D091}" srcOrd="1" destOrd="0" presId="urn:microsoft.com/office/officeart/2009/3/layout/HorizontalOrganizationChart#11"/>
    <dgm:cxn modelId="{74F10F53-9A85-634D-BD36-562FEB4F4A6F}" type="presParOf" srcId="{27EE6AE5-5A1A-3140-892B-66736C64D091}" destId="{39CC3071-B54C-4946-BADD-878ECE21822F}" srcOrd="0" destOrd="0" presId="urn:microsoft.com/office/officeart/2009/3/layout/HorizontalOrganizationChart#11"/>
    <dgm:cxn modelId="{80BB0472-26E0-0448-BDB5-C0388E409828}" type="presParOf" srcId="{27EE6AE5-5A1A-3140-892B-66736C64D091}" destId="{A87CA5F6-E563-254D-8019-8E43BDB9E430}" srcOrd="1" destOrd="0" presId="urn:microsoft.com/office/officeart/2009/3/layout/HorizontalOrganizationChart#11"/>
    <dgm:cxn modelId="{917F0ACF-BA8C-2445-9E52-9D177E69F4C9}" type="presParOf" srcId="{A87CA5F6-E563-254D-8019-8E43BDB9E430}" destId="{2121AAF9-47A7-D34F-83AA-AD09384DD22B}" srcOrd="0" destOrd="0" presId="urn:microsoft.com/office/officeart/2009/3/layout/HorizontalOrganizationChart#11"/>
    <dgm:cxn modelId="{80A37AA7-7759-6647-B5B4-6F816A538792}" type="presParOf" srcId="{2121AAF9-47A7-D34F-83AA-AD09384DD22B}" destId="{1F170545-5F3F-A14A-B776-4C6B79BF8AE5}" srcOrd="0" destOrd="0" presId="urn:microsoft.com/office/officeart/2009/3/layout/HorizontalOrganizationChart#11"/>
    <dgm:cxn modelId="{C8BE2C39-FDA7-9C49-8115-D55F55325DD2}" type="presParOf" srcId="{2121AAF9-47A7-D34F-83AA-AD09384DD22B}" destId="{AA1EC854-01A0-3B42-B2B8-01447225C09A}" srcOrd="1" destOrd="0" presId="urn:microsoft.com/office/officeart/2009/3/layout/HorizontalOrganizationChart#11"/>
    <dgm:cxn modelId="{58EDE77B-DE00-0C48-B6C8-A419950706CA}" type="presParOf" srcId="{A87CA5F6-E563-254D-8019-8E43BDB9E430}" destId="{94FBC40C-5DCB-C24B-BDC8-1CDCFD2977CA}" srcOrd="1" destOrd="0" presId="urn:microsoft.com/office/officeart/2009/3/layout/HorizontalOrganizationChart#11"/>
    <dgm:cxn modelId="{5D8CC950-E43A-454F-B569-381B5B1CB56A}" type="presParOf" srcId="{A87CA5F6-E563-254D-8019-8E43BDB9E430}" destId="{924395FB-44C8-1B4E-B957-03E49C5D33DB}" srcOrd="2" destOrd="0" presId="urn:microsoft.com/office/officeart/2009/3/layout/HorizontalOrganizationChart#11"/>
    <dgm:cxn modelId="{95C223A4-226B-084E-9F9E-DC4A03C1D736}" type="presParOf" srcId="{27EE6AE5-5A1A-3140-892B-66736C64D091}" destId="{FEA15BB8-BB7F-6240-A649-8E9B8F3FCE92}" srcOrd="2" destOrd="0" presId="urn:microsoft.com/office/officeart/2009/3/layout/HorizontalOrganizationChart#11"/>
    <dgm:cxn modelId="{474CE01C-5EBD-5F4A-AEE8-9723E03266B2}" type="presParOf" srcId="{27EE6AE5-5A1A-3140-892B-66736C64D091}" destId="{DBD5B863-3310-A146-80BE-76595AEC574F}" srcOrd="3" destOrd="0" presId="urn:microsoft.com/office/officeart/2009/3/layout/HorizontalOrganizationChart#11"/>
    <dgm:cxn modelId="{D9D70C96-1CBB-514B-8938-E5C5A2BB1E1F}" type="presParOf" srcId="{DBD5B863-3310-A146-80BE-76595AEC574F}" destId="{8B508A1B-FECB-4A48-86F4-79662C0296D9}" srcOrd="0" destOrd="0" presId="urn:microsoft.com/office/officeart/2009/3/layout/HorizontalOrganizationChart#11"/>
    <dgm:cxn modelId="{7F20D501-394C-474E-803A-CAD3FF570960}" type="presParOf" srcId="{8B508A1B-FECB-4A48-86F4-79662C0296D9}" destId="{759DA5C7-AB80-6547-BEDD-B6A548F15238}" srcOrd="0" destOrd="0" presId="urn:microsoft.com/office/officeart/2009/3/layout/HorizontalOrganizationChart#11"/>
    <dgm:cxn modelId="{337DCBB7-D139-1B4C-9FB7-684CCACEA523}" type="presParOf" srcId="{8B508A1B-FECB-4A48-86F4-79662C0296D9}" destId="{05E3AC22-BCCB-D145-94DE-970DB76ABA3C}" srcOrd="1" destOrd="0" presId="urn:microsoft.com/office/officeart/2009/3/layout/HorizontalOrganizationChart#11"/>
    <dgm:cxn modelId="{FC98AB5D-7112-3B41-9F1F-057B6B84A29F}" type="presParOf" srcId="{DBD5B863-3310-A146-80BE-76595AEC574F}" destId="{7DFFB080-5E62-D143-A36B-5E78DDF3B740}" srcOrd="1" destOrd="0" presId="urn:microsoft.com/office/officeart/2009/3/layout/HorizontalOrganizationChart#11"/>
    <dgm:cxn modelId="{9B937BB4-DDBC-F347-89F6-1B87F8C50F35}" type="presParOf" srcId="{DBD5B863-3310-A146-80BE-76595AEC574F}" destId="{6929E8D5-9FEF-7644-AF7A-52F023AE7FE9}" srcOrd="2" destOrd="0" presId="urn:microsoft.com/office/officeart/2009/3/layout/HorizontalOrganizationChart#11"/>
    <dgm:cxn modelId="{66225A90-2B18-1D4E-B6A6-4B0FAB582A82}" type="presParOf" srcId="{27EE6AE5-5A1A-3140-892B-66736C64D091}" destId="{E5185E33-A69C-A14B-8DB1-4AE618D86EBD}" srcOrd="4" destOrd="0" presId="urn:microsoft.com/office/officeart/2009/3/layout/HorizontalOrganizationChart#11"/>
    <dgm:cxn modelId="{A4CB4207-1503-344E-820B-BECE269A658F}" type="presParOf" srcId="{27EE6AE5-5A1A-3140-892B-66736C64D091}" destId="{9C501E13-1C3D-C34C-9444-38ED53A28DAD}" srcOrd="5" destOrd="0" presId="urn:microsoft.com/office/officeart/2009/3/layout/HorizontalOrganizationChart#11"/>
    <dgm:cxn modelId="{2AE31565-77A8-1948-B2E6-A64F5421AEBC}" type="presParOf" srcId="{9C501E13-1C3D-C34C-9444-38ED53A28DAD}" destId="{D21B1B66-1004-B846-8462-E980A4497C48}" srcOrd="0" destOrd="0" presId="urn:microsoft.com/office/officeart/2009/3/layout/HorizontalOrganizationChart#11"/>
    <dgm:cxn modelId="{E7DFF2F9-B92C-5E44-AF4F-2960D251D77D}" type="presParOf" srcId="{D21B1B66-1004-B846-8462-E980A4497C48}" destId="{59D41257-D9E9-F943-80BA-3F11804838C7}" srcOrd="0" destOrd="0" presId="urn:microsoft.com/office/officeart/2009/3/layout/HorizontalOrganizationChart#11"/>
    <dgm:cxn modelId="{BB90420E-5CD9-5941-AFA2-60A4ED4EDA5E}" type="presParOf" srcId="{D21B1B66-1004-B846-8462-E980A4497C48}" destId="{0BF10FB6-4937-4545-B2B1-3E203BD6DE8A}" srcOrd="1" destOrd="0" presId="urn:microsoft.com/office/officeart/2009/3/layout/HorizontalOrganizationChart#11"/>
    <dgm:cxn modelId="{C791D3BC-CC3C-D144-9597-B422E4A4B504}" type="presParOf" srcId="{9C501E13-1C3D-C34C-9444-38ED53A28DAD}" destId="{8F1B0309-21A9-8849-B53A-EA3DFCD4C4F0}" srcOrd="1" destOrd="0" presId="urn:microsoft.com/office/officeart/2009/3/layout/HorizontalOrganizationChart#11"/>
    <dgm:cxn modelId="{377F1B24-AD56-7E45-B0DA-A5F9FBF96393}" type="presParOf" srcId="{9C501E13-1C3D-C34C-9444-38ED53A28DAD}" destId="{22615910-1D52-C34A-95A6-872F0B23C7DF}" srcOrd="2" destOrd="0" presId="urn:microsoft.com/office/officeart/2009/3/layout/HorizontalOrganizationChart#11"/>
    <dgm:cxn modelId="{6E04D719-6165-5F43-9D22-6D18562B6DB2}" type="presParOf" srcId="{27EE6AE5-5A1A-3140-892B-66736C64D091}" destId="{592399A9-576A-F948-84DC-39E095494FCC}" srcOrd="6" destOrd="0" presId="urn:microsoft.com/office/officeart/2009/3/layout/HorizontalOrganizationChart#11"/>
    <dgm:cxn modelId="{32EBF417-E01E-0445-951C-CB05F5249B37}" type="presParOf" srcId="{27EE6AE5-5A1A-3140-892B-66736C64D091}" destId="{CE9AFFBE-26A9-5642-889D-A6AE33D4B085}" srcOrd="7" destOrd="0" presId="urn:microsoft.com/office/officeart/2009/3/layout/HorizontalOrganizationChart#11"/>
    <dgm:cxn modelId="{D24BA21B-3D9F-5B4D-8618-87046E8320B2}" type="presParOf" srcId="{CE9AFFBE-26A9-5642-889D-A6AE33D4B085}" destId="{EA435581-C6D6-5249-99A1-6BA121C879BA}" srcOrd="0" destOrd="0" presId="urn:microsoft.com/office/officeart/2009/3/layout/HorizontalOrganizationChart#11"/>
    <dgm:cxn modelId="{C1D6959E-4747-164F-A21A-02C6D59A55EB}" type="presParOf" srcId="{EA435581-C6D6-5249-99A1-6BA121C879BA}" destId="{AB1E20DE-926E-D043-913F-F98B1BCE8D50}" srcOrd="0" destOrd="0" presId="urn:microsoft.com/office/officeart/2009/3/layout/HorizontalOrganizationChart#11"/>
    <dgm:cxn modelId="{4350ADE7-DEA8-DF44-AB51-8783AB098370}" type="presParOf" srcId="{EA435581-C6D6-5249-99A1-6BA121C879BA}" destId="{078E0EB9-8965-3347-A9FE-777BCBAF59A1}" srcOrd="1" destOrd="0" presId="urn:microsoft.com/office/officeart/2009/3/layout/HorizontalOrganizationChart#11"/>
    <dgm:cxn modelId="{9C70F234-E69B-FA42-A159-A311F2381EFB}" type="presParOf" srcId="{CE9AFFBE-26A9-5642-889D-A6AE33D4B085}" destId="{E08B2666-EF99-4348-B311-4C310DA0B24C}" srcOrd="1" destOrd="0" presId="urn:microsoft.com/office/officeart/2009/3/layout/HorizontalOrganizationChart#11"/>
    <dgm:cxn modelId="{A5474B3F-1942-A743-A6F2-AE43CA43E3AD}" type="presParOf" srcId="{CE9AFFBE-26A9-5642-889D-A6AE33D4B085}" destId="{9E6AFEFB-5257-1246-ABCE-3D448D1E1C41}" srcOrd="2" destOrd="0" presId="urn:microsoft.com/office/officeart/2009/3/layout/HorizontalOrganizationChart#11"/>
    <dgm:cxn modelId="{70D893A2-0007-C941-A550-5CE9C0A629DB}" type="presParOf" srcId="{27EE6AE5-5A1A-3140-892B-66736C64D091}" destId="{D5B41C15-8B97-2E4E-8953-BB8241D11771}" srcOrd="8" destOrd="0" presId="urn:microsoft.com/office/officeart/2009/3/layout/HorizontalOrganizationChart#11"/>
    <dgm:cxn modelId="{D74F0E1A-BB69-D94B-8C99-EBC875D1CD41}" type="presParOf" srcId="{27EE6AE5-5A1A-3140-892B-66736C64D091}" destId="{DEC1EF73-ECFD-8F42-954E-349A2B317E0B}" srcOrd="9" destOrd="0" presId="urn:microsoft.com/office/officeart/2009/3/layout/HorizontalOrganizationChart#11"/>
    <dgm:cxn modelId="{C1B913FC-7C79-3A4A-B7BF-0232AF091587}" type="presParOf" srcId="{DEC1EF73-ECFD-8F42-954E-349A2B317E0B}" destId="{2848BF66-6C88-1E45-AD2A-F7E2D971DC68}" srcOrd="0" destOrd="0" presId="urn:microsoft.com/office/officeart/2009/3/layout/HorizontalOrganizationChart#11"/>
    <dgm:cxn modelId="{9A2C4435-0DA5-164E-965A-DD17BC1E3205}" type="presParOf" srcId="{2848BF66-6C88-1E45-AD2A-F7E2D971DC68}" destId="{FEB746DA-611D-7546-9EAF-B8163E4EC36D}" srcOrd="0" destOrd="0" presId="urn:microsoft.com/office/officeart/2009/3/layout/HorizontalOrganizationChart#11"/>
    <dgm:cxn modelId="{8F47D9EC-7FA4-9340-980F-8DD7BCD32F3C}" type="presParOf" srcId="{2848BF66-6C88-1E45-AD2A-F7E2D971DC68}" destId="{398E564E-AB0F-984F-8DC0-A6A3ED798886}" srcOrd="1" destOrd="0" presId="urn:microsoft.com/office/officeart/2009/3/layout/HorizontalOrganizationChart#11"/>
    <dgm:cxn modelId="{A172D679-CAD6-634D-9F43-3406586F7342}" type="presParOf" srcId="{DEC1EF73-ECFD-8F42-954E-349A2B317E0B}" destId="{92413F5C-5079-B445-AFDC-455212E9B5DD}" srcOrd="1" destOrd="0" presId="urn:microsoft.com/office/officeart/2009/3/layout/HorizontalOrganizationChart#11"/>
    <dgm:cxn modelId="{778FA9AF-196A-F447-BE05-6BD9E0A26DD5}" type="presParOf" srcId="{DEC1EF73-ECFD-8F42-954E-349A2B317E0B}" destId="{AEE40536-DA15-B94E-A7DF-407DB9094E8F}" srcOrd="2" destOrd="0" presId="urn:microsoft.com/office/officeart/2009/3/layout/HorizontalOrganizationChart#11"/>
    <dgm:cxn modelId="{2D63A08E-2FDF-1446-A9D9-C7950943F2D7}" type="presParOf" srcId="{522A4F15-5E5B-4343-AC2A-145AD12F5BC8}" destId="{C67A4154-AA7D-8744-A523-45364D3CDCAE}" srcOrd="2" destOrd="0" presId="urn:microsoft.com/office/officeart/2009/3/layout/HorizontalOrganizationChart#1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0.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6" loCatId="" qsTypeId="urn:microsoft.com/office/officeart/2005/8/quickstyle/simple1#76" qsCatId="simple" csTypeId="urn:microsoft.com/office/officeart/2005/8/colors/accent2_1#77"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经济</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精神</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人</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B53A26EA-7A68-734C-A49B-6E50CCD7DEB6}" type="presOf" srcId="{3185565C-B8D5-B14E-987A-C1E8EBB4CB4F}" destId="{20E37C1B-7B69-014B-BDA8-CB96045A0AF3}" srcOrd="0" destOrd="0" presId="urn:microsoft.com/office/officeart/2009/3/layout/HorizontalOrganizationChart#66"/>
    <dgm:cxn modelId="{D3C9C61E-B143-6849-8923-CB2692BB3224}" srcId="{4ADEE967-D264-9145-B0D1-B6F3C6C06E2B}" destId="{BEF086C7-68E0-4C43-809E-F987F708FAA9}" srcOrd="0" destOrd="0" parTransId="{91250A13-AFB6-3743-9330-059F6D171422}" sibTransId="{0E8A5F6E-5080-644B-A9A9-797B01B0B3E2}"/>
    <dgm:cxn modelId="{A5E77716-E055-E54B-B9D9-F2B59F1D144D}" srcId="{4ADEE967-D264-9145-B0D1-B6F3C6C06E2B}" destId="{4D190852-2E6D-B44D-8A48-6CDBBE9E85E4}" srcOrd="1" destOrd="0" parTransId="{470BCEDA-9C97-8A4F-869C-E450D5488D7E}" sibTransId="{AF787BB6-ABCD-6844-A3C0-424717F8DFF3}"/>
    <dgm:cxn modelId="{BD30DBDA-8F6D-024A-AA34-7AA17D4203F2}" type="presOf" srcId="{4D190852-2E6D-B44D-8A48-6CDBBE9E85E4}" destId="{8D8AA723-A853-B440-8F71-7530417AD7CA}" srcOrd="1" destOrd="0" presId="urn:microsoft.com/office/officeart/2009/3/layout/HorizontalOrganizationChart#66"/>
    <dgm:cxn modelId="{606AC43E-39F7-7143-907F-1AF7676B03D3}" srcId="{4ADEE967-D264-9145-B0D1-B6F3C6C06E2B}" destId="{71DB3776-62D5-4748-928A-68B524969219}" srcOrd="3" destOrd="0" parTransId="{C3A023A9-AE80-6144-9013-2417F81CC6B5}" sibTransId="{25DEE505-4D32-4344-9983-6F85BED2DBFC}"/>
    <dgm:cxn modelId="{FF33A3B1-EEEB-C54C-814B-EAA6AA479DCA}" srcId="{4ADEE967-D264-9145-B0D1-B6F3C6C06E2B}" destId="{FBB005AC-ECE1-4246-B0E4-F44C7679E37C}" srcOrd="2" destOrd="0" parTransId="{56A101AD-1052-6140-BB5F-68F8D9E7EDF3}" sibTransId="{E943E54E-C085-5246-8616-966D697D242D}"/>
    <dgm:cxn modelId="{B638DBEC-681A-5A41-8906-71AA10BDBC6E}" type="presOf" srcId="{FBB005AC-ECE1-4246-B0E4-F44C7679E37C}" destId="{AE5AA2FE-2F1B-3D49-9D07-65B51915D8B9}" srcOrd="1" destOrd="0" presId="urn:microsoft.com/office/officeart/2009/3/layout/HorizontalOrganizationChart#66"/>
    <dgm:cxn modelId="{C69339EB-079A-9346-9DA3-2DBEA8A6FD6E}" type="presOf" srcId="{4D190852-2E6D-B44D-8A48-6CDBBE9E85E4}" destId="{C3396F94-4140-E049-BF62-326CEBEDF70A}" srcOrd="0" destOrd="0" presId="urn:microsoft.com/office/officeart/2009/3/layout/HorizontalOrganizationChart#66"/>
    <dgm:cxn modelId="{4D267071-DBAA-3F41-B52E-577AC2C1E935}" type="presOf" srcId="{BEF086C7-68E0-4C43-809E-F987F708FAA9}" destId="{D4DB6EFC-D305-CD43-A8BB-5C429DE04E87}" srcOrd="0" destOrd="0" presId="urn:microsoft.com/office/officeart/2009/3/layout/HorizontalOrganizationChart#66"/>
    <dgm:cxn modelId="{0F33A4C8-4E34-7C45-8323-2F33E81BCC57}" type="presOf" srcId="{56A101AD-1052-6140-BB5F-68F8D9E7EDF3}" destId="{594B30E5-11F4-ED43-AF6E-C81A1E02907E}" srcOrd="0" destOrd="0" presId="urn:microsoft.com/office/officeart/2009/3/layout/HorizontalOrganizationChart#66"/>
    <dgm:cxn modelId="{398A6267-86FF-3B43-B02E-7BFA80A048F6}" type="presOf" srcId="{4ADEE967-D264-9145-B0D1-B6F3C6C06E2B}" destId="{FAF81BD9-D26B-BB43-9B3D-5E544C832866}" srcOrd="0" destOrd="0" presId="urn:microsoft.com/office/officeart/2009/3/layout/HorizontalOrganizationChart#66"/>
    <dgm:cxn modelId="{000517AA-6A87-0444-BE61-2D972BDA960F}" type="presOf" srcId="{71DB3776-62D5-4748-928A-68B524969219}" destId="{5569CB6D-95DA-3D47-8C39-5B15BDD3B65A}" srcOrd="1" destOrd="0" presId="urn:microsoft.com/office/officeart/2009/3/layout/HorizontalOrganizationChart#66"/>
    <dgm:cxn modelId="{80A8D38C-7119-1A4B-9827-871E38304DF8}" type="presOf" srcId="{FBB005AC-ECE1-4246-B0E4-F44C7679E37C}" destId="{79CD1CBA-FCDE-814C-BC5F-C94F8E0017CC}" srcOrd="0" destOrd="0" presId="urn:microsoft.com/office/officeart/2009/3/layout/HorizontalOrganizationChart#66"/>
    <dgm:cxn modelId="{CBC5FAAF-D609-0E4F-9FA9-BE7A877353AE}" type="presOf" srcId="{BEF086C7-68E0-4C43-809E-F987F708FAA9}" destId="{B6E282E0-5BCC-5F47-BC1E-9146048D598A}" srcOrd="1" destOrd="0" presId="urn:microsoft.com/office/officeart/2009/3/layout/HorizontalOrganizationChart#66"/>
    <dgm:cxn modelId="{893F85A2-CF58-D342-9E9A-9D073D1DF33C}" type="presOf" srcId="{470BCEDA-9C97-8A4F-869C-E450D5488D7E}" destId="{060FCF0E-28F2-874E-B26C-89E67C469777}" srcOrd="0" destOrd="0" presId="urn:microsoft.com/office/officeart/2009/3/layout/HorizontalOrganizationChart#66"/>
    <dgm:cxn modelId="{86BC934D-0929-3340-B03B-EC377280E09F}" type="presOf" srcId="{91250A13-AFB6-3743-9330-059F6D171422}" destId="{5003A91B-F2F3-1540-A734-F494D91FA694}" srcOrd="0" destOrd="0" presId="urn:microsoft.com/office/officeart/2009/3/layout/HorizontalOrganizationChart#66"/>
    <dgm:cxn modelId="{43D9A879-A085-BD4F-8D2C-9209B20D723C}" type="presOf" srcId="{4ADEE967-D264-9145-B0D1-B6F3C6C06E2B}" destId="{98491987-7E22-9F47-A4CB-4F99A041344F}" srcOrd="1" destOrd="0" presId="urn:microsoft.com/office/officeart/2009/3/layout/HorizontalOrganizationChart#66"/>
    <dgm:cxn modelId="{EC227553-F4E8-E444-82C5-C9DBF3101E6F}" type="presOf" srcId="{71DB3776-62D5-4748-928A-68B524969219}" destId="{F4EAF4A3-FC5B-554B-A01B-7ABD44029725}" srcOrd="0" destOrd="0" presId="urn:microsoft.com/office/officeart/2009/3/layout/HorizontalOrganizationChart#66"/>
    <dgm:cxn modelId="{540D6466-8BDC-464B-A2C6-0929FEA036C0}" type="presOf" srcId="{C3A023A9-AE80-6144-9013-2417F81CC6B5}" destId="{E127FA9C-DCFE-0C46-8D08-252A0EFDC51D}" srcOrd="0" destOrd="0" presId="urn:microsoft.com/office/officeart/2009/3/layout/HorizontalOrganizationChart#66"/>
    <dgm:cxn modelId="{F3336B11-7207-F741-8AAF-6BADC71F6B7E}" srcId="{3185565C-B8D5-B14E-987A-C1E8EBB4CB4F}" destId="{4ADEE967-D264-9145-B0D1-B6F3C6C06E2B}" srcOrd="0" destOrd="0" parTransId="{B82F9DBA-9502-C84C-B2C4-20EA51AC1850}" sibTransId="{7E79B474-CA46-4C43-917F-5ECA8518F07E}"/>
    <dgm:cxn modelId="{A5809D80-4032-294A-84C8-2E216A00DEA2}" type="presParOf" srcId="{20E37C1B-7B69-014B-BDA8-CB96045A0AF3}" destId="{93126572-A4B9-954E-9A82-E302E65C3FF3}" srcOrd="0" destOrd="0" presId="urn:microsoft.com/office/officeart/2009/3/layout/HorizontalOrganizationChart#66"/>
    <dgm:cxn modelId="{E9235211-2F15-CB40-B60F-27B62B2AF1A1}" type="presParOf" srcId="{93126572-A4B9-954E-9A82-E302E65C3FF3}" destId="{6095A942-8C4A-B04A-A240-E90BBAF8BFBB}" srcOrd="0" destOrd="0" presId="urn:microsoft.com/office/officeart/2009/3/layout/HorizontalOrganizationChart#66"/>
    <dgm:cxn modelId="{08099687-A373-6F43-9D72-48C5E4E1F0C8}" type="presParOf" srcId="{6095A942-8C4A-B04A-A240-E90BBAF8BFBB}" destId="{FAF81BD9-D26B-BB43-9B3D-5E544C832866}" srcOrd="0" destOrd="0" presId="urn:microsoft.com/office/officeart/2009/3/layout/HorizontalOrganizationChart#66"/>
    <dgm:cxn modelId="{2068D3CA-A908-764E-92E3-675F4F068726}" type="presParOf" srcId="{6095A942-8C4A-B04A-A240-E90BBAF8BFBB}" destId="{98491987-7E22-9F47-A4CB-4F99A041344F}" srcOrd="1" destOrd="0" presId="urn:microsoft.com/office/officeart/2009/3/layout/HorizontalOrganizationChart#66"/>
    <dgm:cxn modelId="{1F2C7CBF-B1E5-D042-BA4D-5BEC65F989C6}" type="presParOf" srcId="{93126572-A4B9-954E-9A82-E302E65C3FF3}" destId="{A3AFC7FF-944E-164A-BAC3-00C11017E78E}" srcOrd="1" destOrd="0" presId="urn:microsoft.com/office/officeart/2009/3/layout/HorizontalOrganizationChart#66"/>
    <dgm:cxn modelId="{FD1079B9-62BF-184A-B4DD-5B7BFE5DFDD3}" type="presParOf" srcId="{A3AFC7FF-944E-164A-BAC3-00C11017E78E}" destId="{5003A91B-F2F3-1540-A734-F494D91FA694}" srcOrd="0" destOrd="0" presId="urn:microsoft.com/office/officeart/2009/3/layout/HorizontalOrganizationChart#66"/>
    <dgm:cxn modelId="{B3170335-7C35-4648-BFC7-B125AD1A72EB}" type="presParOf" srcId="{A3AFC7FF-944E-164A-BAC3-00C11017E78E}" destId="{7531B6A8-34C5-6A43-898F-5DCA219A1CF7}" srcOrd="1" destOrd="0" presId="urn:microsoft.com/office/officeart/2009/3/layout/HorizontalOrganizationChart#66"/>
    <dgm:cxn modelId="{A4DBB880-3A68-2C4C-933E-AEA591F3F379}" type="presParOf" srcId="{7531B6A8-34C5-6A43-898F-5DCA219A1CF7}" destId="{9485038B-8251-AC47-8DDD-083FC74D5F54}" srcOrd="0" destOrd="0" presId="urn:microsoft.com/office/officeart/2009/3/layout/HorizontalOrganizationChart#66"/>
    <dgm:cxn modelId="{BBC078E5-B43C-0F48-8209-B691CF0E5A4A}" type="presParOf" srcId="{9485038B-8251-AC47-8DDD-083FC74D5F54}" destId="{D4DB6EFC-D305-CD43-A8BB-5C429DE04E87}" srcOrd="0" destOrd="0" presId="urn:microsoft.com/office/officeart/2009/3/layout/HorizontalOrganizationChart#66"/>
    <dgm:cxn modelId="{893A210B-144C-D14F-93A2-C5A652082851}" type="presParOf" srcId="{9485038B-8251-AC47-8DDD-083FC74D5F54}" destId="{B6E282E0-5BCC-5F47-BC1E-9146048D598A}" srcOrd="1" destOrd="0" presId="urn:microsoft.com/office/officeart/2009/3/layout/HorizontalOrganizationChart#66"/>
    <dgm:cxn modelId="{9A37FA0B-9036-684A-8A5C-EE58EE214201}" type="presParOf" srcId="{7531B6A8-34C5-6A43-898F-5DCA219A1CF7}" destId="{707880C9-00CB-614B-9DDE-B7462FAE66C4}" srcOrd="1" destOrd="0" presId="urn:microsoft.com/office/officeart/2009/3/layout/HorizontalOrganizationChart#66"/>
    <dgm:cxn modelId="{501377B4-63CD-7C48-A39C-0F188C444ACD}" type="presParOf" srcId="{7531B6A8-34C5-6A43-898F-5DCA219A1CF7}" destId="{B3966619-D7F7-6644-A04D-A68BC952192E}" srcOrd="2" destOrd="0" presId="urn:microsoft.com/office/officeart/2009/3/layout/HorizontalOrganizationChart#66"/>
    <dgm:cxn modelId="{D0B6C514-A56A-0F4A-9308-18909E61F306}" type="presParOf" srcId="{A3AFC7FF-944E-164A-BAC3-00C11017E78E}" destId="{060FCF0E-28F2-874E-B26C-89E67C469777}" srcOrd="2" destOrd="0" presId="urn:microsoft.com/office/officeart/2009/3/layout/HorizontalOrganizationChart#66"/>
    <dgm:cxn modelId="{E2935DA8-671D-0C41-AC01-48639105C83A}" type="presParOf" srcId="{A3AFC7FF-944E-164A-BAC3-00C11017E78E}" destId="{BBAD7A4D-E8D2-C44E-849D-6D467F5CF4BB}" srcOrd="3" destOrd="0" presId="urn:microsoft.com/office/officeart/2009/3/layout/HorizontalOrganizationChart#66"/>
    <dgm:cxn modelId="{F8A733AD-5707-F246-A3AA-A1B2783733E9}" type="presParOf" srcId="{BBAD7A4D-E8D2-C44E-849D-6D467F5CF4BB}" destId="{3D570FA9-904B-8B48-943F-512DB0F88EF7}" srcOrd="0" destOrd="0" presId="urn:microsoft.com/office/officeart/2009/3/layout/HorizontalOrganizationChart#66"/>
    <dgm:cxn modelId="{E5D01D0C-333B-AA48-B3A3-ABFC88F47127}" type="presParOf" srcId="{3D570FA9-904B-8B48-943F-512DB0F88EF7}" destId="{C3396F94-4140-E049-BF62-326CEBEDF70A}" srcOrd="0" destOrd="0" presId="urn:microsoft.com/office/officeart/2009/3/layout/HorizontalOrganizationChart#66"/>
    <dgm:cxn modelId="{C8382DF8-DA2C-1B4B-9C4C-423059B40865}" type="presParOf" srcId="{3D570FA9-904B-8B48-943F-512DB0F88EF7}" destId="{8D8AA723-A853-B440-8F71-7530417AD7CA}" srcOrd="1" destOrd="0" presId="urn:microsoft.com/office/officeart/2009/3/layout/HorizontalOrganizationChart#66"/>
    <dgm:cxn modelId="{86030305-3D1C-5F48-8480-94E625512D04}" type="presParOf" srcId="{BBAD7A4D-E8D2-C44E-849D-6D467F5CF4BB}" destId="{560242AB-73EA-9B45-87C4-E03775E4440F}" srcOrd="1" destOrd="0" presId="urn:microsoft.com/office/officeart/2009/3/layout/HorizontalOrganizationChart#66"/>
    <dgm:cxn modelId="{D7923C0C-05AA-964F-800C-B31CA72B7FAF}" type="presParOf" srcId="{BBAD7A4D-E8D2-C44E-849D-6D467F5CF4BB}" destId="{6FDCC4D2-2A8C-8F47-ABB8-C71429A7FDB8}" srcOrd="2" destOrd="0" presId="urn:microsoft.com/office/officeart/2009/3/layout/HorizontalOrganizationChart#66"/>
    <dgm:cxn modelId="{DADE00B0-49C3-AC4D-B1C6-D0CB997EAE58}" type="presParOf" srcId="{A3AFC7FF-944E-164A-BAC3-00C11017E78E}" destId="{594B30E5-11F4-ED43-AF6E-C81A1E02907E}" srcOrd="4" destOrd="0" presId="urn:microsoft.com/office/officeart/2009/3/layout/HorizontalOrganizationChart#66"/>
    <dgm:cxn modelId="{BE7A6875-BB6E-9840-B3D1-FD4FAB62709D}" type="presParOf" srcId="{A3AFC7FF-944E-164A-BAC3-00C11017E78E}" destId="{248217E6-456C-3B46-82A4-DAE55C547B0F}" srcOrd="5" destOrd="0" presId="urn:microsoft.com/office/officeart/2009/3/layout/HorizontalOrganizationChart#66"/>
    <dgm:cxn modelId="{4BE5CE50-4605-564B-A127-4D5B1DCFED08}" type="presParOf" srcId="{248217E6-456C-3B46-82A4-DAE55C547B0F}" destId="{356753E7-DABF-6B4C-A6A3-1F42F9C0848D}" srcOrd="0" destOrd="0" presId="urn:microsoft.com/office/officeart/2009/3/layout/HorizontalOrganizationChart#66"/>
    <dgm:cxn modelId="{2AA682AB-DBFB-AF40-8888-0D8C8A355144}" type="presParOf" srcId="{356753E7-DABF-6B4C-A6A3-1F42F9C0848D}" destId="{79CD1CBA-FCDE-814C-BC5F-C94F8E0017CC}" srcOrd="0" destOrd="0" presId="urn:microsoft.com/office/officeart/2009/3/layout/HorizontalOrganizationChart#66"/>
    <dgm:cxn modelId="{E9432568-77B9-E346-A1D6-1F187E5C4B18}" type="presParOf" srcId="{356753E7-DABF-6B4C-A6A3-1F42F9C0848D}" destId="{AE5AA2FE-2F1B-3D49-9D07-65B51915D8B9}" srcOrd="1" destOrd="0" presId="urn:microsoft.com/office/officeart/2009/3/layout/HorizontalOrganizationChart#66"/>
    <dgm:cxn modelId="{01023050-5154-C447-B8A5-3B2F9AADDE2F}" type="presParOf" srcId="{248217E6-456C-3B46-82A4-DAE55C547B0F}" destId="{0087B813-24C1-CE4F-9E0A-5AA1C7A0B20E}" srcOrd="1" destOrd="0" presId="urn:microsoft.com/office/officeart/2009/3/layout/HorizontalOrganizationChart#66"/>
    <dgm:cxn modelId="{825E810C-1607-EA40-8B3B-7F16652BDC59}" type="presParOf" srcId="{248217E6-456C-3B46-82A4-DAE55C547B0F}" destId="{E2D50C04-5B88-E447-BC05-8885359D894C}" srcOrd="2" destOrd="0" presId="urn:microsoft.com/office/officeart/2009/3/layout/HorizontalOrganizationChart#66"/>
    <dgm:cxn modelId="{12164067-D3EB-5747-8D21-9111AEFAEFA2}" type="presParOf" srcId="{A3AFC7FF-944E-164A-BAC3-00C11017E78E}" destId="{E127FA9C-DCFE-0C46-8D08-252A0EFDC51D}" srcOrd="6" destOrd="0" presId="urn:microsoft.com/office/officeart/2009/3/layout/HorizontalOrganizationChart#66"/>
    <dgm:cxn modelId="{B9879A48-1041-ED48-850C-B1BBD3ECBE97}" type="presParOf" srcId="{A3AFC7FF-944E-164A-BAC3-00C11017E78E}" destId="{0B4C7367-C661-5348-A6BA-595299BDBEFA}" srcOrd="7" destOrd="0" presId="urn:microsoft.com/office/officeart/2009/3/layout/HorizontalOrganizationChart#66"/>
    <dgm:cxn modelId="{C2D56246-D893-BE42-A57A-ACB9129C472B}" type="presParOf" srcId="{0B4C7367-C661-5348-A6BA-595299BDBEFA}" destId="{22D50F30-EEB1-DA4D-B1C6-F13FEF1EC70E}" srcOrd="0" destOrd="0" presId="urn:microsoft.com/office/officeart/2009/3/layout/HorizontalOrganizationChart#66"/>
    <dgm:cxn modelId="{6D6C839C-95F0-D148-AB47-AFB44FEE0D04}" type="presParOf" srcId="{22D50F30-EEB1-DA4D-B1C6-F13FEF1EC70E}" destId="{F4EAF4A3-FC5B-554B-A01B-7ABD44029725}" srcOrd="0" destOrd="0" presId="urn:microsoft.com/office/officeart/2009/3/layout/HorizontalOrganizationChart#66"/>
    <dgm:cxn modelId="{52DAD873-0519-1A48-A16B-877A8FE61E73}" type="presParOf" srcId="{22D50F30-EEB1-DA4D-B1C6-F13FEF1EC70E}" destId="{5569CB6D-95DA-3D47-8C39-5B15BDD3B65A}" srcOrd="1" destOrd="0" presId="urn:microsoft.com/office/officeart/2009/3/layout/HorizontalOrganizationChart#66"/>
    <dgm:cxn modelId="{07AB076D-FD2E-C943-86BC-AF39317C61C0}" type="presParOf" srcId="{0B4C7367-C661-5348-A6BA-595299BDBEFA}" destId="{9E3A9E43-337E-7F4A-BD83-05CA2AA81412}" srcOrd="1" destOrd="0" presId="urn:microsoft.com/office/officeart/2009/3/layout/HorizontalOrganizationChart#66"/>
    <dgm:cxn modelId="{385C878F-4CA7-F94E-8E39-76F48A4FCD9A}" type="presParOf" srcId="{0B4C7367-C661-5348-A6BA-595299BDBEFA}" destId="{A79D47B4-9002-5241-A20C-4A225C19449F}" srcOrd="2" destOrd="0" presId="urn:microsoft.com/office/officeart/2009/3/layout/HorizontalOrganizationChart#66"/>
    <dgm:cxn modelId="{381D1485-29CF-C843-A257-6F6FF05220B1}" type="presParOf" srcId="{93126572-A4B9-954E-9A82-E302E65C3FF3}" destId="{D7180166-47B9-354D-B77F-75D221EDC899}" srcOrd="2" destOrd="0" presId="urn:microsoft.com/office/officeart/2009/3/layout/HorizontalOrganizationChart#6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1.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7" loCatId="" qsTypeId="urn:microsoft.com/office/officeart/2005/8/quickstyle/simple1#77" qsCatId="simple" csTypeId="urn:microsoft.com/office/officeart/2005/8/colors/accent2_1#78"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经济</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smtClean="0">
              <a:latin typeface="微软雅黑" panose="020B0503020204020204" charset="-122"/>
              <a:ea typeface="微软雅黑" panose="020B0503020204020204" charset="-122"/>
              <a:cs typeface="微软雅黑" panose="020B0503020204020204" charset="-122"/>
            </a:rPr>
            <a:t>精神</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人</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53A8A936-7F40-6A47-97EC-B60360291D9C}" type="presOf" srcId="{3185565C-B8D5-B14E-987A-C1E8EBB4CB4F}" destId="{20E37C1B-7B69-014B-BDA8-CB96045A0AF3}" srcOrd="0" destOrd="0" presId="urn:microsoft.com/office/officeart/2009/3/layout/HorizontalOrganizationChart#67"/>
    <dgm:cxn modelId="{6E8E33A2-0BAC-4545-A0A3-E57E9BC0CB03}" type="presOf" srcId="{FBB005AC-ECE1-4246-B0E4-F44C7679E37C}" destId="{79CD1CBA-FCDE-814C-BC5F-C94F8E0017CC}" srcOrd="0" destOrd="0" presId="urn:microsoft.com/office/officeart/2009/3/layout/HorizontalOrganizationChart#67"/>
    <dgm:cxn modelId="{29055231-5B81-BE45-BFE8-5F2E6D6732AF}" type="presOf" srcId="{4D190852-2E6D-B44D-8A48-6CDBBE9E85E4}" destId="{8D8AA723-A853-B440-8F71-7530417AD7CA}" srcOrd="1" destOrd="0" presId="urn:microsoft.com/office/officeart/2009/3/layout/HorizontalOrganizationChart#67"/>
    <dgm:cxn modelId="{2E4B7D2C-7488-FD4A-9009-74945EBB2E3B}" type="presOf" srcId="{71DB3776-62D5-4748-928A-68B524969219}" destId="{F4EAF4A3-FC5B-554B-A01B-7ABD44029725}" srcOrd="0" destOrd="0" presId="urn:microsoft.com/office/officeart/2009/3/layout/HorizontalOrganizationChart#67"/>
    <dgm:cxn modelId="{8658EECA-1C9E-4443-AC6A-464BE6642D9C}" type="presOf" srcId="{C3A023A9-AE80-6144-9013-2417F81CC6B5}" destId="{E127FA9C-DCFE-0C46-8D08-252A0EFDC51D}" srcOrd="0" destOrd="0" presId="urn:microsoft.com/office/officeart/2009/3/layout/HorizontalOrganizationChart#67"/>
    <dgm:cxn modelId="{D3C9C61E-B143-6849-8923-CB2692BB3224}" srcId="{4ADEE967-D264-9145-B0D1-B6F3C6C06E2B}" destId="{BEF086C7-68E0-4C43-809E-F987F708FAA9}" srcOrd="0" destOrd="0" parTransId="{91250A13-AFB6-3743-9330-059F6D171422}" sibTransId="{0E8A5F6E-5080-644B-A9A9-797B01B0B3E2}"/>
    <dgm:cxn modelId="{2EBDBCCC-40B6-9C46-9A3F-52EA02165D0F}" type="presOf" srcId="{4ADEE967-D264-9145-B0D1-B6F3C6C06E2B}" destId="{98491987-7E22-9F47-A4CB-4F99A041344F}" srcOrd="1" destOrd="0" presId="urn:microsoft.com/office/officeart/2009/3/layout/HorizontalOrganizationChart#67"/>
    <dgm:cxn modelId="{21CD76F1-2354-FE40-B290-E5E8213531A8}" type="presOf" srcId="{470BCEDA-9C97-8A4F-869C-E450D5488D7E}" destId="{060FCF0E-28F2-874E-B26C-89E67C469777}" srcOrd="0" destOrd="0" presId="urn:microsoft.com/office/officeart/2009/3/layout/HorizontalOrganizationChart#67"/>
    <dgm:cxn modelId="{606AC43E-39F7-7143-907F-1AF7676B03D3}" srcId="{4ADEE967-D264-9145-B0D1-B6F3C6C06E2B}" destId="{71DB3776-62D5-4748-928A-68B524969219}" srcOrd="3" destOrd="0" parTransId="{C3A023A9-AE80-6144-9013-2417F81CC6B5}" sibTransId="{25DEE505-4D32-4344-9983-6F85BED2DBFC}"/>
    <dgm:cxn modelId="{119ABFAD-8EE6-FD47-A354-726C0D021728}" type="presOf" srcId="{56A101AD-1052-6140-BB5F-68F8D9E7EDF3}" destId="{594B30E5-11F4-ED43-AF6E-C81A1E02907E}" srcOrd="0" destOrd="0" presId="urn:microsoft.com/office/officeart/2009/3/layout/HorizontalOrganizationChart#67"/>
    <dgm:cxn modelId="{D3175886-63E2-B647-8CF3-BD69037D8A9E}" type="presOf" srcId="{FBB005AC-ECE1-4246-B0E4-F44C7679E37C}" destId="{AE5AA2FE-2F1B-3D49-9D07-65B51915D8B9}" srcOrd="1" destOrd="0" presId="urn:microsoft.com/office/officeart/2009/3/layout/HorizontalOrganizationChart#67"/>
    <dgm:cxn modelId="{D9981DEA-8E09-1F45-BD3C-0DE6D1182F01}" type="presOf" srcId="{91250A13-AFB6-3743-9330-059F6D171422}" destId="{5003A91B-F2F3-1540-A734-F494D91FA694}" srcOrd="0" destOrd="0" presId="urn:microsoft.com/office/officeart/2009/3/layout/HorizontalOrganizationChart#67"/>
    <dgm:cxn modelId="{8630ADE9-02FC-554F-93B9-E91953F9017C}" type="presOf" srcId="{4ADEE967-D264-9145-B0D1-B6F3C6C06E2B}" destId="{FAF81BD9-D26B-BB43-9B3D-5E544C832866}" srcOrd="0" destOrd="0" presId="urn:microsoft.com/office/officeart/2009/3/layout/HorizontalOrganizationChart#67"/>
    <dgm:cxn modelId="{FF33A3B1-EEEB-C54C-814B-EAA6AA479DCA}" srcId="{4ADEE967-D264-9145-B0D1-B6F3C6C06E2B}" destId="{FBB005AC-ECE1-4246-B0E4-F44C7679E37C}" srcOrd="2" destOrd="0" parTransId="{56A101AD-1052-6140-BB5F-68F8D9E7EDF3}" sibTransId="{E943E54E-C085-5246-8616-966D697D242D}"/>
    <dgm:cxn modelId="{F3336B11-7207-F741-8AAF-6BADC71F6B7E}" srcId="{3185565C-B8D5-B14E-987A-C1E8EBB4CB4F}" destId="{4ADEE967-D264-9145-B0D1-B6F3C6C06E2B}" srcOrd="0" destOrd="0" parTransId="{B82F9DBA-9502-C84C-B2C4-20EA51AC1850}" sibTransId="{7E79B474-CA46-4C43-917F-5ECA8518F07E}"/>
    <dgm:cxn modelId="{948DAE29-B5DD-C04D-9D9B-37699910571C}" type="presOf" srcId="{4D190852-2E6D-B44D-8A48-6CDBBE9E85E4}" destId="{C3396F94-4140-E049-BF62-326CEBEDF70A}" srcOrd="0" destOrd="0" presId="urn:microsoft.com/office/officeart/2009/3/layout/HorizontalOrganizationChart#67"/>
    <dgm:cxn modelId="{57A103E0-60BE-9947-A9EA-60606EB742FC}" type="presOf" srcId="{BEF086C7-68E0-4C43-809E-F987F708FAA9}" destId="{D4DB6EFC-D305-CD43-A8BB-5C429DE04E87}" srcOrd="0" destOrd="0" presId="urn:microsoft.com/office/officeart/2009/3/layout/HorizontalOrganizationChart#67"/>
    <dgm:cxn modelId="{B818804B-71B5-8C47-8041-A23A556CACFD}" type="presOf" srcId="{BEF086C7-68E0-4C43-809E-F987F708FAA9}" destId="{B6E282E0-5BCC-5F47-BC1E-9146048D598A}" srcOrd="1" destOrd="0" presId="urn:microsoft.com/office/officeart/2009/3/layout/HorizontalOrganizationChart#67"/>
    <dgm:cxn modelId="{3949569B-2AAC-AE4F-9A91-FEFB4C6150E6}" type="presOf" srcId="{71DB3776-62D5-4748-928A-68B524969219}" destId="{5569CB6D-95DA-3D47-8C39-5B15BDD3B65A}" srcOrd="1" destOrd="0" presId="urn:microsoft.com/office/officeart/2009/3/layout/HorizontalOrganizationChart#67"/>
    <dgm:cxn modelId="{A5E77716-E055-E54B-B9D9-F2B59F1D144D}" srcId="{4ADEE967-D264-9145-B0D1-B6F3C6C06E2B}" destId="{4D190852-2E6D-B44D-8A48-6CDBBE9E85E4}" srcOrd="1" destOrd="0" parTransId="{470BCEDA-9C97-8A4F-869C-E450D5488D7E}" sibTransId="{AF787BB6-ABCD-6844-A3C0-424717F8DFF3}"/>
    <dgm:cxn modelId="{6AB76EAD-756B-C14A-9B4A-4F64FE3511D8}" type="presParOf" srcId="{20E37C1B-7B69-014B-BDA8-CB96045A0AF3}" destId="{93126572-A4B9-954E-9A82-E302E65C3FF3}" srcOrd="0" destOrd="0" presId="urn:microsoft.com/office/officeart/2009/3/layout/HorizontalOrganizationChart#67"/>
    <dgm:cxn modelId="{8E9A0BF3-3A56-A742-8C30-0524C42BE324}" type="presParOf" srcId="{93126572-A4B9-954E-9A82-E302E65C3FF3}" destId="{6095A942-8C4A-B04A-A240-E90BBAF8BFBB}" srcOrd="0" destOrd="0" presId="urn:microsoft.com/office/officeart/2009/3/layout/HorizontalOrganizationChart#67"/>
    <dgm:cxn modelId="{53A0742D-1A62-9340-BA70-EBAF386C05DE}" type="presParOf" srcId="{6095A942-8C4A-B04A-A240-E90BBAF8BFBB}" destId="{FAF81BD9-D26B-BB43-9B3D-5E544C832866}" srcOrd="0" destOrd="0" presId="urn:microsoft.com/office/officeart/2009/3/layout/HorizontalOrganizationChart#67"/>
    <dgm:cxn modelId="{D972666F-C07F-0C42-92CC-6AEC29CDE1D8}" type="presParOf" srcId="{6095A942-8C4A-B04A-A240-E90BBAF8BFBB}" destId="{98491987-7E22-9F47-A4CB-4F99A041344F}" srcOrd="1" destOrd="0" presId="urn:microsoft.com/office/officeart/2009/3/layout/HorizontalOrganizationChart#67"/>
    <dgm:cxn modelId="{E3B4FDCA-1501-3847-872E-5B1C4840BCAE}" type="presParOf" srcId="{93126572-A4B9-954E-9A82-E302E65C3FF3}" destId="{A3AFC7FF-944E-164A-BAC3-00C11017E78E}" srcOrd="1" destOrd="0" presId="urn:microsoft.com/office/officeart/2009/3/layout/HorizontalOrganizationChart#67"/>
    <dgm:cxn modelId="{2F395408-64B1-094B-AF52-36844CB0F760}" type="presParOf" srcId="{A3AFC7FF-944E-164A-BAC3-00C11017E78E}" destId="{5003A91B-F2F3-1540-A734-F494D91FA694}" srcOrd="0" destOrd="0" presId="urn:microsoft.com/office/officeart/2009/3/layout/HorizontalOrganizationChart#67"/>
    <dgm:cxn modelId="{E112B821-3A44-9042-945B-82052C74081B}" type="presParOf" srcId="{A3AFC7FF-944E-164A-BAC3-00C11017E78E}" destId="{7531B6A8-34C5-6A43-898F-5DCA219A1CF7}" srcOrd="1" destOrd="0" presId="urn:microsoft.com/office/officeart/2009/3/layout/HorizontalOrganizationChart#67"/>
    <dgm:cxn modelId="{F3BFA83F-28F9-7C40-A670-EA525B8590F3}" type="presParOf" srcId="{7531B6A8-34C5-6A43-898F-5DCA219A1CF7}" destId="{9485038B-8251-AC47-8DDD-083FC74D5F54}" srcOrd="0" destOrd="0" presId="urn:microsoft.com/office/officeart/2009/3/layout/HorizontalOrganizationChart#67"/>
    <dgm:cxn modelId="{3D81DCA8-C931-204B-BD68-1049FB35982E}" type="presParOf" srcId="{9485038B-8251-AC47-8DDD-083FC74D5F54}" destId="{D4DB6EFC-D305-CD43-A8BB-5C429DE04E87}" srcOrd="0" destOrd="0" presId="urn:microsoft.com/office/officeart/2009/3/layout/HorizontalOrganizationChart#67"/>
    <dgm:cxn modelId="{3DB50486-C542-614A-A9E2-860D298A811E}" type="presParOf" srcId="{9485038B-8251-AC47-8DDD-083FC74D5F54}" destId="{B6E282E0-5BCC-5F47-BC1E-9146048D598A}" srcOrd="1" destOrd="0" presId="urn:microsoft.com/office/officeart/2009/3/layout/HorizontalOrganizationChart#67"/>
    <dgm:cxn modelId="{C593796B-1389-D04F-9119-AB8C6C6570B0}" type="presParOf" srcId="{7531B6A8-34C5-6A43-898F-5DCA219A1CF7}" destId="{707880C9-00CB-614B-9DDE-B7462FAE66C4}" srcOrd="1" destOrd="0" presId="urn:microsoft.com/office/officeart/2009/3/layout/HorizontalOrganizationChart#67"/>
    <dgm:cxn modelId="{96E61A47-C0C3-3E4B-A73C-6F8BEBD774CF}" type="presParOf" srcId="{7531B6A8-34C5-6A43-898F-5DCA219A1CF7}" destId="{B3966619-D7F7-6644-A04D-A68BC952192E}" srcOrd="2" destOrd="0" presId="urn:microsoft.com/office/officeart/2009/3/layout/HorizontalOrganizationChart#67"/>
    <dgm:cxn modelId="{34B534F5-F5CC-B645-A476-A6ABECDA87DD}" type="presParOf" srcId="{A3AFC7FF-944E-164A-BAC3-00C11017E78E}" destId="{060FCF0E-28F2-874E-B26C-89E67C469777}" srcOrd="2" destOrd="0" presId="urn:microsoft.com/office/officeart/2009/3/layout/HorizontalOrganizationChart#67"/>
    <dgm:cxn modelId="{5006B413-057A-8B47-A2DC-08478ECC6F85}" type="presParOf" srcId="{A3AFC7FF-944E-164A-BAC3-00C11017E78E}" destId="{BBAD7A4D-E8D2-C44E-849D-6D467F5CF4BB}" srcOrd="3" destOrd="0" presId="urn:microsoft.com/office/officeart/2009/3/layout/HorizontalOrganizationChart#67"/>
    <dgm:cxn modelId="{4ACE7EC9-A10F-A54C-BB56-BEA5A934CC96}" type="presParOf" srcId="{BBAD7A4D-E8D2-C44E-849D-6D467F5CF4BB}" destId="{3D570FA9-904B-8B48-943F-512DB0F88EF7}" srcOrd="0" destOrd="0" presId="urn:microsoft.com/office/officeart/2009/3/layout/HorizontalOrganizationChart#67"/>
    <dgm:cxn modelId="{119C4C62-6E73-AD4A-9695-0336B4528A86}" type="presParOf" srcId="{3D570FA9-904B-8B48-943F-512DB0F88EF7}" destId="{C3396F94-4140-E049-BF62-326CEBEDF70A}" srcOrd="0" destOrd="0" presId="urn:microsoft.com/office/officeart/2009/3/layout/HorizontalOrganizationChart#67"/>
    <dgm:cxn modelId="{A23A8E2A-7791-BA44-A882-2A7537536F5C}" type="presParOf" srcId="{3D570FA9-904B-8B48-943F-512DB0F88EF7}" destId="{8D8AA723-A853-B440-8F71-7530417AD7CA}" srcOrd="1" destOrd="0" presId="urn:microsoft.com/office/officeart/2009/3/layout/HorizontalOrganizationChart#67"/>
    <dgm:cxn modelId="{501BBBA0-A93D-4845-AC7B-5F6850561CB4}" type="presParOf" srcId="{BBAD7A4D-E8D2-C44E-849D-6D467F5CF4BB}" destId="{560242AB-73EA-9B45-87C4-E03775E4440F}" srcOrd="1" destOrd="0" presId="urn:microsoft.com/office/officeart/2009/3/layout/HorizontalOrganizationChart#67"/>
    <dgm:cxn modelId="{E50F036A-93A4-764F-9047-D51DD9164518}" type="presParOf" srcId="{BBAD7A4D-E8D2-C44E-849D-6D467F5CF4BB}" destId="{6FDCC4D2-2A8C-8F47-ABB8-C71429A7FDB8}" srcOrd="2" destOrd="0" presId="urn:microsoft.com/office/officeart/2009/3/layout/HorizontalOrganizationChart#67"/>
    <dgm:cxn modelId="{53EC8A75-149C-1D46-AB79-724F3C9D1C1A}" type="presParOf" srcId="{A3AFC7FF-944E-164A-BAC3-00C11017E78E}" destId="{594B30E5-11F4-ED43-AF6E-C81A1E02907E}" srcOrd="4" destOrd="0" presId="urn:microsoft.com/office/officeart/2009/3/layout/HorizontalOrganizationChart#67"/>
    <dgm:cxn modelId="{45D3F5B9-4F23-0F42-9434-819C8BEEE2B1}" type="presParOf" srcId="{A3AFC7FF-944E-164A-BAC3-00C11017E78E}" destId="{248217E6-456C-3B46-82A4-DAE55C547B0F}" srcOrd="5" destOrd="0" presId="urn:microsoft.com/office/officeart/2009/3/layout/HorizontalOrganizationChart#67"/>
    <dgm:cxn modelId="{34BEAD08-8875-E945-8C80-BD349EF2CBF9}" type="presParOf" srcId="{248217E6-456C-3B46-82A4-DAE55C547B0F}" destId="{356753E7-DABF-6B4C-A6A3-1F42F9C0848D}" srcOrd="0" destOrd="0" presId="urn:microsoft.com/office/officeart/2009/3/layout/HorizontalOrganizationChart#67"/>
    <dgm:cxn modelId="{9815567A-4E22-D042-AC11-62447674E007}" type="presParOf" srcId="{356753E7-DABF-6B4C-A6A3-1F42F9C0848D}" destId="{79CD1CBA-FCDE-814C-BC5F-C94F8E0017CC}" srcOrd="0" destOrd="0" presId="urn:microsoft.com/office/officeart/2009/3/layout/HorizontalOrganizationChart#67"/>
    <dgm:cxn modelId="{D0FA7012-0699-EA43-8CCF-D94A316F0001}" type="presParOf" srcId="{356753E7-DABF-6B4C-A6A3-1F42F9C0848D}" destId="{AE5AA2FE-2F1B-3D49-9D07-65B51915D8B9}" srcOrd="1" destOrd="0" presId="urn:microsoft.com/office/officeart/2009/3/layout/HorizontalOrganizationChart#67"/>
    <dgm:cxn modelId="{45E1DD49-6AD7-5944-880A-E92E0E512351}" type="presParOf" srcId="{248217E6-456C-3B46-82A4-DAE55C547B0F}" destId="{0087B813-24C1-CE4F-9E0A-5AA1C7A0B20E}" srcOrd="1" destOrd="0" presId="urn:microsoft.com/office/officeart/2009/3/layout/HorizontalOrganizationChart#67"/>
    <dgm:cxn modelId="{4FD111B1-65AA-294B-8352-78509B46E5A9}" type="presParOf" srcId="{248217E6-456C-3B46-82A4-DAE55C547B0F}" destId="{E2D50C04-5B88-E447-BC05-8885359D894C}" srcOrd="2" destOrd="0" presId="urn:microsoft.com/office/officeart/2009/3/layout/HorizontalOrganizationChart#67"/>
    <dgm:cxn modelId="{180000B8-2856-B946-8623-8F34701A5769}" type="presParOf" srcId="{A3AFC7FF-944E-164A-BAC3-00C11017E78E}" destId="{E127FA9C-DCFE-0C46-8D08-252A0EFDC51D}" srcOrd="6" destOrd="0" presId="urn:microsoft.com/office/officeart/2009/3/layout/HorizontalOrganizationChart#67"/>
    <dgm:cxn modelId="{2F08737A-04E0-E640-AF84-A554808718B1}" type="presParOf" srcId="{A3AFC7FF-944E-164A-BAC3-00C11017E78E}" destId="{0B4C7367-C661-5348-A6BA-595299BDBEFA}" srcOrd="7" destOrd="0" presId="urn:microsoft.com/office/officeart/2009/3/layout/HorizontalOrganizationChart#67"/>
    <dgm:cxn modelId="{E998D331-1380-224D-9A38-923790477E0E}" type="presParOf" srcId="{0B4C7367-C661-5348-A6BA-595299BDBEFA}" destId="{22D50F30-EEB1-DA4D-B1C6-F13FEF1EC70E}" srcOrd="0" destOrd="0" presId="urn:microsoft.com/office/officeart/2009/3/layout/HorizontalOrganizationChart#67"/>
    <dgm:cxn modelId="{932A79A9-5A78-0140-ADC8-472263683F1F}" type="presParOf" srcId="{22D50F30-EEB1-DA4D-B1C6-F13FEF1EC70E}" destId="{F4EAF4A3-FC5B-554B-A01B-7ABD44029725}" srcOrd="0" destOrd="0" presId="urn:microsoft.com/office/officeart/2009/3/layout/HorizontalOrganizationChart#67"/>
    <dgm:cxn modelId="{C33E6433-AE0B-5D47-B2DE-7BB16FD204EE}" type="presParOf" srcId="{22D50F30-EEB1-DA4D-B1C6-F13FEF1EC70E}" destId="{5569CB6D-95DA-3D47-8C39-5B15BDD3B65A}" srcOrd="1" destOrd="0" presId="urn:microsoft.com/office/officeart/2009/3/layout/HorizontalOrganizationChart#67"/>
    <dgm:cxn modelId="{2AF53938-AD56-A741-8624-3D729C14FA6A}" type="presParOf" srcId="{0B4C7367-C661-5348-A6BA-595299BDBEFA}" destId="{9E3A9E43-337E-7F4A-BD83-05CA2AA81412}" srcOrd="1" destOrd="0" presId="urn:microsoft.com/office/officeart/2009/3/layout/HorizontalOrganizationChart#67"/>
    <dgm:cxn modelId="{E3DF917F-3A20-EE46-80E7-562629C03F00}" type="presParOf" srcId="{0B4C7367-C661-5348-A6BA-595299BDBEFA}" destId="{A79D47B4-9002-5241-A20C-4A225C19449F}" srcOrd="2" destOrd="0" presId="urn:microsoft.com/office/officeart/2009/3/layout/HorizontalOrganizationChart#67"/>
    <dgm:cxn modelId="{A41D2665-CDAD-8743-9ED9-197284F7E1BE}" type="presParOf" srcId="{93126572-A4B9-954E-9A82-E302E65C3FF3}" destId="{D7180166-47B9-354D-B77F-75D221EDC899}" srcOrd="2" destOrd="0" presId="urn:microsoft.com/office/officeart/2009/3/layout/HorizontalOrganizationChart#6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2.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8" loCatId="" qsTypeId="urn:microsoft.com/office/officeart/2005/8/quickstyle/simple1#78" qsCatId="simple" csTypeId="urn:microsoft.com/office/officeart/2005/8/colors/accent2_1#79"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noFill/>
        <a:ln>
          <a:solidFill>
            <a:srgbClr val="C00000"/>
          </a:solidFill>
        </a:ln>
      </dgm:spPr>
      <dgm:t>
        <a:bodyPr/>
        <a:lstStyle/>
        <a:p>
          <a:r>
            <a:rPr lang="zh-CN" altLang="en-US" sz="1600" dirty="0" smtClean="0">
              <a:solidFill>
                <a:schemeClr val="tx1"/>
              </a:solidFill>
              <a:latin typeface="微软雅黑" panose="020B0503020204020204" charset="-122"/>
              <a:ea typeface="微软雅黑" panose="020B0503020204020204" charset="-122"/>
              <a:cs typeface="微软雅黑" panose="020B0503020204020204" charset="-122"/>
            </a:rPr>
            <a:t>经济</a:t>
          </a:r>
          <a:endParaRPr lang="zh-CN" altLang="en-US" sz="1600" dirty="0">
            <a:solidFill>
              <a:schemeClr val="tx1"/>
            </a:solidFill>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smtClean="0">
              <a:latin typeface="微软雅黑" panose="020B0503020204020204" charset="-122"/>
              <a:ea typeface="微软雅黑" panose="020B0503020204020204" charset="-122"/>
              <a:cs typeface="微软雅黑" panose="020B0503020204020204" charset="-122"/>
            </a:rPr>
            <a:t>精神</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solidFill>
          <a:srgbClr val="C00000"/>
        </a:solidFill>
        <a:ln>
          <a:solidFill>
            <a:srgbClr val="C00000"/>
          </a:solidFill>
        </a:ln>
      </dgm:spPr>
      <dgm:t>
        <a:bodyPr/>
        <a:lstStyle/>
        <a:p>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人</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3502C67A-527B-3C43-8CE2-7CCA1D74DAB3}" type="presOf" srcId="{4D190852-2E6D-B44D-8A48-6CDBBE9E85E4}" destId="{C3396F94-4140-E049-BF62-326CEBEDF70A}" srcOrd="0" destOrd="0" presId="urn:microsoft.com/office/officeart/2009/3/layout/HorizontalOrganizationChart#68"/>
    <dgm:cxn modelId="{6CD48F5D-BE84-3444-9EF5-7A1D71BC1D8E}" type="presOf" srcId="{4ADEE967-D264-9145-B0D1-B6F3C6C06E2B}" destId="{FAF81BD9-D26B-BB43-9B3D-5E544C832866}" srcOrd="0" destOrd="0" presId="urn:microsoft.com/office/officeart/2009/3/layout/HorizontalOrganizationChart#68"/>
    <dgm:cxn modelId="{62BAC08D-7408-C24C-8FB8-512455F96D94}" type="presOf" srcId="{BEF086C7-68E0-4C43-809E-F987F708FAA9}" destId="{D4DB6EFC-D305-CD43-A8BB-5C429DE04E87}" srcOrd="0" destOrd="0" presId="urn:microsoft.com/office/officeart/2009/3/layout/HorizontalOrganizationChart#68"/>
    <dgm:cxn modelId="{D3C9C61E-B143-6849-8923-CB2692BB3224}" srcId="{4ADEE967-D264-9145-B0D1-B6F3C6C06E2B}" destId="{BEF086C7-68E0-4C43-809E-F987F708FAA9}" srcOrd="0" destOrd="0" parTransId="{91250A13-AFB6-3743-9330-059F6D171422}" sibTransId="{0E8A5F6E-5080-644B-A9A9-797B01B0B3E2}"/>
    <dgm:cxn modelId="{CA90F46E-B3FF-9D43-AAFF-4AE15E952B85}" type="presOf" srcId="{3185565C-B8D5-B14E-987A-C1E8EBB4CB4F}" destId="{20E37C1B-7B69-014B-BDA8-CB96045A0AF3}" srcOrd="0" destOrd="0" presId="urn:microsoft.com/office/officeart/2009/3/layout/HorizontalOrganizationChart#68"/>
    <dgm:cxn modelId="{606AC43E-39F7-7143-907F-1AF7676B03D3}" srcId="{4ADEE967-D264-9145-B0D1-B6F3C6C06E2B}" destId="{71DB3776-62D5-4748-928A-68B524969219}" srcOrd="3" destOrd="0" parTransId="{C3A023A9-AE80-6144-9013-2417F81CC6B5}" sibTransId="{25DEE505-4D32-4344-9983-6F85BED2DBFC}"/>
    <dgm:cxn modelId="{91F6E5D6-036B-E944-A98C-D18DDC4F3E2C}" type="presOf" srcId="{C3A023A9-AE80-6144-9013-2417F81CC6B5}" destId="{E127FA9C-DCFE-0C46-8D08-252A0EFDC51D}" srcOrd="0" destOrd="0" presId="urn:microsoft.com/office/officeart/2009/3/layout/HorizontalOrganizationChart#68"/>
    <dgm:cxn modelId="{BC1D652E-D55E-B746-9EE0-8A04309C025C}" type="presOf" srcId="{FBB005AC-ECE1-4246-B0E4-F44C7679E37C}" destId="{AE5AA2FE-2F1B-3D49-9D07-65B51915D8B9}" srcOrd="1" destOrd="0" presId="urn:microsoft.com/office/officeart/2009/3/layout/HorizontalOrganizationChart#68"/>
    <dgm:cxn modelId="{EE52EA48-C4B1-2B41-B474-3E403974808B}" type="presOf" srcId="{BEF086C7-68E0-4C43-809E-F987F708FAA9}" destId="{B6E282E0-5BCC-5F47-BC1E-9146048D598A}" srcOrd="1" destOrd="0" presId="urn:microsoft.com/office/officeart/2009/3/layout/HorizontalOrganizationChart#68"/>
    <dgm:cxn modelId="{FF33A3B1-EEEB-C54C-814B-EAA6AA479DCA}" srcId="{4ADEE967-D264-9145-B0D1-B6F3C6C06E2B}" destId="{FBB005AC-ECE1-4246-B0E4-F44C7679E37C}" srcOrd="2" destOrd="0" parTransId="{56A101AD-1052-6140-BB5F-68F8D9E7EDF3}" sibTransId="{E943E54E-C085-5246-8616-966D697D242D}"/>
    <dgm:cxn modelId="{F3336B11-7207-F741-8AAF-6BADC71F6B7E}" srcId="{3185565C-B8D5-B14E-987A-C1E8EBB4CB4F}" destId="{4ADEE967-D264-9145-B0D1-B6F3C6C06E2B}" srcOrd="0" destOrd="0" parTransId="{B82F9DBA-9502-C84C-B2C4-20EA51AC1850}" sibTransId="{7E79B474-CA46-4C43-917F-5ECA8518F07E}"/>
    <dgm:cxn modelId="{E20A6F67-0421-4B4A-A67B-913C6DF2B08E}" type="presOf" srcId="{91250A13-AFB6-3743-9330-059F6D171422}" destId="{5003A91B-F2F3-1540-A734-F494D91FA694}" srcOrd="0" destOrd="0" presId="urn:microsoft.com/office/officeart/2009/3/layout/HorizontalOrganizationChart#68"/>
    <dgm:cxn modelId="{1F77A567-E5A5-3E46-AF02-EA71527B65F4}" type="presOf" srcId="{71DB3776-62D5-4748-928A-68B524969219}" destId="{F4EAF4A3-FC5B-554B-A01B-7ABD44029725}" srcOrd="0" destOrd="0" presId="urn:microsoft.com/office/officeart/2009/3/layout/HorizontalOrganizationChart#68"/>
    <dgm:cxn modelId="{25270965-7853-D544-9A74-435D2DEE1DED}" type="presOf" srcId="{4ADEE967-D264-9145-B0D1-B6F3C6C06E2B}" destId="{98491987-7E22-9F47-A4CB-4F99A041344F}" srcOrd="1" destOrd="0" presId="urn:microsoft.com/office/officeart/2009/3/layout/HorizontalOrganizationChart#68"/>
    <dgm:cxn modelId="{AAA21FE7-01B7-5D4B-B1C6-6E3A82F3B238}" type="presOf" srcId="{4D190852-2E6D-B44D-8A48-6CDBBE9E85E4}" destId="{8D8AA723-A853-B440-8F71-7530417AD7CA}" srcOrd="1" destOrd="0" presId="urn:microsoft.com/office/officeart/2009/3/layout/HorizontalOrganizationChart#68"/>
    <dgm:cxn modelId="{297B5956-04C3-3B4C-93F1-990DB139184E}" type="presOf" srcId="{56A101AD-1052-6140-BB5F-68F8D9E7EDF3}" destId="{594B30E5-11F4-ED43-AF6E-C81A1E02907E}" srcOrd="0" destOrd="0" presId="urn:microsoft.com/office/officeart/2009/3/layout/HorizontalOrganizationChart#68"/>
    <dgm:cxn modelId="{AF00F2F1-870F-1645-87F6-DEB2EC6BB9A8}" type="presOf" srcId="{470BCEDA-9C97-8A4F-869C-E450D5488D7E}" destId="{060FCF0E-28F2-874E-B26C-89E67C469777}" srcOrd="0" destOrd="0" presId="urn:microsoft.com/office/officeart/2009/3/layout/HorizontalOrganizationChart#68"/>
    <dgm:cxn modelId="{AC9A13AB-3E4C-A84D-AAC2-D2332199D140}" type="presOf" srcId="{71DB3776-62D5-4748-928A-68B524969219}" destId="{5569CB6D-95DA-3D47-8C39-5B15BDD3B65A}" srcOrd="1" destOrd="0" presId="urn:microsoft.com/office/officeart/2009/3/layout/HorizontalOrganizationChart#68"/>
    <dgm:cxn modelId="{A5E77716-E055-E54B-B9D9-F2B59F1D144D}" srcId="{4ADEE967-D264-9145-B0D1-B6F3C6C06E2B}" destId="{4D190852-2E6D-B44D-8A48-6CDBBE9E85E4}" srcOrd="1" destOrd="0" parTransId="{470BCEDA-9C97-8A4F-869C-E450D5488D7E}" sibTransId="{AF787BB6-ABCD-6844-A3C0-424717F8DFF3}"/>
    <dgm:cxn modelId="{0CCC0379-504D-1248-B8A3-AC505DD7EBD8}" type="presOf" srcId="{FBB005AC-ECE1-4246-B0E4-F44C7679E37C}" destId="{79CD1CBA-FCDE-814C-BC5F-C94F8E0017CC}" srcOrd="0" destOrd="0" presId="urn:microsoft.com/office/officeart/2009/3/layout/HorizontalOrganizationChart#68"/>
    <dgm:cxn modelId="{B79CDF8F-C606-1B4E-A42E-ACC4C45731C6}" type="presParOf" srcId="{20E37C1B-7B69-014B-BDA8-CB96045A0AF3}" destId="{93126572-A4B9-954E-9A82-E302E65C3FF3}" srcOrd="0" destOrd="0" presId="urn:microsoft.com/office/officeart/2009/3/layout/HorizontalOrganizationChart#68"/>
    <dgm:cxn modelId="{F29C2AD1-3FE6-0B4E-AF5C-E1BE01B753AE}" type="presParOf" srcId="{93126572-A4B9-954E-9A82-E302E65C3FF3}" destId="{6095A942-8C4A-B04A-A240-E90BBAF8BFBB}" srcOrd="0" destOrd="0" presId="urn:microsoft.com/office/officeart/2009/3/layout/HorizontalOrganizationChart#68"/>
    <dgm:cxn modelId="{00A812F1-FBCD-7E4E-B010-0B566C79968D}" type="presParOf" srcId="{6095A942-8C4A-B04A-A240-E90BBAF8BFBB}" destId="{FAF81BD9-D26B-BB43-9B3D-5E544C832866}" srcOrd="0" destOrd="0" presId="urn:microsoft.com/office/officeart/2009/3/layout/HorizontalOrganizationChart#68"/>
    <dgm:cxn modelId="{690B35BD-3547-D34E-890A-94E2164F2111}" type="presParOf" srcId="{6095A942-8C4A-B04A-A240-E90BBAF8BFBB}" destId="{98491987-7E22-9F47-A4CB-4F99A041344F}" srcOrd="1" destOrd="0" presId="urn:microsoft.com/office/officeart/2009/3/layout/HorizontalOrganizationChart#68"/>
    <dgm:cxn modelId="{1C1FC335-07BC-5845-AA98-7A63B7431DCC}" type="presParOf" srcId="{93126572-A4B9-954E-9A82-E302E65C3FF3}" destId="{A3AFC7FF-944E-164A-BAC3-00C11017E78E}" srcOrd="1" destOrd="0" presId="urn:microsoft.com/office/officeart/2009/3/layout/HorizontalOrganizationChart#68"/>
    <dgm:cxn modelId="{A18ED504-C486-8C4B-9CB4-7BFAE92C2FDA}" type="presParOf" srcId="{A3AFC7FF-944E-164A-BAC3-00C11017E78E}" destId="{5003A91B-F2F3-1540-A734-F494D91FA694}" srcOrd="0" destOrd="0" presId="urn:microsoft.com/office/officeart/2009/3/layout/HorizontalOrganizationChart#68"/>
    <dgm:cxn modelId="{6FA64FAF-8ED4-9747-BA9D-CCCF46E4D057}" type="presParOf" srcId="{A3AFC7FF-944E-164A-BAC3-00C11017E78E}" destId="{7531B6A8-34C5-6A43-898F-5DCA219A1CF7}" srcOrd="1" destOrd="0" presId="urn:microsoft.com/office/officeart/2009/3/layout/HorizontalOrganizationChart#68"/>
    <dgm:cxn modelId="{B8625C35-6DAE-D74B-BD1D-C851A8528F16}" type="presParOf" srcId="{7531B6A8-34C5-6A43-898F-5DCA219A1CF7}" destId="{9485038B-8251-AC47-8DDD-083FC74D5F54}" srcOrd="0" destOrd="0" presId="urn:microsoft.com/office/officeart/2009/3/layout/HorizontalOrganizationChart#68"/>
    <dgm:cxn modelId="{4628C0E3-978D-9447-B164-91939E8682D5}" type="presParOf" srcId="{9485038B-8251-AC47-8DDD-083FC74D5F54}" destId="{D4DB6EFC-D305-CD43-A8BB-5C429DE04E87}" srcOrd="0" destOrd="0" presId="urn:microsoft.com/office/officeart/2009/3/layout/HorizontalOrganizationChart#68"/>
    <dgm:cxn modelId="{D02CE093-5067-2D4C-963B-A73FFF66FD7C}" type="presParOf" srcId="{9485038B-8251-AC47-8DDD-083FC74D5F54}" destId="{B6E282E0-5BCC-5F47-BC1E-9146048D598A}" srcOrd="1" destOrd="0" presId="urn:microsoft.com/office/officeart/2009/3/layout/HorizontalOrganizationChart#68"/>
    <dgm:cxn modelId="{EF903BF0-8A4A-0A4D-9E31-0D95DFFC12AB}" type="presParOf" srcId="{7531B6A8-34C5-6A43-898F-5DCA219A1CF7}" destId="{707880C9-00CB-614B-9DDE-B7462FAE66C4}" srcOrd="1" destOrd="0" presId="urn:microsoft.com/office/officeart/2009/3/layout/HorizontalOrganizationChart#68"/>
    <dgm:cxn modelId="{97EEA3ED-66A6-4049-8B57-153A3A6CB228}" type="presParOf" srcId="{7531B6A8-34C5-6A43-898F-5DCA219A1CF7}" destId="{B3966619-D7F7-6644-A04D-A68BC952192E}" srcOrd="2" destOrd="0" presId="urn:microsoft.com/office/officeart/2009/3/layout/HorizontalOrganizationChart#68"/>
    <dgm:cxn modelId="{7E6B3F10-1201-0A4D-A4EF-929F9FCF486A}" type="presParOf" srcId="{A3AFC7FF-944E-164A-BAC3-00C11017E78E}" destId="{060FCF0E-28F2-874E-B26C-89E67C469777}" srcOrd="2" destOrd="0" presId="urn:microsoft.com/office/officeart/2009/3/layout/HorizontalOrganizationChart#68"/>
    <dgm:cxn modelId="{A7556532-CCA9-D445-BE98-38CA306FB4EF}" type="presParOf" srcId="{A3AFC7FF-944E-164A-BAC3-00C11017E78E}" destId="{BBAD7A4D-E8D2-C44E-849D-6D467F5CF4BB}" srcOrd="3" destOrd="0" presId="urn:microsoft.com/office/officeart/2009/3/layout/HorizontalOrganizationChart#68"/>
    <dgm:cxn modelId="{D23ABCCD-FE01-4A4F-A867-8C46136051A3}" type="presParOf" srcId="{BBAD7A4D-E8D2-C44E-849D-6D467F5CF4BB}" destId="{3D570FA9-904B-8B48-943F-512DB0F88EF7}" srcOrd="0" destOrd="0" presId="urn:microsoft.com/office/officeart/2009/3/layout/HorizontalOrganizationChart#68"/>
    <dgm:cxn modelId="{8A9D779D-4FCA-6A47-9284-E7FF73809B22}" type="presParOf" srcId="{3D570FA9-904B-8B48-943F-512DB0F88EF7}" destId="{C3396F94-4140-E049-BF62-326CEBEDF70A}" srcOrd="0" destOrd="0" presId="urn:microsoft.com/office/officeart/2009/3/layout/HorizontalOrganizationChart#68"/>
    <dgm:cxn modelId="{3DEDDD27-055E-114B-936A-1BB2570EF0A1}" type="presParOf" srcId="{3D570FA9-904B-8B48-943F-512DB0F88EF7}" destId="{8D8AA723-A853-B440-8F71-7530417AD7CA}" srcOrd="1" destOrd="0" presId="urn:microsoft.com/office/officeart/2009/3/layout/HorizontalOrganizationChart#68"/>
    <dgm:cxn modelId="{01E30D7C-71A8-8F45-9AE8-BDC2619B01E7}" type="presParOf" srcId="{BBAD7A4D-E8D2-C44E-849D-6D467F5CF4BB}" destId="{560242AB-73EA-9B45-87C4-E03775E4440F}" srcOrd="1" destOrd="0" presId="urn:microsoft.com/office/officeart/2009/3/layout/HorizontalOrganizationChart#68"/>
    <dgm:cxn modelId="{511BDFF4-05FA-CB4A-A137-0118A0337832}" type="presParOf" srcId="{BBAD7A4D-E8D2-C44E-849D-6D467F5CF4BB}" destId="{6FDCC4D2-2A8C-8F47-ABB8-C71429A7FDB8}" srcOrd="2" destOrd="0" presId="urn:microsoft.com/office/officeart/2009/3/layout/HorizontalOrganizationChart#68"/>
    <dgm:cxn modelId="{09B79AB0-95B8-D049-AE69-7E882746360F}" type="presParOf" srcId="{A3AFC7FF-944E-164A-BAC3-00C11017E78E}" destId="{594B30E5-11F4-ED43-AF6E-C81A1E02907E}" srcOrd="4" destOrd="0" presId="urn:microsoft.com/office/officeart/2009/3/layout/HorizontalOrganizationChart#68"/>
    <dgm:cxn modelId="{14B723DE-7F9B-9243-97FC-F67685480A93}" type="presParOf" srcId="{A3AFC7FF-944E-164A-BAC3-00C11017E78E}" destId="{248217E6-456C-3B46-82A4-DAE55C547B0F}" srcOrd="5" destOrd="0" presId="urn:microsoft.com/office/officeart/2009/3/layout/HorizontalOrganizationChart#68"/>
    <dgm:cxn modelId="{F88BCC70-A167-F648-9C37-47D3F0595613}" type="presParOf" srcId="{248217E6-456C-3B46-82A4-DAE55C547B0F}" destId="{356753E7-DABF-6B4C-A6A3-1F42F9C0848D}" srcOrd="0" destOrd="0" presId="urn:microsoft.com/office/officeart/2009/3/layout/HorizontalOrganizationChart#68"/>
    <dgm:cxn modelId="{FCAD49F5-E8B8-0B4E-8B72-A43D31C15FB1}" type="presParOf" srcId="{356753E7-DABF-6B4C-A6A3-1F42F9C0848D}" destId="{79CD1CBA-FCDE-814C-BC5F-C94F8E0017CC}" srcOrd="0" destOrd="0" presId="urn:microsoft.com/office/officeart/2009/3/layout/HorizontalOrganizationChart#68"/>
    <dgm:cxn modelId="{8812D67A-7F8E-9C48-A9F7-E7471719740C}" type="presParOf" srcId="{356753E7-DABF-6B4C-A6A3-1F42F9C0848D}" destId="{AE5AA2FE-2F1B-3D49-9D07-65B51915D8B9}" srcOrd="1" destOrd="0" presId="urn:microsoft.com/office/officeart/2009/3/layout/HorizontalOrganizationChart#68"/>
    <dgm:cxn modelId="{390E632E-546D-1542-B149-E8747F750A91}" type="presParOf" srcId="{248217E6-456C-3B46-82A4-DAE55C547B0F}" destId="{0087B813-24C1-CE4F-9E0A-5AA1C7A0B20E}" srcOrd="1" destOrd="0" presId="urn:microsoft.com/office/officeart/2009/3/layout/HorizontalOrganizationChart#68"/>
    <dgm:cxn modelId="{706DD14D-92D3-5C45-AA89-CFD2DAC5D42C}" type="presParOf" srcId="{248217E6-456C-3B46-82A4-DAE55C547B0F}" destId="{E2D50C04-5B88-E447-BC05-8885359D894C}" srcOrd="2" destOrd="0" presId="urn:microsoft.com/office/officeart/2009/3/layout/HorizontalOrganizationChart#68"/>
    <dgm:cxn modelId="{8FB16330-6184-044A-96C1-DC07C7EE2910}" type="presParOf" srcId="{A3AFC7FF-944E-164A-BAC3-00C11017E78E}" destId="{E127FA9C-DCFE-0C46-8D08-252A0EFDC51D}" srcOrd="6" destOrd="0" presId="urn:microsoft.com/office/officeart/2009/3/layout/HorizontalOrganizationChart#68"/>
    <dgm:cxn modelId="{E0862FD9-D41B-2C48-97C1-C1990AC507A8}" type="presParOf" srcId="{A3AFC7FF-944E-164A-BAC3-00C11017E78E}" destId="{0B4C7367-C661-5348-A6BA-595299BDBEFA}" srcOrd="7" destOrd="0" presId="urn:microsoft.com/office/officeart/2009/3/layout/HorizontalOrganizationChart#68"/>
    <dgm:cxn modelId="{08F6FC65-74E9-5F47-B390-3F69F382DBF5}" type="presParOf" srcId="{0B4C7367-C661-5348-A6BA-595299BDBEFA}" destId="{22D50F30-EEB1-DA4D-B1C6-F13FEF1EC70E}" srcOrd="0" destOrd="0" presId="urn:microsoft.com/office/officeart/2009/3/layout/HorizontalOrganizationChart#68"/>
    <dgm:cxn modelId="{FDE2BCFB-B6DA-7B4E-8C22-87E2CBE855DC}" type="presParOf" srcId="{22D50F30-EEB1-DA4D-B1C6-F13FEF1EC70E}" destId="{F4EAF4A3-FC5B-554B-A01B-7ABD44029725}" srcOrd="0" destOrd="0" presId="urn:microsoft.com/office/officeart/2009/3/layout/HorizontalOrganizationChart#68"/>
    <dgm:cxn modelId="{512013D4-623C-0D4C-A392-D1005ED8CC37}" type="presParOf" srcId="{22D50F30-EEB1-DA4D-B1C6-F13FEF1EC70E}" destId="{5569CB6D-95DA-3D47-8C39-5B15BDD3B65A}" srcOrd="1" destOrd="0" presId="urn:microsoft.com/office/officeart/2009/3/layout/HorizontalOrganizationChart#68"/>
    <dgm:cxn modelId="{A7438265-3E01-FD43-A239-6E4FF7EFC0A8}" type="presParOf" srcId="{0B4C7367-C661-5348-A6BA-595299BDBEFA}" destId="{9E3A9E43-337E-7F4A-BD83-05CA2AA81412}" srcOrd="1" destOrd="0" presId="urn:microsoft.com/office/officeart/2009/3/layout/HorizontalOrganizationChart#68"/>
    <dgm:cxn modelId="{C61E98CF-38EB-8645-93BA-3D83B60D0213}" type="presParOf" srcId="{0B4C7367-C661-5348-A6BA-595299BDBEFA}" destId="{A79D47B4-9002-5241-A20C-4A225C19449F}" srcOrd="2" destOrd="0" presId="urn:microsoft.com/office/officeart/2009/3/layout/HorizontalOrganizationChart#68"/>
    <dgm:cxn modelId="{5516EF65-EB10-AC44-B7B7-DC2F70F2B720}" type="presParOf" srcId="{93126572-A4B9-954E-9A82-E302E65C3FF3}" destId="{D7180166-47B9-354D-B77F-75D221EDC899}" srcOrd="2" destOrd="0" presId="urn:microsoft.com/office/officeart/2009/3/layout/HorizontalOrganizationChart#68"/>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83.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69" loCatId="" qsTypeId="urn:microsoft.com/office/officeart/2005/8/quickstyle/simple1#79" qsCatId="simple" csTypeId="urn:microsoft.com/office/officeart/2005/8/colors/accent2_1#80" csCatId="accent2" phldr="1"/>
      <dgm:spPr/>
      <dgm:t>
        <a:bodyPr/>
        <a:lstStyle/>
        <a:p>
          <a:endParaRPr lang="zh-CN" altLang="en-US"/>
        </a:p>
      </dgm:t>
    </dgm:pt>
    <dgm:pt modelId="{4ADEE967-D264-9145-B0D1-B6F3C6C06E2B}">
      <dgm:prSet phldrT="[文本]" custT="1"/>
      <dgm:spPr>
        <a:ln>
          <a:solidFill>
            <a:srgbClr val="C00000"/>
          </a:solidFill>
        </a:ln>
      </dgm:spPr>
      <dgm:t>
        <a:bodyPr/>
        <a:lstStyle/>
        <a:p>
          <a:r>
            <a:rPr lang="en-US" altLang="zh-CN" sz="3600" dirty="0" smtClean="0">
              <a:latin typeface="微软雅黑" panose="020B0503020204020204" charset="-122"/>
              <a:ea typeface="微软雅黑" panose="020B0503020204020204" charset="-122"/>
              <a:cs typeface="微软雅黑" panose="020B0503020204020204" charset="-122"/>
            </a:rPr>
            <a:t>1.</a:t>
          </a:r>
          <a:r>
            <a:rPr lang="zh-CN" altLang="en-US" sz="3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BEF086C7-68E0-4C43-809E-F987F708FAA9}">
      <dgm:prSet custT="1"/>
      <dgm:spPr>
        <a:ln>
          <a:solidFill>
            <a:srgbClr val="C00000"/>
          </a:solidFill>
        </a:ln>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经济</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政治</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精神</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3600" dirty="0" smtClean="0">
              <a:latin typeface="微软雅黑" panose="020B0503020204020204" charset="-122"/>
              <a:ea typeface="微软雅黑" panose="020B0503020204020204" charset="-122"/>
              <a:cs typeface="微软雅黑" panose="020B0503020204020204" charset="-122"/>
            </a:rPr>
            <a:t>人</a:t>
          </a:r>
          <a:endParaRPr lang="zh-CN" altLang="en-US" sz="3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93126572-A4B9-954E-9A82-E302E65C3FF3}" type="pres">
      <dgm:prSet presAssocID="{4ADEE967-D264-9145-B0D1-B6F3C6C06E2B}" presName="hierRoot1" presStyleCnt="0">
        <dgm:presLayoutVars>
          <dgm:hierBranch val="init"/>
        </dgm:presLayoutVars>
      </dgm:prSet>
      <dgm:spPr/>
    </dgm:pt>
    <dgm:pt modelId="{6095A942-8C4A-B04A-A240-E90BBAF8BFBB}" type="pres">
      <dgm:prSet presAssocID="{4ADEE967-D264-9145-B0D1-B6F3C6C06E2B}" presName="rootComposite1" presStyleCnt="0"/>
      <dgm:spPr/>
    </dgm:pt>
    <dgm:pt modelId="{FAF81BD9-D26B-BB43-9B3D-5E544C832866}" type="pres">
      <dgm:prSet presAssocID="{4ADEE967-D264-9145-B0D1-B6F3C6C06E2B}" presName="rootText1" presStyleLbl="node0" presStyleIdx="0" presStyleCnt="1" custScaleX="171521" custScaleY="205726">
        <dgm:presLayoutVars>
          <dgm:chPref val="3"/>
        </dgm:presLayoutVars>
      </dgm:prSet>
      <dgm:spPr/>
      <dgm:t>
        <a:bodyPr/>
        <a:lstStyle/>
        <a:p>
          <a:endParaRPr lang="zh-CN" altLang="en-US"/>
        </a:p>
      </dgm:t>
    </dgm:pt>
    <dgm:pt modelId="{98491987-7E22-9F47-A4CB-4F99A041344F}" type="pres">
      <dgm:prSet presAssocID="{4ADEE967-D264-9145-B0D1-B6F3C6C06E2B}" presName="rootConnector1" presStyleLbl="node1" presStyleIdx="0" presStyleCnt="0"/>
      <dgm:spPr/>
      <dgm:t>
        <a:bodyPr/>
        <a:lstStyle/>
        <a:p>
          <a:endParaRPr lang="zh-CN" altLang="en-US"/>
        </a:p>
      </dgm:t>
    </dgm:pt>
    <dgm:pt modelId="{A3AFC7FF-944E-164A-BAC3-00C11017E78E}" type="pres">
      <dgm:prSet presAssocID="{4ADEE967-D264-9145-B0D1-B6F3C6C06E2B}" presName="hierChild2" presStyleCnt="0"/>
      <dgm:spPr/>
    </dgm:pt>
    <dgm:pt modelId="{5003A91B-F2F3-1540-A734-F494D91FA694}" type="pres">
      <dgm:prSet presAssocID="{91250A13-AFB6-3743-9330-059F6D171422}" presName="Name64" presStyleLbl="parChTrans1D2" presStyleIdx="0" presStyleCnt="4"/>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2" presStyleIdx="0" presStyleCnt="4">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2" presStyleIdx="0" presStyleCnt="4"/>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2" presStyleIdx="1" presStyleCnt="4"/>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2" presStyleIdx="1" presStyleCnt="4">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2" presStyleIdx="1" presStyleCnt="4"/>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2" presStyleIdx="2" presStyleCnt="4"/>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2" presStyleIdx="2" presStyleCnt="4">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2" presStyleIdx="2" presStyleCnt="4"/>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2" presStyleIdx="3" presStyleCnt="4"/>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2" presStyleIdx="3" presStyleCnt="4">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2" presStyleIdx="3" presStyleCnt="4"/>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D7180166-47B9-354D-B77F-75D221EDC899}" type="pres">
      <dgm:prSet presAssocID="{4ADEE967-D264-9145-B0D1-B6F3C6C06E2B}" presName="hierChild3" presStyleCnt="0"/>
      <dgm:spPr/>
    </dgm:pt>
  </dgm:ptLst>
  <dgm:cxnLst>
    <dgm:cxn modelId="{8C0C2CB3-3F40-154B-B087-58BAB5DD149D}" type="presOf" srcId="{56A101AD-1052-6140-BB5F-68F8D9E7EDF3}" destId="{594B30E5-11F4-ED43-AF6E-C81A1E02907E}" srcOrd="0" destOrd="0" presId="urn:microsoft.com/office/officeart/2009/3/layout/HorizontalOrganizationChart#69"/>
    <dgm:cxn modelId="{73EB5887-408E-6147-A5EB-9A8ABCE1CA0F}" type="presOf" srcId="{C3A023A9-AE80-6144-9013-2417F81CC6B5}" destId="{E127FA9C-DCFE-0C46-8D08-252A0EFDC51D}" srcOrd="0" destOrd="0" presId="urn:microsoft.com/office/officeart/2009/3/layout/HorizontalOrganizationChart#69"/>
    <dgm:cxn modelId="{D3C9C61E-B143-6849-8923-CB2692BB3224}" srcId="{4ADEE967-D264-9145-B0D1-B6F3C6C06E2B}" destId="{BEF086C7-68E0-4C43-809E-F987F708FAA9}" srcOrd="0" destOrd="0" parTransId="{91250A13-AFB6-3743-9330-059F6D171422}" sibTransId="{0E8A5F6E-5080-644B-A9A9-797B01B0B3E2}"/>
    <dgm:cxn modelId="{7C6D89F0-6ADA-3243-95E7-4435815956FC}" type="presOf" srcId="{4D190852-2E6D-B44D-8A48-6CDBBE9E85E4}" destId="{C3396F94-4140-E049-BF62-326CEBEDF70A}" srcOrd="0" destOrd="0" presId="urn:microsoft.com/office/officeart/2009/3/layout/HorizontalOrganizationChart#69"/>
    <dgm:cxn modelId="{606AC43E-39F7-7143-907F-1AF7676B03D3}" srcId="{4ADEE967-D264-9145-B0D1-B6F3C6C06E2B}" destId="{71DB3776-62D5-4748-928A-68B524969219}" srcOrd="3" destOrd="0" parTransId="{C3A023A9-AE80-6144-9013-2417F81CC6B5}" sibTransId="{25DEE505-4D32-4344-9983-6F85BED2DBFC}"/>
    <dgm:cxn modelId="{6389416B-8985-7143-8B27-80FE8DD726B9}" type="presOf" srcId="{4ADEE967-D264-9145-B0D1-B6F3C6C06E2B}" destId="{98491987-7E22-9F47-A4CB-4F99A041344F}" srcOrd="1" destOrd="0" presId="urn:microsoft.com/office/officeart/2009/3/layout/HorizontalOrganizationChart#69"/>
    <dgm:cxn modelId="{19AA3899-4F60-0F46-8895-CCAE4E589B9A}" type="presOf" srcId="{71DB3776-62D5-4748-928A-68B524969219}" destId="{F4EAF4A3-FC5B-554B-A01B-7ABD44029725}" srcOrd="0" destOrd="0" presId="urn:microsoft.com/office/officeart/2009/3/layout/HorizontalOrganizationChart#69"/>
    <dgm:cxn modelId="{FF33A3B1-EEEB-C54C-814B-EAA6AA479DCA}" srcId="{4ADEE967-D264-9145-B0D1-B6F3C6C06E2B}" destId="{FBB005AC-ECE1-4246-B0E4-F44C7679E37C}" srcOrd="2" destOrd="0" parTransId="{56A101AD-1052-6140-BB5F-68F8D9E7EDF3}" sibTransId="{E943E54E-C085-5246-8616-966D697D242D}"/>
    <dgm:cxn modelId="{633FF960-E32C-204E-B0CB-284A2CDAA0A7}" type="presOf" srcId="{FBB005AC-ECE1-4246-B0E4-F44C7679E37C}" destId="{AE5AA2FE-2F1B-3D49-9D07-65B51915D8B9}" srcOrd="1" destOrd="0" presId="urn:microsoft.com/office/officeart/2009/3/layout/HorizontalOrganizationChart#69"/>
    <dgm:cxn modelId="{477C931E-680D-1B43-AB9C-4F07508DD1DB}" type="presOf" srcId="{4ADEE967-D264-9145-B0D1-B6F3C6C06E2B}" destId="{FAF81BD9-D26B-BB43-9B3D-5E544C832866}" srcOrd="0" destOrd="0" presId="urn:microsoft.com/office/officeart/2009/3/layout/HorizontalOrganizationChart#69"/>
    <dgm:cxn modelId="{F3336B11-7207-F741-8AAF-6BADC71F6B7E}" srcId="{3185565C-B8D5-B14E-987A-C1E8EBB4CB4F}" destId="{4ADEE967-D264-9145-B0D1-B6F3C6C06E2B}" srcOrd="0" destOrd="0" parTransId="{B82F9DBA-9502-C84C-B2C4-20EA51AC1850}" sibTransId="{7E79B474-CA46-4C43-917F-5ECA8518F07E}"/>
    <dgm:cxn modelId="{26F6CFCF-8867-1E47-A259-E3020FA9ACD7}" type="presOf" srcId="{3185565C-B8D5-B14E-987A-C1E8EBB4CB4F}" destId="{20E37C1B-7B69-014B-BDA8-CB96045A0AF3}" srcOrd="0" destOrd="0" presId="urn:microsoft.com/office/officeart/2009/3/layout/HorizontalOrganizationChart#69"/>
    <dgm:cxn modelId="{6D2BF689-EBE7-1F4B-B9FE-F9B65E770A6A}" type="presOf" srcId="{91250A13-AFB6-3743-9330-059F6D171422}" destId="{5003A91B-F2F3-1540-A734-F494D91FA694}" srcOrd="0" destOrd="0" presId="urn:microsoft.com/office/officeart/2009/3/layout/HorizontalOrganizationChart#69"/>
    <dgm:cxn modelId="{AD527FDA-884E-2549-BCF0-7609A5E6C556}" type="presOf" srcId="{71DB3776-62D5-4748-928A-68B524969219}" destId="{5569CB6D-95DA-3D47-8C39-5B15BDD3B65A}" srcOrd="1" destOrd="0" presId="urn:microsoft.com/office/officeart/2009/3/layout/HorizontalOrganizationChart#69"/>
    <dgm:cxn modelId="{EAF9599F-7670-F54D-B39A-A03457B7F297}" type="presOf" srcId="{BEF086C7-68E0-4C43-809E-F987F708FAA9}" destId="{B6E282E0-5BCC-5F47-BC1E-9146048D598A}" srcOrd="1" destOrd="0" presId="urn:microsoft.com/office/officeart/2009/3/layout/HorizontalOrganizationChart#69"/>
    <dgm:cxn modelId="{C003A46E-0BFE-4341-8609-A8AA64FE59A5}" type="presOf" srcId="{470BCEDA-9C97-8A4F-869C-E450D5488D7E}" destId="{060FCF0E-28F2-874E-B26C-89E67C469777}" srcOrd="0" destOrd="0" presId="urn:microsoft.com/office/officeart/2009/3/layout/HorizontalOrganizationChart#69"/>
    <dgm:cxn modelId="{DDDBCCFA-05C8-B04C-8D4F-173E75A329D2}" type="presOf" srcId="{FBB005AC-ECE1-4246-B0E4-F44C7679E37C}" destId="{79CD1CBA-FCDE-814C-BC5F-C94F8E0017CC}" srcOrd="0" destOrd="0" presId="urn:microsoft.com/office/officeart/2009/3/layout/HorizontalOrganizationChart#69"/>
    <dgm:cxn modelId="{C44CF5E1-4D67-8345-BDA4-640E7C4448A2}" type="presOf" srcId="{BEF086C7-68E0-4C43-809E-F987F708FAA9}" destId="{D4DB6EFC-D305-CD43-A8BB-5C429DE04E87}" srcOrd="0" destOrd="0" presId="urn:microsoft.com/office/officeart/2009/3/layout/HorizontalOrganizationChart#69"/>
    <dgm:cxn modelId="{3AA0A03F-83D3-F44A-9F53-38A0985C0E43}" type="presOf" srcId="{4D190852-2E6D-B44D-8A48-6CDBBE9E85E4}" destId="{8D8AA723-A853-B440-8F71-7530417AD7CA}" srcOrd="1" destOrd="0" presId="urn:microsoft.com/office/officeart/2009/3/layout/HorizontalOrganizationChart#69"/>
    <dgm:cxn modelId="{A5E77716-E055-E54B-B9D9-F2B59F1D144D}" srcId="{4ADEE967-D264-9145-B0D1-B6F3C6C06E2B}" destId="{4D190852-2E6D-B44D-8A48-6CDBBE9E85E4}" srcOrd="1" destOrd="0" parTransId="{470BCEDA-9C97-8A4F-869C-E450D5488D7E}" sibTransId="{AF787BB6-ABCD-6844-A3C0-424717F8DFF3}"/>
    <dgm:cxn modelId="{1E52C838-A442-3B4D-B4F8-E2A1B3AEA47A}" type="presParOf" srcId="{20E37C1B-7B69-014B-BDA8-CB96045A0AF3}" destId="{93126572-A4B9-954E-9A82-E302E65C3FF3}" srcOrd="0" destOrd="0" presId="urn:microsoft.com/office/officeart/2009/3/layout/HorizontalOrganizationChart#69"/>
    <dgm:cxn modelId="{9D8F8DCC-6DEC-DD43-9D56-22B1EC1ECC0C}" type="presParOf" srcId="{93126572-A4B9-954E-9A82-E302E65C3FF3}" destId="{6095A942-8C4A-B04A-A240-E90BBAF8BFBB}" srcOrd="0" destOrd="0" presId="urn:microsoft.com/office/officeart/2009/3/layout/HorizontalOrganizationChart#69"/>
    <dgm:cxn modelId="{319326BB-5C26-934E-8A53-6BD8DC6AAA5A}" type="presParOf" srcId="{6095A942-8C4A-B04A-A240-E90BBAF8BFBB}" destId="{FAF81BD9-D26B-BB43-9B3D-5E544C832866}" srcOrd="0" destOrd="0" presId="urn:microsoft.com/office/officeart/2009/3/layout/HorizontalOrganizationChart#69"/>
    <dgm:cxn modelId="{11D8EBB0-35C8-6F4A-B7DB-F4767D40F39E}" type="presParOf" srcId="{6095A942-8C4A-B04A-A240-E90BBAF8BFBB}" destId="{98491987-7E22-9F47-A4CB-4F99A041344F}" srcOrd="1" destOrd="0" presId="urn:microsoft.com/office/officeart/2009/3/layout/HorizontalOrganizationChart#69"/>
    <dgm:cxn modelId="{C829C9EB-1E16-444C-96C0-C058498B970C}" type="presParOf" srcId="{93126572-A4B9-954E-9A82-E302E65C3FF3}" destId="{A3AFC7FF-944E-164A-BAC3-00C11017E78E}" srcOrd="1" destOrd="0" presId="urn:microsoft.com/office/officeart/2009/3/layout/HorizontalOrganizationChart#69"/>
    <dgm:cxn modelId="{D4C5F6BC-7EDD-1C42-9E17-EB8113892205}" type="presParOf" srcId="{A3AFC7FF-944E-164A-BAC3-00C11017E78E}" destId="{5003A91B-F2F3-1540-A734-F494D91FA694}" srcOrd="0" destOrd="0" presId="urn:microsoft.com/office/officeart/2009/3/layout/HorizontalOrganizationChart#69"/>
    <dgm:cxn modelId="{BEC15861-C73C-9440-8156-0E41D00ED5E4}" type="presParOf" srcId="{A3AFC7FF-944E-164A-BAC3-00C11017E78E}" destId="{7531B6A8-34C5-6A43-898F-5DCA219A1CF7}" srcOrd="1" destOrd="0" presId="urn:microsoft.com/office/officeart/2009/3/layout/HorizontalOrganizationChart#69"/>
    <dgm:cxn modelId="{781825DA-B8B7-1A4A-A113-6DA6A383C882}" type="presParOf" srcId="{7531B6A8-34C5-6A43-898F-5DCA219A1CF7}" destId="{9485038B-8251-AC47-8DDD-083FC74D5F54}" srcOrd="0" destOrd="0" presId="urn:microsoft.com/office/officeart/2009/3/layout/HorizontalOrganizationChart#69"/>
    <dgm:cxn modelId="{3F6DBA95-68D9-9142-9DF2-06D5771FB09F}" type="presParOf" srcId="{9485038B-8251-AC47-8DDD-083FC74D5F54}" destId="{D4DB6EFC-D305-CD43-A8BB-5C429DE04E87}" srcOrd="0" destOrd="0" presId="urn:microsoft.com/office/officeart/2009/3/layout/HorizontalOrganizationChart#69"/>
    <dgm:cxn modelId="{3CE273E3-E0DA-7045-9D19-57502D43F118}" type="presParOf" srcId="{9485038B-8251-AC47-8DDD-083FC74D5F54}" destId="{B6E282E0-5BCC-5F47-BC1E-9146048D598A}" srcOrd="1" destOrd="0" presId="urn:microsoft.com/office/officeart/2009/3/layout/HorizontalOrganizationChart#69"/>
    <dgm:cxn modelId="{7EB8B819-9934-EA4C-9723-CC6968A634E9}" type="presParOf" srcId="{7531B6A8-34C5-6A43-898F-5DCA219A1CF7}" destId="{707880C9-00CB-614B-9DDE-B7462FAE66C4}" srcOrd="1" destOrd="0" presId="urn:microsoft.com/office/officeart/2009/3/layout/HorizontalOrganizationChart#69"/>
    <dgm:cxn modelId="{93642243-A65A-7043-83F8-D49A8E2C0478}" type="presParOf" srcId="{7531B6A8-34C5-6A43-898F-5DCA219A1CF7}" destId="{B3966619-D7F7-6644-A04D-A68BC952192E}" srcOrd="2" destOrd="0" presId="urn:microsoft.com/office/officeart/2009/3/layout/HorizontalOrganizationChart#69"/>
    <dgm:cxn modelId="{790C837F-100D-C74F-BA3E-871F968A259A}" type="presParOf" srcId="{A3AFC7FF-944E-164A-BAC3-00C11017E78E}" destId="{060FCF0E-28F2-874E-B26C-89E67C469777}" srcOrd="2" destOrd="0" presId="urn:microsoft.com/office/officeart/2009/3/layout/HorizontalOrganizationChart#69"/>
    <dgm:cxn modelId="{8BD0E92E-819D-7A47-B6CB-8F291E28B9B9}" type="presParOf" srcId="{A3AFC7FF-944E-164A-BAC3-00C11017E78E}" destId="{BBAD7A4D-E8D2-C44E-849D-6D467F5CF4BB}" srcOrd="3" destOrd="0" presId="urn:microsoft.com/office/officeart/2009/3/layout/HorizontalOrganizationChart#69"/>
    <dgm:cxn modelId="{1105B093-9E19-024F-95B7-A90DEF2B658C}" type="presParOf" srcId="{BBAD7A4D-E8D2-C44E-849D-6D467F5CF4BB}" destId="{3D570FA9-904B-8B48-943F-512DB0F88EF7}" srcOrd="0" destOrd="0" presId="urn:microsoft.com/office/officeart/2009/3/layout/HorizontalOrganizationChart#69"/>
    <dgm:cxn modelId="{B7D93231-3539-7549-8FBC-A8BF0A5B3191}" type="presParOf" srcId="{3D570FA9-904B-8B48-943F-512DB0F88EF7}" destId="{C3396F94-4140-E049-BF62-326CEBEDF70A}" srcOrd="0" destOrd="0" presId="urn:microsoft.com/office/officeart/2009/3/layout/HorizontalOrganizationChart#69"/>
    <dgm:cxn modelId="{2B08E891-4B24-A24D-A0A9-11F4C518AAF3}" type="presParOf" srcId="{3D570FA9-904B-8B48-943F-512DB0F88EF7}" destId="{8D8AA723-A853-B440-8F71-7530417AD7CA}" srcOrd="1" destOrd="0" presId="urn:microsoft.com/office/officeart/2009/3/layout/HorizontalOrganizationChart#69"/>
    <dgm:cxn modelId="{131998A2-A3E3-CB4F-9593-C407A4D59F40}" type="presParOf" srcId="{BBAD7A4D-E8D2-C44E-849D-6D467F5CF4BB}" destId="{560242AB-73EA-9B45-87C4-E03775E4440F}" srcOrd="1" destOrd="0" presId="urn:microsoft.com/office/officeart/2009/3/layout/HorizontalOrganizationChart#69"/>
    <dgm:cxn modelId="{511E2459-0F85-964A-A8EA-2F2FB5C65143}" type="presParOf" srcId="{BBAD7A4D-E8D2-C44E-849D-6D467F5CF4BB}" destId="{6FDCC4D2-2A8C-8F47-ABB8-C71429A7FDB8}" srcOrd="2" destOrd="0" presId="urn:microsoft.com/office/officeart/2009/3/layout/HorizontalOrganizationChart#69"/>
    <dgm:cxn modelId="{4F4C091A-9EB5-1C4E-970F-D843B1B1CE38}" type="presParOf" srcId="{A3AFC7FF-944E-164A-BAC3-00C11017E78E}" destId="{594B30E5-11F4-ED43-AF6E-C81A1E02907E}" srcOrd="4" destOrd="0" presId="urn:microsoft.com/office/officeart/2009/3/layout/HorizontalOrganizationChart#69"/>
    <dgm:cxn modelId="{8BE0A2D6-0E32-2948-8B2E-5B3B43093EA4}" type="presParOf" srcId="{A3AFC7FF-944E-164A-BAC3-00C11017E78E}" destId="{248217E6-456C-3B46-82A4-DAE55C547B0F}" srcOrd="5" destOrd="0" presId="urn:microsoft.com/office/officeart/2009/3/layout/HorizontalOrganizationChart#69"/>
    <dgm:cxn modelId="{64B33F77-8546-EE42-8AC1-FD2EBEE280E8}" type="presParOf" srcId="{248217E6-456C-3B46-82A4-DAE55C547B0F}" destId="{356753E7-DABF-6B4C-A6A3-1F42F9C0848D}" srcOrd="0" destOrd="0" presId="urn:microsoft.com/office/officeart/2009/3/layout/HorizontalOrganizationChart#69"/>
    <dgm:cxn modelId="{16A774B7-3979-B048-B561-DBAEE685C7D8}" type="presParOf" srcId="{356753E7-DABF-6B4C-A6A3-1F42F9C0848D}" destId="{79CD1CBA-FCDE-814C-BC5F-C94F8E0017CC}" srcOrd="0" destOrd="0" presId="urn:microsoft.com/office/officeart/2009/3/layout/HorizontalOrganizationChart#69"/>
    <dgm:cxn modelId="{D9B8FD06-2AA4-DF47-A2D2-B725A5507E14}" type="presParOf" srcId="{356753E7-DABF-6B4C-A6A3-1F42F9C0848D}" destId="{AE5AA2FE-2F1B-3D49-9D07-65B51915D8B9}" srcOrd="1" destOrd="0" presId="urn:microsoft.com/office/officeart/2009/3/layout/HorizontalOrganizationChart#69"/>
    <dgm:cxn modelId="{EB73D21D-E402-9A47-93E6-FDCFAC3CDC87}" type="presParOf" srcId="{248217E6-456C-3B46-82A4-DAE55C547B0F}" destId="{0087B813-24C1-CE4F-9E0A-5AA1C7A0B20E}" srcOrd="1" destOrd="0" presId="urn:microsoft.com/office/officeart/2009/3/layout/HorizontalOrganizationChart#69"/>
    <dgm:cxn modelId="{6FB7D47D-4250-0341-B7D0-735FE86E5638}" type="presParOf" srcId="{248217E6-456C-3B46-82A4-DAE55C547B0F}" destId="{E2D50C04-5B88-E447-BC05-8885359D894C}" srcOrd="2" destOrd="0" presId="urn:microsoft.com/office/officeart/2009/3/layout/HorizontalOrganizationChart#69"/>
    <dgm:cxn modelId="{87EA90FF-7068-2548-AD8C-FF718FDACBCF}" type="presParOf" srcId="{A3AFC7FF-944E-164A-BAC3-00C11017E78E}" destId="{E127FA9C-DCFE-0C46-8D08-252A0EFDC51D}" srcOrd="6" destOrd="0" presId="urn:microsoft.com/office/officeart/2009/3/layout/HorizontalOrganizationChart#69"/>
    <dgm:cxn modelId="{AC39C395-AB0C-F34B-AED2-F1CE73857385}" type="presParOf" srcId="{A3AFC7FF-944E-164A-BAC3-00C11017E78E}" destId="{0B4C7367-C661-5348-A6BA-595299BDBEFA}" srcOrd="7" destOrd="0" presId="urn:microsoft.com/office/officeart/2009/3/layout/HorizontalOrganizationChart#69"/>
    <dgm:cxn modelId="{D490F4EB-4090-C546-A6E1-F22920DA27D1}" type="presParOf" srcId="{0B4C7367-C661-5348-A6BA-595299BDBEFA}" destId="{22D50F30-EEB1-DA4D-B1C6-F13FEF1EC70E}" srcOrd="0" destOrd="0" presId="urn:microsoft.com/office/officeart/2009/3/layout/HorizontalOrganizationChart#69"/>
    <dgm:cxn modelId="{C9B797D0-5851-AB4F-9C35-B7320A343325}" type="presParOf" srcId="{22D50F30-EEB1-DA4D-B1C6-F13FEF1EC70E}" destId="{F4EAF4A3-FC5B-554B-A01B-7ABD44029725}" srcOrd="0" destOrd="0" presId="urn:microsoft.com/office/officeart/2009/3/layout/HorizontalOrganizationChart#69"/>
    <dgm:cxn modelId="{3E6A9C25-640B-EC45-A3F2-87488A0D0473}" type="presParOf" srcId="{22D50F30-EEB1-DA4D-B1C6-F13FEF1EC70E}" destId="{5569CB6D-95DA-3D47-8C39-5B15BDD3B65A}" srcOrd="1" destOrd="0" presId="urn:microsoft.com/office/officeart/2009/3/layout/HorizontalOrganizationChart#69"/>
    <dgm:cxn modelId="{E1D0ADD6-42E4-204A-AFAA-8A5D08F4C612}" type="presParOf" srcId="{0B4C7367-C661-5348-A6BA-595299BDBEFA}" destId="{9E3A9E43-337E-7F4A-BD83-05CA2AA81412}" srcOrd="1" destOrd="0" presId="urn:microsoft.com/office/officeart/2009/3/layout/HorizontalOrganizationChart#69"/>
    <dgm:cxn modelId="{CF82D599-53F6-3B4A-ACAA-EAFBACB956F7}" type="presParOf" srcId="{0B4C7367-C661-5348-A6BA-595299BDBEFA}" destId="{A79D47B4-9002-5241-A20C-4A225C19449F}" srcOrd="2" destOrd="0" presId="urn:microsoft.com/office/officeart/2009/3/layout/HorizontalOrganizationChart#69"/>
    <dgm:cxn modelId="{6B9CF972-EE49-914A-AC5C-F8F92969589C}" type="presParOf" srcId="{93126572-A4B9-954E-9A82-E302E65C3FF3}" destId="{D7180166-47B9-354D-B77F-75D221EDC899}" srcOrd="2" destOrd="0" presId="urn:microsoft.com/office/officeart/2009/3/layout/HorizontalOrganizationChart#6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4.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0" loCatId="" qsTypeId="urn:microsoft.com/office/officeart/2005/8/quickstyle/simple1#80" qsCatId="simple" csTypeId="urn:microsoft.com/office/officeart/2005/8/colors/accent2_1#81" csCatId="accent2" phldr="1"/>
      <dgm:spPr/>
      <dgm:t>
        <a:bodyPr/>
        <a:lstStyle/>
        <a:p>
          <a:endParaRPr lang="zh-CN" altLang="en-US"/>
        </a:p>
      </dgm:t>
    </dgm:pt>
    <dgm:pt modelId="{4B3870ED-7BC4-7348-936F-EBD823608E02}">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7-</a:t>
          </a:r>
          <a:r>
            <a:rPr lang="zh-CN" altLang="en-US" sz="1600" dirty="0" smtClean="0">
              <a:latin typeface="微软雅黑" panose="020B0503020204020204" charset="-122"/>
              <a:ea typeface="微软雅黑" panose="020B0503020204020204" charset="-122"/>
              <a:cs typeface="微软雅黑" panose="020B0503020204020204" charset="-122"/>
            </a:rPr>
            <a:t>共产主义社会是人类最崇高的社会理想</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C214CC6-405B-944F-ABBD-5DDB21DD990D}" type="parTrans" cxnId="{F9CE7B1A-1110-A942-8CF2-EFC78C1CCD4C}">
      <dgm:prSet/>
      <dgm:spPr/>
      <dgm:t>
        <a:bodyPr/>
        <a:lstStyle/>
        <a:p>
          <a:endParaRPr lang="zh-CN" altLang="en-US"/>
        </a:p>
      </dgm:t>
    </dgm:pt>
    <dgm:pt modelId="{0233C143-CCE4-1B4C-9046-6323C264B857}" type="sibTrans" cxnId="{F9CE7B1A-1110-A942-8CF2-EFC78C1CCD4C}">
      <dgm:prSet/>
      <dgm:spPr/>
      <dgm:t>
        <a:bodyPr/>
        <a:lstStyle/>
        <a:p>
          <a:endParaRPr lang="zh-CN" altLang="en-US"/>
        </a:p>
      </dgm:t>
    </dgm:pt>
    <dgm:pt modelId="{4ADEE967-D264-9145-B0D1-B6F3C6C06E2B}">
      <dgm:prSet phldrT="[文本]" custT="1"/>
      <dgm:spPr>
        <a:ln>
          <a:solidFill>
            <a:srgbClr val="C00000"/>
          </a:solidFill>
        </a:ln>
      </dgm:spPr>
      <dgm:t>
        <a:bodyPr/>
        <a:lstStyle/>
        <a:p>
          <a:r>
            <a:rPr lang="en-US" altLang="zh-CN" sz="1600" dirty="0" smtClean="0">
              <a:latin typeface="微软雅黑" panose="020B0503020204020204" charset="-122"/>
              <a:ea typeface="微软雅黑" panose="020B0503020204020204" charset="-122"/>
              <a:cs typeface="微软雅黑" panose="020B0503020204020204" charset="-122"/>
            </a:rPr>
            <a:t>1.</a:t>
          </a:r>
          <a:r>
            <a:rPr lang="zh-CN" altLang="en-US" sz="1600" dirty="0" smtClean="0">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B82F9DBA-9502-C84C-B2C4-20EA51AC1850}" type="parTrans" cxnId="{F3336B11-7207-F741-8AAF-6BADC71F6B7E}">
      <dgm:prSet/>
      <dgm:spPr>
        <a:ln>
          <a:solidFill>
            <a:srgbClr val="C00000"/>
          </a:solidFill>
        </a:ln>
      </dgm:spPr>
      <dgm:t>
        <a:bodyPr/>
        <a:lstStyle/>
        <a:p>
          <a:endParaRPr lang="zh-CN" altLang="en-US"/>
        </a:p>
      </dgm:t>
    </dgm:pt>
    <dgm:pt modelId="{7E79B474-CA46-4C43-917F-5ECA8518F07E}" type="sibTrans" cxnId="{F3336B11-7207-F741-8AAF-6BADC71F6B7E}">
      <dgm:prSet/>
      <dgm:spPr/>
      <dgm:t>
        <a:bodyPr/>
        <a:lstStyle/>
        <a:p>
          <a:endParaRPr lang="zh-CN" altLang="en-US"/>
        </a:p>
      </dgm:t>
    </dgm:pt>
    <dgm:pt modelId="{8C8A42D1-4B64-2B4E-AE4A-6A24BB4BBC85}">
      <dgm:prSet phldrT="[文本]" custT="1"/>
      <dgm:spPr>
        <a:solidFill>
          <a:srgbClr val="C00000"/>
        </a:solidFill>
        <a:ln>
          <a:solidFill>
            <a:srgbClr val="C00000"/>
          </a:solidFill>
        </a:ln>
      </dgm:spPr>
      <dgm:t>
        <a:body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2.</a:t>
          </a:r>
          <a:r>
            <a:rPr lang="zh-CN" altLang="en-US" sz="16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a:ln>
          <a:solidFill>
            <a:srgbClr val="C00000"/>
          </a:solidFill>
        </a:ln>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5DE0D3A6-F19C-DE4A-BC9A-2571F715194D}">
      <dgm:prSet phldrT="[文本]" custT="1"/>
      <dgm:spPr>
        <a:ln>
          <a:solidFill>
            <a:srgbClr val="C00000"/>
          </a:solidFill>
        </a:ln>
      </dgm:spPr>
      <dgm:t>
        <a:bodyPr/>
        <a:lstStyle/>
        <a:p>
          <a:pPr algn="l"/>
          <a:r>
            <a:rPr lang="en-US" altLang="zh-CN" sz="1600" dirty="0" smtClean="0">
              <a:latin typeface="微软雅黑" panose="020B0503020204020204" charset="-122"/>
              <a:ea typeface="微软雅黑" panose="020B0503020204020204" charset="-122"/>
              <a:cs typeface="微软雅黑" panose="020B0503020204020204" charset="-122"/>
            </a:rPr>
            <a:t>3.</a:t>
          </a:r>
          <a:r>
            <a:rPr lang="zh-CN" altLang="en-US" sz="1600" dirty="0" smtClean="0">
              <a:latin typeface="微软雅黑" panose="020B0503020204020204" charset="-122"/>
              <a:ea typeface="微软雅黑" panose="020B0503020204020204" charset="-122"/>
              <a:cs typeface="微软雅黑" panose="020B0503020204020204" charset="-122"/>
            </a:rPr>
            <a:t>在建设中国特色社会主义的进程中为实现共产主义而奋斗</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62B58F82-512E-1141-905D-6150D389ACA4}" type="parTrans" cxnId="{5ED92131-07E1-9D49-97EA-1E5870258342}">
      <dgm:prSet/>
      <dgm:spPr>
        <a:ln>
          <a:solidFill>
            <a:srgbClr val="C00000"/>
          </a:solidFill>
        </a:ln>
      </dgm:spPr>
      <dgm:t>
        <a:bodyPr/>
        <a:lstStyle/>
        <a:p>
          <a:endParaRPr lang="zh-CN" altLang="en-US"/>
        </a:p>
      </dgm:t>
    </dgm:pt>
    <dgm:pt modelId="{C6B22558-AB52-9943-B0A2-886A6B85F55C}" type="sibTrans" cxnId="{5ED92131-07E1-9D49-97EA-1E5870258342}">
      <dgm:prSet/>
      <dgm:spPr/>
      <dgm:t>
        <a:bodyPr/>
        <a:lstStyle/>
        <a:p>
          <a:endParaRPr lang="zh-CN" altLang="en-US"/>
        </a:p>
      </dgm:t>
    </dgm:pt>
    <dgm:pt modelId="{BEF086C7-68E0-4C43-809E-F987F708FAA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经济</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91250A13-AFB6-3743-9330-059F6D171422}" type="parTrans" cxnId="{D3C9C61E-B143-6849-8923-CB2692BB3224}">
      <dgm:prSet/>
      <dgm:spPr>
        <a:ln>
          <a:solidFill>
            <a:srgbClr val="C00000"/>
          </a:solidFill>
        </a:ln>
      </dgm:spPr>
      <dgm:t>
        <a:bodyPr/>
        <a:lstStyle/>
        <a:p>
          <a:endParaRPr lang="zh-CN" altLang="en-US"/>
        </a:p>
      </dgm:t>
    </dgm:pt>
    <dgm:pt modelId="{0E8A5F6E-5080-644B-A9A9-797B01B0B3E2}" type="sibTrans" cxnId="{D3C9C61E-B143-6849-8923-CB2692BB3224}">
      <dgm:prSet/>
      <dgm:spPr/>
      <dgm:t>
        <a:bodyPr/>
        <a:lstStyle/>
        <a:p>
          <a:endParaRPr lang="zh-CN" altLang="en-US"/>
        </a:p>
      </dgm:t>
    </dgm:pt>
    <dgm:pt modelId="{4D190852-2E6D-B44D-8A48-6CDBBE9E85E4}">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政治</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470BCEDA-9C97-8A4F-869C-E450D5488D7E}" type="parTrans" cxnId="{A5E77716-E055-E54B-B9D9-F2B59F1D144D}">
      <dgm:prSet/>
      <dgm:spPr>
        <a:ln>
          <a:solidFill>
            <a:srgbClr val="C00000"/>
          </a:solidFill>
        </a:ln>
      </dgm:spPr>
      <dgm:t>
        <a:bodyPr/>
        <a:lstStyle/>
        <a:p>
          <a:endParaRPr lang="zh-CN" altLang="en-US"/>
        </a:p>
      </dgm:t>
    </dgm:pt>
    <dgm:pt modelId="{AF787BB6-ABCD-6844-A3C0-424717F8DFF3}" type="sibTrans" cxnId="{A5E77716-E055-E54B-B9D9-F2B59F1D144D}">
      <dgm:prSet/>
      <dgm:spPr/>
      <dgm:t>
        <a:bodyPr/>
        <a:lstStyle/>
        <a:p>
          <a:endParaRPr lang="zh-CN" altLang="en-US"/>
        </a:p>
      </dgm:t>
    </dgm:pt>
    <dgm:pt modelId="{FBB005AC-ECE1-4246-B0E4-F44C7679E37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精神、文化</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56A101AD-1052-6140-BB5F-68F8D9E7EDF3}" type="parTrans" cxnId="{FF33A3B1-EEEB-C54C-814B-EAA6AA479DCA}">
      <dgm:prSet/>
      <dgm:spPr>
        <a:ln>
          <a:solidFill>
            <a:srgbClr val="C00000"/>
          </a:solidFill>
        </a:ln>
      </dgm:spPr>
      <dgm:t>
        <a:bodyPr/>
        <a:lstStyle/>
        <a:p>
          <a:endParaRPr lang="zh-CN" altLang="en-US"/>
        </a:p>
      </dgm:t>
    </dgm:pt>
    <dgm:pt modelId="{E943E54E-C085-5246-8616-966D697D242D}" type="sibTrans" cxnId="{FF33A3B1-EEEB-C54C-814B-EAA6AA479DCA}">
      <dgm:prSet/>
      <dgm:spPr/>
      <dgm:t>
        <a:bodyPr/>
        <a:lstStyle/>
        <a:p>
          <a:endParaRPr lang="zh-CN" altLang="en-US"/>
        </a:p>
      </dgm:t>
    </dgm:pt>
    <dgm:pt modelId="{71DB3776-62D5-4748-928A-68B524969219}">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社会</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C3A023A9-AE80-6144-9013-2417F81CC6B5}" type="parTrans" cxnId="{606AC43E-39F7-7143-907F-1AF7676B03D3}">
      <dgm:prSet/>
      <dgm:spPr>
        <a:ln>
          <a:solidFill>
            <a:srgbClr val="C00000"/>
          </a:solidFill>
        </a:ln>
      </dgm:spPr>
      <dgm:t>
        <a:bodyPr/>
        <a:lstStyle/>
        <a:p>
          <a:endParaRPr lang="zh-CN" altLang="en-US"/>
        </a:p>
      </dgm:t>
    </dgm:pt>
    <dgm:pt modelId="{25DEE505-4D32-4344-9983-6F85BED2DBFC}" type="sibTrans" cxnId="{606AC43E-39F7-7143-907F-1AF7676B03D3}">
      <dgm:prSet/>
      <dgm:spPr/>
      <dgm:t>
        <a:bodyPr/>
        <a:lstStyle/>
        <a:p>
          <a:endParaRPr lang="zh-CN" altLang="en-US"/>
        </a:p>
      </dgm:t>
    </dgm:pt>
    <dgm:pt modelId="{B3A3B973-E202-8B47-9C70-5AE5E5555F4C}">
      <dgm:prSet custT="1"/>
      <dgm:spPr>
        <a:ln>
          <a:solidFill>
            <a:srgbClr val="C00000"/>
          </a:solidFill>
        </a:ln>
      </dgm:spPr>
      <dgm:t>
        <a:bodyPr/>
        <a:lstStyle/>
        <a:p>
          <a:r>
            <a:rPr lang="zh-CN" altLang="en-US" sz="1600" dirty="0" smtClean="0">
              <a:latin typeface="微软雅黑" panose="020B0503020204020204" charset="-122"/>
              <a:ea typeface="微软雅黑" panose="020B0503020204020204" charset="-122"/>
              <a:cs typeface="微软雅黑" panose="020B0503020204020204" charset="-122"/>
            </a:rPr>
            <a:t>共产主义两个阶段</a:t>
          </a:r>
          <a:endParaRPr lang="zh-CN" altLang="en-US" sz="1600" dirty="0">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F2346432-398F-F249-AA93-723126D95F52}">
      <dgm:prSet custT="1"/>
      <dgm:spPr/>
      <dgm:t>
        <a:bodyPr/>
        <a:lstStyle/>
        <a:p>
          <a:r>
            <a:rPr lang="zh-CN" altLang="en-US" sz="1400" b="0" dirty="0" smtClean="0">
              <a:latin typeface="微软雅黑" panose="020B0503020204020204" charset="-122"/>
              <a:ea typeface="微软雅黑" panose="020B0503020204020204" charset="-122"/>
              <a:cs typeface="微软雅黑" panose="020B0503020204020204" charset="-122"/>
            </a:rPr>
            <a:t>实现共产主义是人类最伟大的事业</a:t>
          </a:r>
          <a:endParaRPr lang="zh-CN" altLang="en-US" sz="1400" b="0" dirty="0">
            <a:latin typeface="微软雅黑" panose="020B0503020204020204" charset="-122"/>
            <a:ea typeface="微软雅黑" panose="020B0503020204020204" charset="-122"/>
            <a:cs typeface="微软雅黑" panose="020B0503020204020204" charset="-122"/>
          </a:endParaRPr>
        </a:p>
      </dgm:t>
    </dgm:pt>
    <dgm:pt modelId="{1FCB8125-BD6F-EF48-8BE8-4ECE38B48E0B}" type="parTrans" cxnId="{69E85B5F-B7E0-9644-8203-242962E4390C}">
      <dgm:prSet/>
      <dgm:spPr/>
      <dgm:t>
        <a:bodyPr/>
        <a:lstStyle/>
        <a:p>
          <a:endParaRPr lang="zh-CN" altLang="en-US"/>
        </a:p>
      </dgm:t>
    </dgm:pt>
    <dgm:pt modelId="{EB332A4B-1552-F44B-830B-45C51837F766}" type="sibTrans" cxnId="{69E85B5F-B7E0-9644-8203-242962E4390C}">
      <dgm:prSet/>
      <dgm:spPr/>
      <dgm:t>
        <a:bodyPr/>
        <a:lstStyle/>
        <a:p>
          <a:endParaRPr lang="zh-CN" altLang="en-US"/>
        </a:p>
      </dgm:t>
    </dgm:pt>
    <dgm:pt modelId="{7FE8E131-D174-404A-8C19-A84A2A347924}">
      <dgm:prSet custT="1"/>
      <dgm:spPr/>
      <dgm:t>
        <a:bodyPr/>
        <a:lstStyle/>
        <a:p>
          <a:r>
            <a:rPr lang="zh-CN" altLang="en-US" sz="1200" dirty="0" smtClean="0">
              <a:latin typeface="微软雅黑" panose="020B0503020204020204" charset="-122"/>
              <a:ea typeface="微软雅黑" panose="020B0503020204020204" charset="-122"/>
              <a:cs typeface="微软雅黑" panose="020B0503020204020204" charset="-122"/>
            </a:rPr>
            <a:t>实现共产主义是一个不断实践的长期过程</a:t>
          </a:r>
          <a:endParaRPr lang="zh-CN" altLang="en-US" sz="1200" dirty="0">
            <a:latin typeface="微软雅黑" panose="020B0503020204020204" charset="-122"/>
            <a:ea typeface="微软雅黑" panose="020B0503020204020204" charset="-122"/>
            <a:cs typeface="微软雅黑" panose="020B0503020204020204" charset="-122"/>
          </a:endParaRPr>
        </a:p>
      </dgm:t>
    </dgm:pt>
    <dgm:pt modelId="{9A2102EF-C74B-2048-9CDC-F404E67450DE}" type="parTrans" cxnId="{8936E9C5-0815-9A4A-9372-BD0B1AFCCCD1}">
      <dgm:prSet/>
      <dgm:spPr/>
      <dgm:t>
        <a:bodyPr/>
        <a:lstStyle/>
        <a:p>
          <a:endParaRPr lang="zh-CN" altLang="en-US"/>
        </a:p>
      </dgm:t>
    </dgm:pt>
    <dgm:pt modelId="{8BBB0DAA-B902-D84B-87E8-FF8BB3150E4C}" type="sibTrans" cxnId="{8936E9C5-0815-9A4A-9372-BD0B1AFCCCD1}">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58C999F5-444A-0349-A69B-813F1D7DFD45}" type="pres">
      <dgm:prSet presAssocID="{4B3870ED-7BC4-7348-936F-EBD823608E02}" presName="hierRoot1" presStyleCnt="0">
        <dgm:presLayoutVars>
          <dgm:hierBranch val="init"/>
        </dgm:presLayoutVars>
      </dgm:prSet>
      <dgm:spPr/>
    </dgm:pt>
    <dgm:pt modelId="{EF5054BE-7594-0145-A237-FD205A903003}" type="pres">
      <dgm:prSet presAssocID="{4B3870ED-7BC4-7348-936F-EBD823608E02}" presName="rootComposite1" presStyleCnt="0"/>
      <dgm:spPr/>
    </dgm:pt>
    <dgm:pt modelId="{29000B2B-3690-C74D-B89C-C902C5622F7E}" type="pres">
      <dgm:prSet presAssocID="{4B3870ED-7BC4-7348-936F-EBD823608E02}" presName="rootText1" presStyleLbl="node0" presStyleIdx="0" presStyleCnt="1" custScaleX="244953">
        <dgm:presLayoutVars>
          <dgm:chPref val="3"/>
        </dgm:presLayoutVars>
      </dgm:prSet>
      <dgm:spPr/>
      <dgm:t>
        <a:bodyPr/>
        <a:lstStyle/>
        <a:p>
          <a:endParaRPr lang="zh-CN" altLang="en-US"/>
        </a:p>
      </dgm:t>
    </dgm:pt>
    <dgm:pt modelId="{3B09B0B5-609C-054D-86E4-B80E9A130B73}" type="pres">
      <dgm:prSet presAssocID="{4B3870ED-7BC4-7348-936F-EBD823608E02}" presName="rootConnector1" presStyleLbl="node1" presStyleIdx="0" presStyleCnt="0"/>
      <dgm:spPr/>
      <dgm:t>
        <a:bodyPr/>
        <a:lstStyle/>
        <a:p>
          <a:endParaRPr lang="zh-CN" altLang="en-US"/>
        </a:p>
      </dgm:t>
    </dgm:pt>
    <dgm:pt modelId="{3D466E41-3FF7-704D-A65B-F057DEA9B9E9}" type="pres">
      <dgm:prSet presAssocID="{4B3870ED-7BC4-7348-936F-EBD823608E02}" presName="hierChild2" presStyleCnt="0"/>
      <dgm:spPr/>
    </dgm:pt>
    <dgm:pt modelId="{E5C8AA95-E727-134C-8A9E-9CCBD2F7D590}" type="pres">
      <dgm:prSet presAssocID="{B82F9DBA-9502-C84C-B2C4-20EA51AC1850}" presName="Name64" presStyleLbl="parChTrans1D2" presStyleIdx="0" presStyleCnt="3"/>
      <dgm:spPr/>
      <dgm:t>
        <a:bodyPr/>
        <a:lstStyle/>
        <a:p>
          <a:endParaRPr lang="zh-CN" altLang="en-US"/>
        </a:p>
      </dgm:t>
    </dgm:pt>
    <dgm:pt modelId="{1E4D9180-B9A9-8B40-88F6-122D259B9AD5}" type="pres">
      <dgm:prSet presAssocID="{4ADEE967-D264-9145-B0D1-B6F3C6C06E2B}" presName="hierRoot2" presStyleCnt="0">
        <dgm:presLayoutVars>
          <dgm:hierBranch val="init"/>
        </dgm:presLayoutVars>
      </dgm:prSet>
      <dgm:spPr/>
    </dgm:pt>
    <dgm:pt modelId="{4DDEE904-6BCA-FC4D-A5D9-B241431B2C7B}" type="pres">
      <dgm:prSet presAssocID="{4ADEE967-D264-9145-B0D1-B6F3C6C06E2B}" presName="rootComposite" presStyleCnt="0"/>
      <dgm:spPr/>
    </dgm:pt>
    <dgm:pt modelId="{5853673F-12D5-3B4E-9D36-A8A57D8BDE12}" type="pres">
      <dgm:prSet presAssocID="{4ADEE967-D264-9145-B0D1-B6F3C6C06E2B}" presName="rootText" presStyleLbl="node2" presStyleIdx="0" presStyleCnt="3" custScaleX="234630">
        <dgm:presLayoutVars>
          <dgm:chPref val="3"/>
        </dgm:presLayoutVars>
      </dgm:prSet>
      <dgm:spPr/>
      <dgm:t>
        <a:bodyPr/>
        <a:lstStyle/>
        <a:p>
          <a:endParaRPr lang="zh-CN" altLang="en-US"/>
        </a:p>
      </dgm:t>
    </dgm:pt>
    <dgm:pt modelId="{4EC994A2-479C-FF40-9515-CEB51B6AA524}" type="pres">
      <dgm:prSet presAssocID="{4ADEE967-D264-9145-B0D1-B6F3C6C06E2B}" presName="rootConnector" presStyleLbl="node2" presStyleIdx="0" presStyleCnt="3"/>
      <dgm:spPr/>
      <dgm:t>
        <a:bodyPr/>
        <a:lstStyle/>
        <a:p>
          <a:endParaRPr lang="zh-CN" altLang="en-US"/>
        </a:p>
      </dgm:t>
    </dgm:pt>
    <dgm:pt modelId="{EE2045F1-2625-354D-BDB8-1908F932A0FE}" type="pres">
      <dgm:prSet presAssocID="{4ADEE967-D264-9145-B0D1-B6F3C6C06E2B}" presName="hierChild4" presStyleCnt="0"/>
      <dgm:spPr/>
    </dgm:pt>
    <dgm:pt modelId="{5003A91B-F2F3-1540-A734-F494D91FA694}" type="pres">
      <dgm:prSet presAssocID="{91250A13-AFB6-3743-9330-059F6D171422}" presName="Name64" presStyleLbl="parChTrans1D3" presStyleIdx="0" presStyleCnt="7"/>
      <dgm:spPr/>
      <dgm:t>
        <a:bodyPr/>
        <a:lstStyle/>
        <a:p>
          <a:endParaRPr lang="zh-CN" altLang="en-US"/>
        </a:p>
      </dgm:t>
    </dgm:pt>
    <dgm:pt modelId="{7531B6A8-34C5-6A43-898F-5DCA219A1CF7}" type="pres">
      <dgm:prSet presAssocID="{BEF086C7-68E0-4C43-809E-F987F708FAA9}" presName="hierRoot2" presStyleCnt="0">
        <dgm:presLayoutVars>
          <dgm:hierBranch val="init"/>
        </dgm:presLayoutVars>
      </dgm:prSet>
      <dgm:spPr/>
    </dgm:pt>
    <dgm:pt modelId="{9485038B-8251-AC47-8DDD-083FC74D5F54}" type="pres">
      <dgm:prSet presAssocID="{BEF086C7-68E0-4C43-809E-F987F708FAA9}" presName="rootComposite" presStyleCnt="0"/>
      <dgm:spPr/>
    </dgm:pt>
    <dgm:pt modelId="{D4DB6EFC-D305-CD43-A8BB-5C429DE04E87}" type="pres">
      <dgm:prSet presAssocID="{BEF086C7-68E0-4C43-809E-F987F708FAA9}" presName="rootText" presStyleLbl="node3" presStyleIdx="0" presStyleCnt="7">
        <dgm:presLayoutVars>
          <dgm:chPref val="3"/>
        </dgm:presLayoutVars>
      </dgm:prSet>
      <dgm:spPr/>
      <dgm:t>
        <a:bodyPr/>
        <a:lstStyle/>
        <a:p>
          <a:endParaRPr lang="zh-CN" altLang="en-US"/>
        </a:p>
      </dgm:t>
    </dgm:pt>
    <dgm:pt modelId="{B6E282E0-5BCC-5F47-BC1E-9146048D598A}" type="pres">
      <dgm:prSet presAssocID="{BEF086C7-68E0-4C43-809E-F987F708FAA9}" presName="rootConnector" presStyleLbl="node3" presStyleIdx="0" presStyleCnt="7"/>
      <dgm:spPr/>
      <dgm:t>
        <a:bodyPr/>
        <a:lstStyle/>
        <a:p>
          <a:endParaRPr lang="zh-CN" altLang="en-US"/>
        </a:p>
      </dgm:t>
    </dgm:pt>
    <dgm:pt modelId="{707880C9-00CB-614B-9DDE-B7462FAE66C4}" type="pres">
      <dgm:prSet presAssocID="{BEF086C7-68E0-4C43-809E-F987F708FAA9}" presName="hierChild4" presStyleCnt="0"/>
      <dgm:spPr/>
    </dgm:pt>
    <dgm:pt modelId="{B3966619-D7F7-6644-A04D-A68BC952192E}" type="pres">
      <dgm:prSet presAssocID="{BEF086C7-68E0-4C43-809E-F987F708FAA9}" presName="hierChild5" presStyleCnt="0"/>
      <dgm:spPr/>
    </dgm:pt>
    <dgm:pt modelId="{060FCF0E-28F2-874E-B26C-89E67C469777}" type="pres">
      <dgm:prSet presAssocID="{470BCEDA-9C97-8A4F-869C-E450D5488D7E}" presName="Name64" presStyleLbl="parChTrans1D3" presStyleIdx="1" presStyleCnt="7"/>
      <dgm:spPr/>
      <dgm:t>
        <a:bodyPr/>
        <a:lstStyle/>
        <a:p>
          <a:endParaRPr lang="zh-CN" altLang="en-US"/>
        </a:p>
      </dgm:t>
    </dgm:pt>
    <dgm:pt modelId="{BBAD7A4D-E8D2-C44E-849D-6D467F5CF4BB}" type="pres">
      <dgm:prSet presAssocID="{4D190852-2E6D-B44D-8A48-6CDBBE9E85E4}" presName="hierRoot2" presStyleCnt="0">
        <dgm:presLayoutVars>
          <dgm:hierBranch val="init"/>
        </dgm:presLayoutVars>
      </dgm:prSet>
      <dgm:spPr/>
    </dgm:pt>
    <dgm:pt modelId="{3D570FA9-904B-8B48-943F-512DB0F88EF7}" type="pres">
      <dgm:prSet presAssocID="{4D190852-2E6D-B44D-8A48-6CDBBE9E85E4}" presName="rootComposite" presStyleCnt="0"/>
      <dgm:spPr/>
    </dgm:pt>
    <dgm:pt modelId="{C3396F94-4140-E049-BF62-326CEBEDF70A}" type="pres">
      <dgm:prSet presAssocID="{4D190852-2E6D-B44D-8A48-6CDBBE9E85E4}" presName="rootText" presStyleLbl="node3" presStyleIdx="1" presStyleCnt="7">
        <dgm:presLayoutVars>
          <dgm:chPref val="3"/>
        </dgm:presLayoutVars>
      </dgm:prSet>
      <dgm:spPr/>
      <dgm:t>
        <a:bodyPr/>
        <a:lstStyle/>
        <a:p>
          <a:endParaRPr lang="zh-CN" altLang="en-US"/>
        </a:p>
      </dgm:t>
    </dgm:pt>
    <dgm:pt modelId="{8D8AA723-A853-B440-8F71-7530417AD7CA}" type="pres">
      <dgm:prSet presAssocID="{4D190852-2E6D-B44D-8A48-6CDBBE9E85E4}" presName="rootConnector" presStyleLbl="node3" presStyleIdx="1" presStyleCnt="7"/>
      <dgm:spPr/>
      <dgm:t>
        <a:bodyPr/>
        <a:lstStyle/>
        <a:p>
          <a:endParaRPr lang="zh-CN" altLang="en-US"/>
        </a:p>
      </dgm:t>
    </dgm:pt>
    <dgm:pt modelId="{560242AB-73EA-9B45-87C4-E03775E4440F}" type="pres">
      <dgm:prSet presAssocID="{4D190852-2E6D-B44D-8A48-6CDBBE9E85E4}" presName="hierChild4" presStyleCnt="0"/>
      <dgm:spPr/>
    </dgm:pt>
    <dgm:pt modelId="{6FDCC4D2-2A8C-8F47-ABB8-C71429A7FDB8}" type="pres">
      <dgm:prSet presAssocID="{4D190852-2E6D-B44D-8A48-6CDBBE9E85E4}" presName="hierChild5" presStyleCnt="0"/>
      <dgm:spPr/>
    </dgm:pt>
    <dgm:pt modelId="{594B30E5-11F4-ED43-AF6E-C81A1E02907E}" type="pres">
      <dgm:prSet presAssocID="{56A101AD-1052-6140-BB5F-68F8D9E7EDF3}" presName="Name64" presStyleLbl="parChTrans1D3" presStyleIdx="2" presStyleCnt="7"/>
      <dgm:spPr/>
      <dgm:t>
        <a:bodyPr/>
        <a:lstStyle/>
        <a:p>
          <a:endParaRPr lang="zh-CN" altLang="en-US"/>
        </a:p>
      </dgm:t>
    </dgm:pt>
    <dgm:pt modelId="{248217E6-456C-3B46-82A4-DAE55C547B0F}" type="pres">
      <dgm:prSet presAssocID="{FBB005AC-ECE1-4246-B0E4-F44C7679E37C}" presName="hierRoot2" presStyleCnt="0">
        <dgm:presLayoutVars>
          <dgm:hierBranch val="init"/>
        </dgm:presLayoutVars>
      </dgm:prSet>
      <dgm:spPr/>
    </dgm:pt>
    <dgm:pt modelId="{356753E7-DABF-6B4C-A6A3-1F42F9C0848D}" type="pres">
      <dgm:prSet presAssocID="{FBB005AC-ECE1-4246-B0E4-F44C7679E37C}" presName="rootComposite" presStyleCnt="0"/>
      <dgm:spPr/>
    </dgm:pt>
    <dgm:pt modelId="{79CD1CBA-FCDE-814C-BC5F-C94F8E0017CC}" type="pres">
      <dgm:prSet presAssocID="{FBB005AC-ECE1-4246-B0E4-F44C7679E37C}" presName="rootText" presStyleLbl="node3" presStyleIdx="2" presStyleCnt="7">
        <dgm:presLayoutVars>
          <dgm:chPref val="3"/>
        </dgm:presLayoutVars>
      </dgm:prSet>
      <dgm:spPr/>
      <dgm:t>
        <a:bodyPr/>
        <a:lstStyle/>
        <a:p>
          <a:endParaRPr lang="zh-CN" altLang="en-US"/>
        </a:p>
      </dgm:t>
    </dgm:pt>
    <dgm:pt modelId="{AE5AA2FE-2F1B-3D49-9D07-65B51915D8B9}" type="pres">
      <dgm:prSet presAssocID="{FBB005AC-ECE1-4246-B0E4-F44C7679E37C}" presName="rootConnector" presStyleLbl="node3" presStyleIdx="2" presStyleCnt="7"/>
      <dgm:spPr/>
      <dgm:t>
        <a:bodyPr/>
        <a:lstStyle/>
        <a:p>
          <a:endParaRPr lang="zh-CN" altLang="en-US"/>
        </a:p>
      </dgm:t>
    </dgm:pt>
    <dgm:pt modelId="{0087B813-24C1-CE4F-9E0A-5AA1C7A0B20E}" type="pres">
      <dgm:prSet presAssocID="{FBB005AC-ECE1-4246-B0E4-F44C7679E37C}" presName="hierChild4" presStyleCnt="0"/>
      <dgm:spPr/>
    </dgm:pt>
    <dgm:pt modelId="{E2D50C04-5B88-E447-BC05-8885359D894C}" type="pres">
      <dgm:prSet presAssocID="{FBB005AC-ECE1-4246-B0E4-F44C7679E37C}" presName="hierChild5" presStyleCnt="0"/>
      <dgm:spPr/>
    </dgm:pt>
    <dgm:pt modelId="{E127FA9C-DCFE-0C46-8D08-252A0EFDC51D}" type="pres">
      <dgm:prSet presAssocID="{C3A023A9-AE80-6144-9013-2417F81CC6B5}" presName="Name64" presStyleLbl="parChTrans1D3" presStyleIdx="3" presStyleCnt="7"/>
      <dgm:spPr/>
      <dgm:t>
        <a:bodyPr/>
        <a:lstStyle/>
        <a:p>
          <a:endParaRPr lang="zh-CN" altLang="en-US"/>
        </a:p>
      </dgm:t>
    </dgm:pt>
    <dgm:pt modelId="{0B4C7367-C661-5348-A6BA-595299BDBEFA}" type="pres">
      <dgm:prSet presAssocID="{71DB3776-62D5-4748-928A-68B524969219}" presName="hierRoot2" presStyleCnt="0">
        <dgm:presLayoutVars>
          <dgm:hierBranch val="init"/>
        </dgm:presLayoutVars>
      </dgm:prSet>
      <dgm:spPr/>
    </dgm:pt>
    <dgm:pt modelId="{22D50F30-EEB1-DA4D-B1C6-F13FEF1EC70E}" type="pres">
      <dgm:prSet presAssocID="{71DB3776-62D5-4748-928A-68B524969219}" presName="rootComposite" presStyleCnt="0"/>
      <dgm:spPr/>
    </dgm:pt>
    <dgm:pt modelId="{F4EAF4A3-FC5B-554B-A01B-7ABD44029725}" type="pres">
      <dgm:prSet presAssocID="{71DB3776-62D5-4748-928A-68B524969219}" presName="rootText" presStyleLbl="node3" presStyleIdx="3" presStyleCnt="7">
        <dgm:presLayoutVars>
          <dgm:chPref val="3"/>
        </dgm:presLayoutVars>
      </dgm:prSet>
      <dgm:spPr/>
      <dgm:t>
        <a:bodyPr/>
        <a:lstStyle/>
        <a:p>
          <a:endParaRPr lang="zh-CN" altLang="en-US"/>
        </a:p>
      </dgm:t>
    </dgm:pt>
    <dgm:pt modelId="{5569CB6D-95DA-3D47-8C39-5B15BDD3B65A}" type="pres">
      <dgm:prSet presAssocID="{71DB3776-62D5-4748-928A-68B524969219}" presName="rootConnector" presStyleLbl="node3" presStyleIdx="3" presStyleCnt="7"/>
      <dgm:spPr/>
      <dgm:t>
        <a:bodyPr/>
        <a:lstStyle/>
        <a:p>
          <a:endParaRPr lang="zh-CN" altLang="en-US"/>
        </a:p>
      </dgm:t>
    </dgm:pt>
    <dgm:pt modelId="{9E3A9E43-337E-7F4A-BD83-05CA2AA81412}" type="pres">
      <dgm:prSet presAssocID="{71DB3776-62D5-4748-928A-68B524969219}" presName="hierChild4" presStyleCnt="0"/>
      <dgm:spPr/>
    </dgm:pt>
    <dgm:pt modelId="{A79D47B4-9002-5241-A20C-4A225C19449F}" type="pres">
      <dgm:prSet presAssocID="{71DB3776-62D5-4748-928A-68B524969219}" presName="hierChild5" presStyleCnt="0"/>
      <dgm:spPr/>
    </dgm:pt>
    <dgm:pt modelId="{7A910462-0041-0745-B02F-81FA416353C1}" type="pres">
      <dgm:prSet presAssocID="{4ADEE967-D264-9145-B0D1-B6F3C6C06E2B}" presName="hierChild5" presStyleCnt="0"/>
      <dgm:spPr/>
    </dgm:pt>
    <dgm:pt modelId="{2E9626E4-AF31-2249-A320-1B5166F3EFB4}" type="pres">
      <dgm:prSet presAssocID="{B57E4992-3C2D-1041-97E2-1F739812F854}" presName="Name64" presStyleLbl="parChTrans1D2" presStyleIdx="1" presStyleCnt="3"/>
      <dgm:spPr/>
      <dgm:t>
        <a:bodyPr/>
        <a:lstStyle/>
        <a:p>
          <a:endParaRPr lang="zh-CN" altLang="en-US"/>
        </a:p>
      </dgm:t>
    </dgm:pt>
    <dgm:pt modelId="{E4A9CCC8-0232-2845-A3E7-FA5568845A4D}" type="pres">
      <dgm:prSet presAssocID="{8C8A42D1-4B64-2B4E-AE4A-6A24BB4BBC85}" presName="hierRoot2" presStyleCnt="0">
        <dgm:presLayoutVars>
          <dgm:hierBranch val="init"/>
        </dgm:presLayoutVars>
      </dgm:prSet>
      <dgm:spPr/>
    </dgm:pt>
    <dgm:pt modelId="{DE19ABCE-3FDF-E341-B90D-D932C3077B49}" type="pres">
      <dgm:prSet presAssocID="{8C8A42D1-4B64-2B4E-AE4A-6A24BB4BBC85}" presName="rootComposite" presStyleCnt="0"/>
      <dgm:spPr/>
    </dgm:pt>
    <dgm:pt modelId="{819C0203-9F71-724C-9889-75EB604BF496}" type="pres">
      <dgm:prSet presAssocID="{8C8A42D1-4B64-2B4E-AE4A-6A24BB4BBC85}" presName="rootText" presStyleLbl="node2" presStyleIdx="1" presStyleCnt="3" custScaleX="234993">
        <dgm:presLayoutVars>
          <dgm:chPref val="3"/>
        </dgm:presLayoutVars>
      </dgm:prSet>
      <dgm:spPr/>
      <dgm:t>
        <a:bodyPr/>
        <a:lstStyle/>
        <a:p>
          <a:endParaRPr lang="zh-CN" altLang="en-US"/>
        </a:p>
      </dgm:t>
    </dgm:pt>
    <dgm:pt modelId="{1E0F491F-D330-344C-B05D-503D63CD746D}" type="pres">
      <dgm:prSet presAssocID="{8C8A42D1-4B64-2B4E-AE4A-6A24BB4BBC85}" presName="rootConnector" presStyleLbl="node2" presStyleIdx="1" presStyleCnt="3"/>
      <dgm:spPr/>
      <dgm:t>
        <a:bodyPr/>
        <a:lstStyle/>
        <a:p>
          <a:endParaRPr lang="zh-CN" altLang="en-US"/>
        </a:p>
      </dgm:t>
    </dgm:pt>
    <dgm:pt modelId="{72F789A9-48F3-3443-8009-DB8E7805257C}" type="pres">
      <dgm:prSet presAssocID="{8C8A42D1-4B64-2B4E-AE4A-6A24BB4BBC85}" presName="hierChild4" presStyleCnt="0"/>
      <dgm:spPr/>
    </dgm:pt>
    <dgm:pt modelId="{18A9FD41-1A0C-8F4A-815A-625E653AE34A}" type="pres">
      <dgm:prSet presAssocID="{3DF71DAF-6F89-CC4C-851F-659E209968B2}" presName="Name64" presStyleLbl="parChTrans1D3" presStyleIdx="4" presStyleCnt="7"/>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3" presStyleIdx="4" presStyleCnt="7">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3" presStyleIdx="4" presStyleCnt="7"/>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170FE6D3-BC03-F446-B3DD-834B11FE18CA}" type="pres">
      <dgm:prSet presAssocID="{1FCB8125-BD6F-EF48-8BE8-4ECE38B48E0B}" presName="Name64" presStyleLbl="parChTrans1D3" presStyleIdx="5" presStyleCnt="7"/>
      <dgm:spPr/>
      <dgm:t>
        <a:bodyPr/>
        <a:lstStyle/>
        <a:p>
          <a:endParaRPr lang="zh-CN" altLang="en-US"/>
        </a:p>
      </dgm:t>
    </dgm:pt>
    <dgm:pt modelId="{8F3685D1-0C0A-684F-A729-4E8772E2E740}" type="pres">
      <dgm:prSet presAssocID="{F2346432-398F-F249-AA93-723126D95F52}" presName="hierRoot2" presStyleCnt="0">
        <dgm:presLayoutVars>
          <dgm:hierBranch val="init"/>
        </dgm:presLayoutVars>
      </dgm:prSet>
      <dgm:spPr/>
    </dgm:pt>
    <dgm:pt modelId="{13E8A9B4-3CB0-DD47-962B-CC99A62705F2}" type="pres">
      <dgm:prSet presAssocID="{F2346432-398F-F249-AA93-723126D95F52}" presName="rootComposite" presStyleCnt="0"/>
      <dgm:spPr/>
    </dgm:pt>
    <dgm:pt modelId="{5B635AC4-CB1A-F24A-855C-BD8618A80C65}" type="pres">
      <dgm:prSet presAssocID="{F2346432-398F-F249-AA93-723126D95F52}" presName="rootText" presStyleLbl="node3" presStyleIdx="5" presStyleCnt="7">
        <dgm:presLayoutVars>
          <dgm:chPref val="3"/>
        </dgm:presLayoutVars>
      </dgm:prSet>
      <dgm:spPr/>
      <dgm:t>
        <a:bodyPr/>
        <a:lstStyle/>
        <a:p>
          <a:endParaRPr lang="zh-CN" altLang="en-US"/>
        </a:p>
      </dgm:t>
    </dgm:pt>
    <dgm:pt modelId="{A11970F5-03E1-0949-938C-2DA19AE1081E}" type="pres">
      <dgm:prSet presAssocID="{F2346432-398F-F249-AA93-723126D95F52}" presName="rootConnector" presStyleLbl="node3" presStyleIdx="5" presStyleCnt="7"/>
      <dgm:spPr/>
      <dgm:t>
        <a:bodyPr/>
        <a:lstStyle/>
        <a:p>
          <a:endParaRPr lang="zh-CN" altLang="en-US"/>
        </a:p>
      </dgm:t>
    </dgm:pt>
    <dgm:pt modelId="{D8AAC3D8-7DB6-104C-BC2E-09D5A2627D8A}" type="pres">
      <dgm:prSet presAssocID="{F2346432-398F-F249-AA93-723126D95F52}" presName="hierChild4" presStyleCnt="0"/>
      <dgm:spPr/>
    </dgm:pt>
    <dgm:pt modelId="{F36120CE-FF02-6F49-ABB7-BB51517AD5CF}" type="pres">
      <dgm:prSet presAssocID="{F2346432-398F-F249-AA93-723126D95F52}" presName="hierChild5" presStyleCnt="0"/>
      <dgm:spPr/>
    </dgm:pt>
    <dgm:pt modelId="{40E3AB3E-6206-1E4A-967A-EA3ECFA12E23}" type="pres">
      <dgm:prSet presAssocID="{9A2102EF-C74B-2048-9CDC-F404E67450DE}" presName="Name64" presStyleLbl="parChTrans1D3" presStyleIdx="6" presStyleCnt="7"/>
      <dgm:spPr/>
      <dgm:t>
        <a:bodyPr/>
        <a:lstStyle/>
        <a:p>
          <a:endParaRPr lang="zh-CN" altLang="en-US"/>
        </a:p>
      </dgm:t>
    </dgm:pt>
    <dgm:pt modelId="{35EB04E7-7CCB-4C4E-BE6F-620B80D2DE7E}" type="pres">
      <dgm:prSet presAssocID="{7FE8E131-D174-404A-8C19-A84A2A347924}" presName="hierRoot2" presStyleCnt="0">
        <dgm:presLayoutVars>
          <dgm:hierBranch val="init"/>
        </dgm:presLayoutVars>
      </dgm:prSet>
      <dgm:spPr/>
    </dgm:pt>
    <dgm:pt modelId="{3346101D-B184-4D4B-B977-4A3269D5207E}" type="pres">
      <dgm:prSet presAssocID="{7FE8E131-D174-404A-8C19-A84A2A347924}" presName="rootComposite" presStyleCnt="0"/>
      <dgm:spPr/>
    </dgm:pt>
    <dgm:pt modelId="{6E545C8B-4226-CE42-BE9D-2D88B7CE34D8}" type="pres">
      <dgm:prSet presAssocID="{7FE8E131-D174-404A-8C19-A84A2A347924}" presName="rootText" presStyleLbl="node3" presStyleIdx="6" presStyleCnt="7">
        <dgm:presLayoutVars>
          <dgm:chPref val="3"/>
        </dgm:presLayoutVars>
      </dgm:prSet>
      <dgm:spPr/>
      <dgm:t>
        <a:bodyPr/>
        <a:lstStyle/>
        <a:p>
          <a:endParaRPr lang="zh-CN" altLang="en-US"/>
        </a:p>
      </dgm:t>
    </dgm:pt>
    <dgm:pt modelId="{4E063B5D-0D6E-FA48-B5B0-B45863C50288}" type="pres">
      <dgm:prSet presAssocID="{7FE8E131-D174-404A-8C19-A84A2A347924}" presName="rootConnector" presStyleLbl="node3" presStyleIdx="6" presStyleCnt="7"/>
      <dgm:spPr/>
      <dgm:t>
        <a:bodyPr/>
        <a:lstStyle/>
        <a:p>
          <a:endParaRPr lang="zh-CN" altLang="en-US"/>
        </a:p>
      </dgm:t>
    </dgm:pt>
    <dgm:pt modelId="{EFB84D21-3A07-8D4B-BCCA-553E302CCD9C}" type="pres">
      <dgm:prSet presAssocID="{7FE8E131-D174-404A-8C19-A84A2A347924}" presName="hierChild4" presStyleCnt="0"/>
      <dgm:spPr/>
    </dgm:pt>
    <dgm:pt modelId="{21B7A9F0-A743-E145-B4AC-71750AE79EC9}" type="pres">
      <dgm:prSet presAssocID="{7FE8E131-D174-404A-8C19-A84A2A347924}" presName="hierChild5" presStyleCnt="0"/>
      <dgm:spPr/>
    </dgm:pt>
    <dgm:pt modelId="{83C99B27-DFB8-9D43-A4BF-89D6C1DDCC2D}" type="pres">
      <dgm:prSet presAssocID="{8C8A42D1-4B64-2B4E-AE4A-6A24BB4BBC85}" presName="hierChild5" presStyleCnt="0"/>
      <dgm:spPr/>
    </dgm:pt>
    <dgm:pt modelId="{F50DEC67-F75D-8F42-A5B2-0C6BDE6FE76B}" type="pres">
      <dgm:prSet presAssocID="{62B58F82-512E-1141-905D-6150D389ACA4}" presName="Name64" presStyleLbl="parChTrans1D2" presStyleIdx="2" presStyleCnt="3"/>
      <dgm:spPr/>
      <dgm:t>
        <a:bodyPr/>
        <a:lstStyle/>
        <a:p>
          <a:endParaRPr lang="zh-CN" altLang="en-US"/>
        </a:p>
      </dgm:t>
    </dgm:pt>
    <dgm:pt modelId="{A7E3072A-A7EE-3C4A-944F-F58C649BA7B7}" type="pres">
      <dgm:prSet presAssocID="{5DE0D3A6-F19C-DE4A-BC9A-2571F715194D}" presName="hierRoot2" presStyleCnt="0">
        <dgm:presLayoutVars>
          <dgm:hierBranch val="init"/>
        </dgm:presLayoutVars>
      </dgm:prSet>
      <dgm:spPr/>
    </dgm:pt>
    <dgm:pt modelId="{FF1EF20B-4D7D-334B-9B02-D5631FE5526A}" type="pres">
      <dgm:prSet presAssocID="{5DE0D3A6-F19C-DE4A-BC9A-2571F715194D}" presName="rootComposite" presStyleCnt="0"/>
      <dgm:spPr/>
    </dgm:pt>
    <dgm:pt modelId="{13671697-C0A9-E547-888C-5EBC70C6754F}" type="pres">
      <dgm:prSet presAssocID="{5DE0D3A6-F19C-DE4A-BC9A-2571F715194D}" presName="rootText" presStyleLbl="node2" presStyleIdx="2" presStyleCnt="3" custScaleX="335657" custScaleY="157535">
        <dgm:presLayoutVars>
          <dgm:chPref val="3"/>
        </dgm:presLayoutVars>
      </dgm:prSet>
      <dgm:spPr/>
      <dgm:t>
        <a:bodyPr/>
        <a:lstStyle/>
        <a:p>
          <a:endParaRPr lang="zh-CN" altLang="en-US"/>
        </a:p>
      </dgm:t>
    </dgm:pt>
    <dgm:pt modelId="{D218F4D3-95E8-7447-9D7C-9C65C1774ADB}" type="pres">
      <dgm:prSet presAssocID="{5DE0D3A6-F19C-DE4A-BC9A-2571F715194D}" presName="rootConnector" presStyleLbl="node2" presStyleIdx="2" presStyleCnt="3"/>
      <dgm:spPr/>
      <dgm:t>
        <a:bodyPr/>
        <a:lstStyle/>
        <a:p>
          <a:endParaRPr lang="zh-CN" altLang="en-US"/>
        </a:p>
      </dgm:t>
    </dgm:pt>
    <dgm:pt modelId="{BF2450B0-6BE6-7A4C-8E1E-E7D79393C3D0}" type="pres">
      <dgm:prSet presAssocID="{5DE0D3A6-F19C-DE4A-BC9A-2571F715194D}" presName="hierChild4" presStyleCnt="0"/>
      <dgm:spPr/>
    </dgm:pt>
    <dgm:pt modelId="{D305D1EC-88E9-B646-9657-E88D4895264D}" type="pres">
      <dgm:prSet presAssocID="{5DE0D3A6-F19C-DE4A-BC9A-2571F715194D}" presName="hierChild5" presStyleCnt="0"/>
      <dgm:spPr/>
    </dgm:pt>
    <dgm:pt modelId="{57FB1A2C-DA1F-0A43-B052-1C4C6A5D5665}" type="pres">
      <dgm:prSet presAssocID="{4B3870ED-7BC4-7348-936F-EBD823608E02}" presName="hierChild3" presStyleCnt="0"/>
      <dgm:spPr/>
    </dgm:pt>
  </dgm:ptLst>
  <dgm:cxnLst>
    <dgm:cxn modelId="{69E85B5F-B7E0-9644-8203-242962E4390C}" srcId="{8C8A42D1-4B64-2B4E-AE4A-6A24BB4BBC85}" destId="{F2346432-398F-F249-AA93-723126D95F52}" srcOrd="1" destOrd="0" parTransId="{1FCB8125-BD6F-EF48-8BE8-4ECE38B48E0B}" sibTransId="{EB332A4B-1552-F44B-830B-45C51837F766}"/>
    <dgm:cxn modelId="{A173327A-F174-7346-8DFB-EBA209D9EBD8}" type="presOf" srcId="{F2346432-398F-F249-AA93-723126D95F52}" destId="{5B635AC4-CB1A-F24A-855C-BD8618A80C65}" srcOrd="0" destOrd="0" presId="urn:microsoft.com/office/officeart/2009/3/layout/HorizontalOrganizationChart#70"/>
    <dgm:cxn modelId="{89A4EAF1-DACE-6246-9115-19DF91D915D0}" type="presOf" srcId="{9A2102EF-C74B-2048-9CDC-F404E67450DE}" destId="{40E3AB3E-6206-1E4A-967A-EA3ECFA12E23}" srcOrd="0" destOrd="0" presId="urn:microsoft.com/office/officeart/2009/3/layout/HorizontalOrganizationChart#70"/>
    <dgm:cxn modelId="{40F1B9B1-391A-144B-AE93-D777A8E4CB4A}" type="presOf" srcId="{C3A023A9-AE80-6144-9013-2417F81CC6B5}" destId="{E127FA9C-DCFE-0C46-8D08-252A0EFDC51D}" srcOrd="0" destOrd="0" presId="urn:microsoft.com/office/officeart/2009/3/layout/HorizontalOrganizationChart#70"/>
    <dgm:cxn modelId="{23A91B32-2A92-CD42-8E11-8F5928CA3EA3}" type="presOf" srcId="{5DE0D3A6-F19C-DE4A-BC9A-2571F715194D}" destId="{D218F4D3-95E8-7447-9D7C-9C65C1774ADB}" srcOrd="1" destOrd="0" presId="urn:microsoft.com/office/officeart/2009/3/layout/HorizontalOrganizationChart#70"/>
    <dgm:cxn modelId="{5A14E409-186D-FD4B-B2B9-8ECA906AD200}" type="presOf" srcId="{3185565C-B8D5-B14E-987A-C1E8EBB4CB4F}" destId="{20E37C1B-7B69-014B-BDA8-CB96045A0AF3}" srcOrd="0" destOrd="0" presId="urn:microsoft.com/office/officeart/2009/3/layout/HorizontalOrganizationChart#70"/>
    <dgm:cxn modelId="{4A7CC2EF-6901-9F49-99A0-F3D881352438}" type="presOf" srcId="{7FE8E131-D174-404A-8C19-A84A2A347924}" destId="{4E063B5D-0D6E-FA48-B5B0-B45863C50288}" srcOrd="1" destOrd="0" presId="urn:microsoft.com/office/officeart/2009/3/layout/HorizontalOrganizationChart#70"/>
    <dgm:cxn modelId="{07B1E0B6-0644-0249-B705-4D90CE62E036}" type="presOf" srcId="{BEF086C7-68E0-4C43-809E-F987F708FAA9}" destId="{B6E282E0-5BCC-5F47-BC1E-9146048D598A}" srcOrd="1" destOrd="0" presId="urn:microsoft.com/office/officeart/2009/3/layout/HorizontalOrganizationChart#70"/>
    <dgm:cxn modelId="{71AEB8FC-F1F9-4F4C-ACE5-D158E97CDE35}" type="presOf" srcId="{F2346432-398F-F249-AA93-723126D95F52}" destId="{A11970F5-03E1-0949-938C-2DA19AE1081E}" srcOrd="1" destOrd="0" presId="urn:microsoft.com/office/officeart/2009/3/layout/HorizontalOrganizationChart#70"/>
    <dgm:cxn modelId="{447816F5-EE0A-804E-A80F-A0280F5670D7}" type="presOf" srcId="{1FCB8125-BD6F-EF48-8BE8-4ECE38B48E0B}" destId="{170FE6D3-BC03-F446-B3DD-834B11FE18CA}" srcOrd="0" destOrd="0" presId="urn:microsoft.com/office/officeart/2009/3/layout/HorizontalOrganizationChart#70"/>
    <dgm:cxn modelId="{71783FE9-417B-CA44-912E-27D27C85BDD3}" type="presOf" srcId="{71DB3776-62D5-4748-928A-68B524969219}" destId="{5569CB6D-95DA-3D47-8C39-5B15BDD3B65A}" srcOrd="1" destOrd="0" presId="urn:microsoft.com/office/officeart/2009/3/layout/HorizontalOrganizationChart#70"/>
    <dgm:cxn modelId="{AF4F20D6-1D28-7541-BF40-A4462B5ABFF1}" type="presOf" srcId="{4ADEE967-D264-9145-B0D1-B6F3C6C06E2B}" destId="{4EC994A2-479C-FF40-9515-CEB51B6AA524}" srcOrd="1" destOrd="0" presId="urn:microsoft.com/office/officeart/2009/3/layout/HorizontalOrganizationChart#70"/>
    <dgm:cxn modelId="{3357AE06-A5E7-704A-A2CE-AE84E930783B}" type="presOf" srcId="{4D190852-2E6D-B44D-8A48-6CDBBE9E85E4}" destId="{8D8AA723-A853-B440-8F71-7530417AD7CA}" srcOrd="1" destOrd="0" presId="urn:microsoft.com/office/officeart/2009/3/layout/HorizontalOrganizationChart#70"/>
    <dgm:cxn modelId="{EE3C2399-20F2-0745-835F-DAA8C4869FBD}" type="presOf" srcId="{8C8A42D1-4B64-2B4E-AE4A-6A24BB4BBC85}" destId="{1E0F491F-D330-344C-B05D-503D63CD746D}" srcOrd="1" destOrd="0" presId="urn:microsoft.com/office/officeart/2009/3/layout/HorizontalOrganizationChart#70"/>
    <dgm:cxn modelId="{F3336B11-7207-F741-8AAF-6BADC71F6B7E}" srcId="{4B3870ED-7BC4-7348-936F-EBD823608E02}" destId="{4ADEE967-D264-9145-B0D1-B6F3C6C06E2B}" srcOrd="0" destOrd="0" parTransId="{B82F9DBA-9502-C84C-B2C4-20EA51AC1850}" sibTransId="{7E79B474-CA46-4C43-917F-5ECA8518F07E}"/>
    <dgm:cxn modelId="{C407455D-BC42-AE49-807D-D191A57D6E8F}" type="presOf" srcId="{5DE0D3A6-F19C-DE4A-BC9A-2571F715194D}" destId="{13671697-C0A9-E547-888C-5EBC70C6754F}" srcOrd="0" destOrd="0" presId="urn:microsoft.com/office/officeart/2009/3/layout/HorizontalOrganizationChart#70"/>
    <dgm:cxn modelId="{7F19AF63-774A-FE4C-9DC9-27D480D4FBEE}" type="presOf" srcId="{FBB005AC-ECE1-4246-B0E4-F44C7679E37C}" destId="{79CD1CBA-FCDE-814C-BC5F-C94F8E0017CC}" srcOrd="0" destOrd="0" presId="urn:microsoft.com/office/officeart/2009/3/layout/HorizontalOrganizationChart#70"/>
    <dgm:cxn modelId="{758C4739-F000-3E4B-9C28-31D36330D215}" type="presOf" srcId="{B3A3B973-E202-8B47-9C70-5AE5E5555F4C}" destId="{F614E527-77DE-7244-B93F-851AC26D5930}" srcOrd="0" destOrd="0" presId="urn:microsoft.com/office/officeart/2009/3/layout/HorizontalOrganizationChart#70"/>
    <dgm:cxn modelId="{FFB6617D-3219-CA44-9EA1-62C5994BCECD}" type="presOf" srcId="{91250A13-AFB6-3743-9330-059F6D171422}" destId="{5003A91B-F2F3-1540-A734-F494D91FA694}" srcOrd="0" destOrd="0" presId="urn:microsoft.com/office/officeart/2009/3/layout/HorizontalOrganizationChart#70"/>
    <dgm:cxn modelId="{C9E0977D-2809-FB4A-BE6D-81AF33D23E62}" type="presOf" srcId="{56A101AD-1052-6140-BB5F-68F8D9E7EDF3}" destId="{594B30E5-11F4-ED43-AF6E-C81A1E02907E}" srcOrd="0" destOrd="0" presId="urn:microsoft.com/office/officeart/2009/3/layout/HorizontalOrganizationChart#70"/>
    <dgm:cxn modelId="{5B817A2F-5E69-8B4B-8283-8410425B851F}" type="presOf" srcId="{4B3870ED-7BC4-7348-936F-EBD823608E02}" destId="{3B09B0B5-609C-054D-86E4-B80E9A130B73}" srcOrd="1" destOrd="0" presId="urn:microsoft.com/office/officeart/2009/3/layout/HorizontalOrganizationChart#70"/>
    <dgm:cxn modelId="{43E0617B-EAA3-A64C-AD32-AC22D9B82465}" srcId="{4B3870ED-7BC4-7348-936F-EBD823608E02}" destId="{8C8A42D1-4B64-2B4E-AE4A-6A24BB4BBC85}" srcOrd="1" destOrd="0" parTransId="{B57E4992-3C2D-1041-97E2-1F739812F854}" sibTransId="{18A8DC0B-DB92-8144-9CFC-B881C8266B5F}"/>
    <dgm:cxn modelId="{A5E77716-E055-E54B-B9D9-F2B59F1D144D}" srcId="{4ADEE967-D264-9145-B0D1-B6F3C6C06E2B}" destId="{4D190852-2E6D-B44D-8A48-6CDBBE9E85E4}" srcOrd="1" destOrd="0" parTransId="{470BCEDA-9C97-8A4F-869C-E450D5488D7E}" sibTransId="{AF787BB6-ABCD-6844-A3C0-424717F8DFF3}"/>
    <dgm:cxn modelId="{B960F54D-90F2-9847-AA4D-B700A93AE352}" type="presOf" srcId="{62B58F82-512E-1141-905D-6150D389ACA4}" destId="{F50DEC67-F75D-8F42-A5B2-0C6BDE6FE76B}" srcOrd="0" destOrd="0" presId="urn:microsoft.com/office/officeart/2009/3/layout/HorizontalOrganizationChart#70"/>
    <dgm:cxn modelId="{939861EA-1F8C-F54B-8C7B-15E86961AA62}" type="presOf" srcId="{4B3870ED-7BC4-7348-936F-EBD823608E02}" destId="{29000B2B-3690-C74D-B89C-C902C5622F7E}" srcOrd="0" destOrd="0" presId="urn:microsoft.com/office/officeart/2009/3/layout/HorizontalOrganizationChart#70"/>
    <dgm:cxn modelId="{02788FF9-CE9F-B343-9CF3-41A667E8D0A2}" type="presOf" srcId="{7FE8E131-D174-404A-8C19-A84A2A347924}" destId="{6E545C8B-4226-CE42-BE9D-2D88B7CE34D8}" srcOrd="0" destOrd="0" presId="urn:microsoft.com/office/officeart/2009/3/layout/HorizontalOrganizationChart#70"/>
    <dgm:cxn modelId="{6E93D8CA-65C5-894D-BBAE-90E9E15EC1A9}" type="presOf" srcId="{B82F9DBA-9502-C84C-B2C4-20EA51AC1850}" destId="{E5C8AA95-E727-134C-8A9E-9CCBD2F7D590}" srcOrd="0" destOrd="0" presId="urn:microsoft.com/office/officeart/2009/3/layout/HorizontalOrganizationChart#70"/>
    <dgm:cxn modelId="{2A06940C-ADF2-C944-AE50-39582A922318}" type="presOf" srcId="{FBB005AC-ECE1-4246-B0E4-F44C7679E37C}" destId="{AE5AA2FE-2F1B-3D49-9D07-65B51915D8B9}" srcOrd="1" destOrd="0" presId="urn:microsoft.com/office/officeart/2009/3/layout/HorizontalOrganizationChart#70"/>
    <dgm:cxn modelId="{8393DDFF-0B32-D648-8001-0D72DFAA7FDF}" type="presOf" srcId="{71DB3776-62D5-4748-928A-68B524969219}" destId="{F4EAF4A3-FC5B-554B-A01B-7ABD44029725}" srcOrd="0" destOrd="0" presId="urn:microsoft.com/office/officeart/2009/3/layout/HorizontalOrganizationChart#70"/>
    <dgm:cxn modelId="{1AFE8FEB-1F63-8143-B0AB-7AC574552700}" type="presOf" srcId="{470BCEDA-9C97-8A4F-869C-E450D5488D7E}" destId="{060FCF0E-28F2-874E-B26C-89E67C469777}" srcOrd="0" destOrd="0" presId="urn:microsoft.com/office/officeart/2009/3/layout/HorizontalOrganizationChart#70"/>
    <dgm:cxn modelId="{8936E9C5-0815-9A4A-9372-BD0B1AFCCCD1}" srcId="{8C8A42D1-4B64-2B4E-AE4A-6A24BB4BBC85}" destId="{7FE8E131-D174-404A-8C19-A84A2A347924}" srcOrd="2" destOrd="0" parTransId="{9A2102EF-C74B-2048-9CDC-F404E67450DE}" sibTransId="{8BBB0DAA-B902-D84B-87E8-FF8BB3150E4C}"/>
    <dgm:cxn modelId="{ABD21CE7-185A-E348-B01E-733AF65E948A}" type="presOf" srcId="{3DF71DAF-6F89-CC4C-851F-659E209968B2}" destId="{18A9FD41-1A0C-8F4A-815A-625E653AE34A}" srcOrd="0" destOrd="0" presId="urn:microsoft.com/office/officeart/2009/3/layout/HorizontalOrganizationChart#70"/>
    <dgm:cxn modelId="{606AC43E-39F7-7143-907F-1AF7676B03D3}" srcId="{4ADEE967-D264-9145-B0D1-B6F3C6C06E2B}" destId="{71DB3776-62D5-4748-928A-68B524969219}" srcOrd="3" destOrd="0" parTransId="{C3A023A9-AE80-6144-9013-2417F81CC6B5}" sibTransId="{25DEE505-4D32-4344-9983-6F85BED2DBFC}"/>
    <dgm:cxn modelId="{33DFD30B-2358-0140-BCC1-E866EEC15964}" type="presOf" srcId="{4D190852-2E6D-B44D-8A48-6CDBBE9E85E4}" destId="{C3396F94-4140-E049-BF62-326CEBEDF70A}" srcOrd="0" destOrd="0" presId="urn:microsoft.com/office/officeart/2009/3/layout/HorizontalOrganizationChart#70"/>
    <dgm:cxn modelId="{73DF7545-1A58-6947-BA44-591CC3B710FF}" srcId="{8C8A42D1-4B64-2B4E-AE4A-6A24BB4BBC85}" destId="{B3A3B973-E202-8B47-9C70-5AE5E5555F4C}" srcOrd="0" destOrd="0" parTransId="{3DF71DAF-6F89-CC4C-851F-659E209968B2}" sibTransId="{0C766226-655E-1D4D-9B88-FAC280A2231C}"/>
    <dgm:cxn modelId="{F9CE7B1A-1110-A942-8CF2-EFC78C1CCD4C}" srcId="{3185565C-B8D5-B14E-987A-C1E8EBB4CB4F}" destId="{4B3870ED-7BC4-7348-936F-EBD823608E02}" srcOrd="0" destOrd="0" parTransId="{CC214CC6-405B-944F-ABBD-5DDB21DD990D}" sibTransId="{0233C143-CCE4-1B4C-9046-6323C264B857}"/>
    <dgm:cxn modelId="{1AC2FA1B-8418-DE44-A5C2-42467B443B77}" type="presOf" srcId="{8C8A42D1-4B64-2B4E-AE4A-6A24BB4BBC85}" destId="{819C0203-9F71-724C-9889-75EB604BF496}" srcOrd="0" destOrd="0" presId="urn:microsoft.com/office/officeart/2009/3/layout/HorizontalOrganizationChart#70"/>
    <dgm:cxn modelId="{7DF5DFF3-1FCC-8144-B75E-32AA7DA18249}" type="presOf" srcId="{B3A3B973-E202-8B47-9C70-5AE5E5555F4C}" destId="{40065926-D5E5-8F43-A4B5-098B0D12B83E}" srcOrd="1" destOrd="0" presId="urn:microsoft.com/office/officeart/2009/3/layout/HorizontalOrganizationChart#70"/>
    <dgm:cxn modelId="{BE0D4B27-1BF5-2247-8AC1-5B4C44BE8EF4}" type="presOf" srcId="{B57E4992-3C2D-1041-97E2-1F739812F854}" destId="{2E9626E4-AF31-2249-A320-1B5166F3EFB4}" srcOrd="0" destOrd="0" presId="urn:microsoft.com/office/officeart/2009/3/layout/HorizontalOrganizationChart#70"/>
    <dgm:cxn modelId="{FF33A3B1-EEEB-C54C-814B-EAA6AA479DCA}" srcId="{4ADEE967-D264-9145-B0D1-B6F3C6C06E2B}" destId="{FBB005AC-ECE1-4246-B0E4-F44C7679E37C}" srcOrd="2" destOrd="0" parTransId="{56A101AD-1052-6140-BB5F-68F8D9E7EDF3}" sibTransId="{E943E54E-C085-5246-8616-966D697D242D}"/>
    <dgm:cxn modelId="{5ED92131-07E1-9D49-97EA-1E5870258342}" srcId="{4B3870ED-7BC4-7348-936F-EBD823608E02}" destId="{5DE0D3A6-F19C-DE4A-BC9A-2571F715194D}" srcOrd="2" destOrd="0" parTransId="{62B58F82-512E-1141-905D-6150D389ACA4}" sibTransId="{C6B22558-AB52-9943-B0A2-886A6B85F55C}"/>
    <dgm:cxn modelId="{D59808A7-679B-624C-9989-C2A45DE2787A}" type="presOf" srcId="{4ADEE967-D264-9145-B0D1-B6F3C6C06E2B}" destId="{5853673F-12D5-3B4E-9D36-A8A57D8BDE12}" srcOrd="0" destOrd="0" presId="urn:microsoft.com/office/officeart/2009/3/layout/HorizontalOrganizationChart#70"/>
    <dgm:cxn modelId="{F61D9D23-C954-904E-ABF3-9B67C037F801}" type="presOf" srcId="{BEF086C7-68E0-4C43-809E-F987F708FAA9}" destId="{D4DB6EFC-D305-CD43-A8BB-5C429DE04E87}" srcOrd="0" destOrd="0" presId="urn:microsoft.com/office/officeart/2009/3/layout/HorizontalOrganizationChart#70"/>
    <dgm:cxn modelId="{D3C9C61E-B143-6849-8923-CB2692BB3224}" srcId="{4ADEE967-D264-9145-B0D1-B6F3C6C06E2B}" destId="{BEF086C7-68E0-4C43-809E-F987F708FAA9}" srcOrd="0" destOrd="0" parTransId="{91250A13-AFB6-3743-9330-059F6D171422}" sibTransId="{0E8A5F6E-5080-644B-A9A9-797B01B0B3E2}"/>
    <dgm:cxn modelId="{700FDF17-AC69-7143-B724-31D24D080996}" type="presParOf" srcId="{20E37C1B-7B69-014B-BDA8-CB96045A0AF3}" destId="{58C999F5-444A-0349-A69B-813F1D7DFD45}" srcOrd="0" destOrd="0" presId="urn:microsoft.com/office/officeart/2009/3/layout/HorizontalOrganizationChart#70"/>
    <dgm:cxn modelId="{A5B5DF04-0AF9-D24D-8842-48D4F5781848}" type="presParOf" srcId="{58C999F5-444A-0349-A69B-813F1D7DFD45}" destId="{EF5054BE-7594-0145-A237-FD205A903003}" srcOrd="0" destOrd="0" presId="urn:microsoft.com/office/officeart/2009/3/layout/HorizontalOrganizationChart#70"/>
    <dgm:cxn modelId="{3275F50B-5199-434C-8EA2-7B706283C594}" type="presParOf" srcId="{EF5054BE-7594-0145-A237-FD205A903003}" destId="{29000B2B-3690-C74D-B89C-C902C5622F7E}" srcOrd="0" destOrd="0" presId="urn:microsoft.com/office/officeart/2009/3/layout/HorizontalOrganizationChart#70"/>
    <dgm:cxn modelId="{7E69591F-1564-7B42-A290-4EB5B0C76ACD}" type="presParOf" srcId="{EF5054BE-7594-0145-A237-FD205A903003}" destId="{3B09B0B5-609C-054D-86E4-B80E9A130B73}" srcOrd="1" destOrd="0" presId="urn:microsoft.com/office/officeart/2009/3/layout/HorizontalOrganizationChart#70"/>
    <dgm:cxn modelId="{3652B1A6-BBED-244C-967E-3DF342A4B2DC}" type="presParOf" srcId="{58C999F5-444A-0349-A69B-813F1D7DFD45}" destId="{3D466E41-3FF7-704D-A65B-F057DEA9B9E9}" srcOrd="1" destOrd="0" presId="urn:microsoft.com/office/officeart/2009/3/layout/HorizontalOrganizationChart#70"/>
    <dgm:cxn modelId="{268F0932-99AD-8C4B-B1E4-16ACAE0457EE}" type="presParOf" srcId="{3D466E41-3FF7-704D-A65B-F057DEA9B9E9}" destId="{E5C8AA95-E727-134C-8A9E-9CCBD2F7D590}" srcOrd="0" destOrd="0" presId="urn:microsoft.com/office/officeart/2009/3/layout/HorizontalOrganizationChart#70"/>
    <dgm:cxn modelId="{F8A737BC-6702-1745-8E8D-5D34B76C0777}" type="presParOf" srcId="{3D466E41-3FF7-704D-A65B-F057DEA9B9E9}" destId="{1E4D9180-B9A9-8B40-88F6-122D259B9AD5}" srcOrd="1" destOrd="0" presId="urn:microsoft.com/office/officeart/2009/3/layout/HorizontalOrganizationChart#70"/>
    <dgm:cxn modelId="{D2B050EB-AD91-7C43-95B4-23DCD45BABDD}" type="presParOf" srcId="{1E4D9180-B9A9-8B40-88F6-122D259B9AD5}" destId="{4DDEE904-6BCA-FC4D-A5D9-B241431B2C7B}" srcOrd="0" destOrd="0" presId="urn:microsoft.com/office/officeart/2009/3/layout/HorizontalOrganizationChart#70"/>
    <dgm:cxn modelId="{01B7CACD-5789-4249-9C2D-36D3E173A4BE}" type="presParOf" srcId="{4DDEE904-6BCA-FC4D-A5D9-B241431B2C7B}" destId="{5853673F-12D5-3B4E-9D36-A8A57D8BDE12}" srcOrd="0" destOrd="0" presId="urn:microsoft.com/office/officeart/2009/3/layout/HorizontalOrganizationChart#70"/>
    <dgm:cxn modelId="{D09619C6-4A58-EC4D-92C4-09E87C4B1780}" type="presParOf" srcId="{4DDEE904-6BCA-FC4D-A5D9-B241431B2C7B}" destId="{4EC994A2-479C-FF40-9515-CEB51B6AA524}" srcOrd="1" destOrd="0" presId="urn:microsoft.com/office/officeart/2009/3/layout/HorizontalOrganizationChart#70"/>
    <dgm:cxn modelId="{CB7F9884-14F5-8448-ACA2-A61754ADC537}" type="presParOf" srcId="{1E4D9180-B9A9-8B40-88F6-122D259B9AD5}" destId="{EE2045F1-2625-354D-BDB8-1908F932A0FE}" srcOrd="1" destOrd="0" presId="urn:microsoft.com/office/officeart/2009/3/layout/HorizontalOrganizationChart#70"/>
    <dgm:cxn modelId="{7797FC6E-05D3-5F41-947F-D831C9CE502A}" type="presParOf" srcId="{EE2045F1-2625-354D-BDB8-1908F932A0FE}" destId="{5003A91B-F2F3-1540-A734-F494D91FA694}" srcOrd="0" destOrd="0" presId="urn:microsoft.com/office/officeart/2009/3/layout/HorizontalOrganizationChart#70"/>
    <dgm:cxn modelId="{46252488-A87B-1C4E-8F52-A336C990F934}" type="presParOf" srcId="{EE2045F1-2625-354D-BDB8-1908F932A0FE}" destId="{7531B6A8-34C5-6A43-898F-5DCA219A1CF7}" srcOrd="1" destOrd="0" presId="urn:microsoft.com/office/officeart/2009/3/layout/HorizontalOrganizationChart#70"/>
    <dgm:cxn modelId="{C0BA4AE7-2F07-F24C-816E-82AB6EE7278B}" type="presParOf" srcId="{7531B6A8-34C5-6A43-898F-5DCA219A1CF7}" destId="{9485038B-8251-AC47-8DDD-083FC74D5F54}" srcOrd="0" destOrd="0" presId="urn:microsoft.com/office/officeart/2009/3/layout/HorizontalOrganizationChart#70"/>
    <dgm:cxn modelId="{B035E7B5-E4A5-AF49-8C89-C13EB69BC29E}" type="presParOf" srcId="{9485038B-8251-AC47-8DDD-083FC74D5F54}" destId="{D4DB6EFC-D305-CD43-A8BB-5C429DE04E87}" srcOrd="0" destOrd="0" presId="urn:microsoft.com/office/officeart/2009/3/layout/HorizontalOrganizationChart#70"/>
    <dgm:cxn modelId="{46B96E9B-4478-084D-804A-1876DBA2C3C9}" type="presParOf" srcId="{9485038B-8251-AC47-8DDD-083FC74D5F54}" destId="{B6E282E0-5BCC-5F47-BC1E-9146048D598A}" srcOrd="1" destOrd="0" presId="urn:microsoft.com/office/officeart/2009/3/layout/HorizontalOrganizationChart#70"/>
    <dgm:cxn modelId="{621036DB-88F4-4040-8529-66BF2A3AEABC}" type="presParOf" srcId="{7531B6A8-34C5-6A43-898F-5DCA219A1CF7}" destId="{707880C9-00CB-614B-9DDE-B7462FAE66C4}" srcOrd="1" destOrd="0" presId="urn:microsoft.com/office/officeart/2009/3/layout/HorizontalOrganizationChart#70"/>
    <dgm:cxn modelId="{7CB1C60F-4CE2-2444-9F04-FB6AF0F11907}" type="presParOf" srcId="{7531B6A8-34C5-6A43-898F-5DCA219A1CF7}" destId="{B3966619-D7F7-6644-A04D-A68BC952192E}" srcOrd="2" destOrd="0" presId="urn:microsoft.com/office/officeart/2009/3/layout/HorizontalOrganizationChart#70"/>
    <dgm:cxn modelId="{428804DF-9D45-0340-9EE8-F50C72522084}" type="presParOf" srcId="{EE2045F1-2625-354D-BDB8-1908F932A0FE}" destId="{060FCF0E-28F2-874E-B26C-89E67C469777}" srcOrd="2" destOrd="0" presId="urn:microsoft.com/office/officeart/2009/3/layout/HorizontalOrganizationChart#70"/>
    <dgm:cxn modelId="{3F22A0C3-12EF-F04A-86B6-1BEED863767A}" type="presParOf" srcId="{EE2045F1-2625-354D-BDB8-1908F932A0FE}" destId="{BBAD7A4D-E8D2-C44E-849D-6D467F5CF4BB}" srcOrd="3" destOrd="0" presId="urn:microsoft.com/office/officeart/2009/3/layout/HorizontalOrganizationChart#70"/>
    <dgm:cxn modelId="{254FB576-9551-E44E-ADD8-C87B1E82F762}" type="presParOf" srcId="{BBAD7A4D-E8D2-C44E-849D-6D467F5CF4BB}" destId="{3D570FA9-904B-8B48-943F-512DB0F88EF7}" srcOrd="0" destOrd="0" presId="urn:microsoft.com/office/officeart/2009/3/layout/HorizontalOrganizationChart#70"/>
    <dgm:cxn modelId="{BF1527A0-B433-7342-97E0-7AE45B19145A}" type="presParOf" srcId="{3D570FA9-904B-8B48-943F-512DB0F88EF7}" destId="{C3396F94-4140-E049-BF62-326CEBEDF70A}" srcOrd="0" destOrd="0" presId="urn:microsoft.com/office/officeart/2009/3/layout/HorizontalOrganizationChart#70"/>
    <dgm:cxn modelId="{E47EB94B-7900-2241-80C0-5DF04290B20D}" type="presParOf" srcId="{3D570FA9-904B-8B48-943F-512DB0F88EF7}" destId="{8D8AA723-A853-B440-8F71-7530417AD7CA}" srcOrd="1" destOrd="0" presId="urn:microsoft.com/office/officeart/2009/3/layout/HorizontalOrganizationChart#70"/>
    <dgm:cxn modelId="{0AC91EA4-1DD5-6E43-B0F6-B1BD43609C29}" type="presParOf" srcId="{BBAD7A4D-E8D2-C44E-849D-6D467F5CF4BB}" destId="{560242AB-73EA-9B45-87C4-E03775E4440F}" srcOrd="1" destOrd="0" presId="urn:microsoft.com/office/officeart/2009/3/layout/HorizontalOrganizationChart#70"/>
    <dgm:cxn modelId="{4438F41A-3B28-E744-8D4D-158F16244191}" type="presParOf" srcId="{BBAD7A4D-E8D2-C44E-849D-6D467F5CF4BB}" destId="{6FDCC4D2-2A8C-8F47-ABB8-C71429A7FDB8}" srcOrd="2" destOrd="0" presId="urn:microsoft.com/office/officeart/2009/3/layout/HorizontalOrganizationChart#70"/>
    <dgm:cxn modelId="{C335C3AF-7877-7341-AD57-89B3022D1584}" type="presParOf" srcId="{EE2045F1-2625-354D-BDB8-1908F932A0FE}" destId="{594B30E5-11F4-ED43-AF6E-C81A1E02907E}" srcOrd="4" destOrd="0" presId="urn:microsoft.com/office/officeart/2009/3/layout/HorizontalOrganizationChart#70"/>
    <dgm:cxn modelId="{F2C48C87-3C4D-A942-BC7A-E4953200E72A}" type="presParOf" srcId="{EE2045F1-2625-354D-BDB8-1908F932A0FE}" destId="{248217E6-456C-3B46-82A4-DAE55C547B0F}" srcOrd="5" destOrd="0" presId="urn:microsoft.com/office/officeart/2009/3/layout/HorizontalOrganizationChart#70"/>
    <dgm:cxn modelId="{5BE3E97C-6394-1047-9D74-7FDE18292738}" type="presParOf" srcId="{248217E6-456C-3B46-82A4-DAE55C547B0F}" destId="{356753E7-DABF-6B4C-A6A3-1F42F9C0848D}" srcOrd="0" destOrd="0" presId="urn:microsoft.com/office/officeart/2009/3/layout/HorizontalOrganizationChart#70"/>
    <dgm:cxn modelId="{4292F4FC-0E2E-F24E-9DAE-FFA6AB404EC8}" type="presParOf" srcId="{356753E7-DABF-6B4C-A6A3-1F42F9C0848D}" destId="{79CD1CBA-FCDE-814C-BC5F-C94F8E0017CC}" srcOrd="0" destOrd="0" presId="urn:microsoft.com/office/officeart/2009/3/layout/HorizontalOrganizationChart#70"/>
    <dgm:cxn modelId="{5A98E518-78B1-8F49-936B-165FA5B03E85}" type="presParOf" srcId="{356753E7-DABF-6B4C-A6A3-1F42F9C0848D}" destId="{AE5AA2FE-2F1B-3D49-9D07-65B51915D8B9}" srcOrd="1" destOrd="0" presId="urn:microsoft.com/office/officeart/2009/3/layout/HorizontalOrganizationChart#70"/>
    <dgm:cxn modelId="{0E4406CB-5861-E14F-A014-06479FBF79AD}" type="presParOf" srcId="{248217E6-456C-3B46-82A4-DAE55C547B0F}" destId="{0087B813-24C1-CE4F-9E0A-5AA1C7A0B20E}" srcOrd="1" destOrd="0" presId="urn:microsoft.com/office/officeart/2009/3/layout/HorizontalOrganizationChart#70"/>
    <dgm:cxn modelId="{B46A7B36-FDB9-E841-964F-42D2D22A49F2}" type="presParOf" srcId="{248217E6-456C-3B46-82A4-DAE55C547B0F}" destId="{E2D50C04-5B88-E447-BC05-8885359D894C}" srcOrd="2" destOrd="0" presId="urn:microsoft.com/office/officeart/2009/3/layout/HorizontalOrganizationChart#70"/>
    <dgm:cxn modelId="{0F291AF5-7DC3-CB42-A692-846729C8DACE}" type="presParOf" srcId="{EE2045F1-2625-354D-BDB8-1908F932A0FE}" destId="{E127FA9C-DCFE-0C46-8D08-252A0EFDC51D}" srcOrd="6" destOrd="0" presId="urn:microsoft.com/office/officeart/2009/3/layout/HorizontalOrganizationChart#70"/>
    <dgm:cxn modelId="{9171C62B-47B2-F240-A582-88DDEA22DB38}" type="presParOf" srcId="{EE2045F1-2625-354D-BDB8-1908F932A0FE}" destId="{0B4C7367-C661-5348-A6BA-595299BDBEFA}" srcOrd="7" destOrd="0" presId="urn:microsoft.com/office/officeart/2009/3/layout/HorizontalOrganizationChart#70"/>
    <dgm:cxn modelId="{9E3E43B4-6241-9B42-8C2D-A04F58479D17}" type="presParOf" srcId="{0B4C7367-C661-5348-A6BA-595299BDBEFA}" destId="{22D50F30-EEB1-DA4D-B1C6-F13FEF1EC70E}" srcOrd="0" destOrd="0" presId="urn:microsoft.com/office/officeart/2009/3/layout/HorizontalOrganizationChart#70"/>
    <dgm:cxn modelId="{9121749E-E7C7-1545-B14A-1023A9CEE32F}" type="presParOf" srcId="{22D50F30-EEB1-DA4D-B1C6-F13FEF1EC70E}" destId="{F4EAF4A3-FC5B-554B-A01B-7ABD44029725}" srcOrd="0" destOrd="0" presId="urn:microsoft.com/office/officeart/2009/3/layout/HorizontalOrganizationChart#70"/>
    <dgm:cxn modelId="{CD4FA7E9-EF6A-1748-896D-2B77050FD5D1}" type="presParOf" srcId="{22D50F30-EEB1-DA4D-B1C6-F13FEF1EC70E}" destId="{5569CB6D-95DA-3D47-8C39-5B15BDD3B65A}" srcOrd="1" destOrd="0" presId="urn:microsoft.com/office/officeart/2009/3/layout/HorizontalOrganizationChart#70"/>
    <dgm:cxn modelId="{667A8283-7A74-A548-9DF7-17A98ECCE5D1}" type="presParOf" srcId="{0B4C7367-C661-5348-A6BA-595299BDBEFA}" destId="{9E3A9E43-337E-7F4A-BD83-05CA2AA81412}" srcOrd="1" destOrd="0" presId="urn:microsoft.com/office/officeart/2009/3/layout/HorizontalOrganizationChart#70"/>
    <dgm:cxn modelId="{3489618C-3730-0D49-976D-3C34320185DF}" type="presParOf" srcId="{0B4C7367-C661-5348-A6BA-595299BDBEFA}" destId="{A79D47B4-9002-5241-A20C-4A225C19449F}" srcOrd="2" destOrd="0" presId="urn:microsoft.com/office/officeart/2009/3/layout/HorizontalOrganizationChart#70"/>
    <dgm:cxn modelId="{CF69068E-8A61-BA4E-878A-B97EBA125B12}" type="presParOf" srcId="{1E4D9180-B9A9-8B40-88F6-122D259B9AD5}" destId="{7A910462-0041-0745-B02F-81FA416353C1}" srcOrd="2" destOrd="0" presId="urn:microsoft.com/office/officeart/2009/3/layout/HorizontalOrganizationChart#70"/>
    <dgm:cxn modelId="{E49470A6-C7D4-6749-9818-6492634B501B}" type="presParOf" srcId="{3D466E41-3FF7-704D-A65B-F057DEA9B9E9}" destId="{2E9626E4-AF31-2249-A320-1B5166F3EFB4}" srcOrd="2" destOrd="0" presId="urn:microsoft.com/office/officeart/2009/3/layout/HorizontalOrganizationChart#70"/>
    <dgm:cxn modelId="{AF4C8634-1F64-0549-9BC7-FDC2D175B472}" type="presParOf" srcId="{3D466E41-3FF7-704D-A65B-F057DEA9B9E9}" destId="{E4A9CCC8-0232-2845-A3E7-FA5568845A4D}" srcOrd="3" destOrd="0" presId="urn:microsoft.com/office/officeart/2009/3/layout/HorizontalOrganizationChart#70"/>
    <dgm:cxn modelId="{AFB87B2C-8225-FC44-B081-F8E33BDE28CA}" type="presParOf" srcId="{E4A9CCC8-0232-2845-A3E7-FA5568845A4D}" destId="{DE19ABCE-3FDF-E341-B90D-D932C3077B49}" srcOrd="0" destOrd="0" presId="urn:microsoft.com/office/officeart/2009/3/layout/HorizontalOrganizationChart#70"/>
    <dgm:cxn modelId="{151E5E68-EF43-D24B-98F3-CB87F20E3826}" type="presParOf" srcId="{DE19ABCE-3FDF-E341-B90D-D932C3077B49}" destId="{819C0203-9F71-724C-9889-75EB604BF496}" srcOrd="0" destOrd="0" presId="urn:microsoft.com/office/officeart/2009/3/layout/HorizontalOrganizationChart#70"/>
    <dgm:cxn modelId="{9A2C7695-1BA2-F04A-AEEA-ABC7479A6C10}" type="presParOf" srcId="{DE19ABCE-3FDF-E341-B90D-D932C3077B49}" destId="{1E0F491F-D330-344C-B05D-503D63CD746D}" srcOrd="1" destOrd="0" presId="urn:microsoft.com/office/officeart/2009/3/layout/HorizontalOrganizationChart#70"/>
    <dgm:cxn modelId="{D290A9D9-62B1-3B44-BAEB-92BF7C357D02}" type="presParOf" srcId="{E4A9CCC8-0232-2845-A3E7-FA5568845A4D}" destId="{72F789A9-48F3-3443-8009-DB8E7805257C}" srcOrd="1" destOrd="0" presId="urn:microsoft.com/office/officeart/2009/3/layout/HorizontalOrganizationChart#70"/>
    <dgm:cxn modelId="{D21A9324-F0D5-7448-B750-CBD566E2F7E7}" type="presParOf" srcId="{72F789A9-48F3-3443-8009-DB8E7805257C}" destId="{18A9FD41-1A0C-8F4A-815A-625E653AE34A}" srcOrd="0" destOrd="0" presId="urn:microsoft.com/office/officeart/2009/3/layout/HorizontalOrganizationChart#70"/>
    <dgm:cxn modelId="{C5D77302-6881-9D4B-A0CC-B63599135B43}" type="presParOf" srcId="{72F789A9-48F3-3443-8009-DB8E7805257C}" destId="{A2DE9F18-9A7F-264C-8D62-49EF170890AC}" srcOrd="1" destOrd="0" presId="urn:microsoft.com/office/officeart/2009/3/layout/HorizontalOrganizationChart#70"/>
    <dgm:cxn modelId="{8D5561F5-0BF0-FD4E-B270-29E48C103471}" type="presParOf" srcId="{A2DE9F18-9A7F-264C-8D62-49EF170890AC}" destId="{3CD0B178-CCF2-EB46-91F5-ACCEE61A2ACB}" srcOrd="0" destOrd="0" presId="urn:microsoft.com/office/officeart/2009/3/layout/HorizontalOrganizationChart#70"/>
    <dgm:cxn modelId="{660BB340-39E9-D244-980B-8DCFA64FB92F}" type="presParOf" srcId="{3CD0B178-CCF2-EB46-91F5-ACCEE61A2ACB}" destId="{F614E527-77DE-7244-B93F-851AC26D5930}" srcOrd="0" destOrd="0" presId="urn:microsoft.com/office/officeart/2009/3/layout/HorizontalOrganizationChart#70"/>
    <dgm:cxn modelId="{72C151EC-3953-2444-BB3A-317D09C26802}" type="presParOf" srcId="{3CD0B178-CCF2-EB46-91F5-ACCEE61A2ACB}" destId="{40065926-D5E5-8F43-A4B5-098B0D12B83E}" srcOrd="1" destOrd="0" presId="urn:microsoft.com/office/officeart/2009/3/layout/HorizontalOrganizationChart#70"/>
    <dgm:cxn modelId="{2D373D7C-C0D5-EE42-A811-6A4FDFE77838}" type="presParOf" srcId="{A2DE9F18-9A7F-264C-8D62-49EF170890AC}" destId="{91D19CB0-2EA4-4543-BCDB-BDE3D6BC6314}" srcOrd="1" destOrd="0" presId="urn:microsoft.com/office/officeart/2009/3/layout/HorizontalOrganizationChart#70"/>
    <dgm:cxn modelId="{E2912A57-E80E-9A43-A18F-20CFB05B86D6}" type="presParOf" srcId="{A2DE9F18-9A7F-264C-8D62-49EF170890AC}" destId="{31B13936-E77A-8E40-BF7B-D617E7053A8E}" srcOrd="2" destOrd="0" presId="urn:microsoft.com/office/officeart/2009/3/layout/HorizontalOrganizationChart#70"/>
    <dgm:cxn modelId="{754B929A-9A72-DB4D-984E-C30416A7E505}" type="presParOf" srcId="{72F789A9-48F3-3443-8009-DB8E7805257C}" destId="{170FE6D3-BC03-F446-B3DD-834B11FE18CA}" srcOrd="2" destOrd="0" presId="urn:microsoft.com/office/officeart/2009/3/layout/HorizontalOrganizationChart#70"/>
    <dgm:cxn modelId="{C5C55D8E-B078-E74D-80E9-893F031F5804}" type="presParOf" srcId="{72F789A9-48F3-3443-8009-DB8E7805257C}" destId="{8F3685D1-0C0A-684F-A729-4E8772E2E740}" srcOrd="3" destOrd="0" presId="urn:microsoft.com/office/officeart/2009/3/layout/HorizontalOrganizationChart#70"/>
    <dgm:cxn modelId="{BBD02571-8256-984B-A6BD-F4277978F708}" type="presParOf" srcId="{8F3685D1-0C0A-684F-A729-4E8772E2E740}" destId="{13E8A9B4-3CB0-DD47-962B-CC99A62705F2}" srcOrd="0" destOrd="0" presId="urn:microsoft.com/office/officeart/2009/3/layout/HorizontalOrganizationChart#70"/>
    <dgm:cxn modelId="{D3A68170-7E90-7344-B7EA-549215999D2D}" type="presParOf" srcId="{13E8A9B4-3CB0-DD47-962B-CC99A62705F2}" destId="{5B635AC4-CB1A-F24A-855C-BD8618A80C65}" srcOrd="0" destOrd="0" presId="urn:microsoft.com/office/officeart/2009/3/layout/HorizontalOrganizationChart#70"/>
    <dgm:cxn modelId="{3BF30ADE-D9F2-E843-915B-FC1251FD242E}" type="presParOf" srcId="{13E8A9B4-3CB0-DD47-962B-CC99A62705F2}" destId="{A11970F5-03E1-0949-938C-2DA19AE1081E}" srcOrd="1" destOrd="0" presId="urn:microsoft.com/office/officeart/2009/3/layout/HorizontalOrganizationChart#70"/>
    <dgm:cxn modelId="{FCB21B1A-08FB-0943-BD79-A9A478E4604D}" type="presParOf" srcId="{8F3685D1-0C0A-684F-A729-4E8772E2E740}" destId="{D8AAC3D8-7DB6-104C-BC2E-09D5A2627D8A}" srcOrd="1" destOrd="0" presId="urn:microsoft.com/office/officeart/2009/3/layout/HorizontalOrganizationChart#70"/>
    <dgm:cxn modelId="{452E1ABF-8288-B345-A1CD-FD63EA5B2CF4}" type="presParOf" srcId="{8F3685D1-0C0A-684F-A729-4E8772E2E740}" destId="{F36120CE-FF02-6F49-ABB7-BB51517AD5CF}" srcOrd="2" destOrd="0" presId="urn:microsoft.com/office/officeart/2009/3/layout/HorizontalOrganizationChart#70"/>
    <dgm:cxn modelId="{61B0120F-BE70-EE4F-BB59-B4900C345DBD}" type="presParOf" srcId="{72F789A9-48F3-3443-8009-DB8E7805257C}" destId="{40E3AB3E-6206-1E4A-967A-EA3ECFA12E23}" srcOrd="4" destOrd="0" presId="urn:microsoft.com/office/officeart/2009/3/layout/HorizontalOrganizationChart#70"/>
    <dgm:cxn modelId="{A89E4666-A056-604F-966D-19A3824F72A5}" type="presParOf" srcId="{72F789A9-48F3-3443-8009-DB8E7805257C}" destId="{35EB04E7-7CCB-4C4E-BE6F-620B80D2DE7E}" srcOrd="5" destOrd="0" presId="urn:microsoft.com/office/officeart/2009/3/layout/HorizontalOrganizationChart#70"/>
    <dgm:cxn modelId="{B6FC322D-8155-AB48-949E-86172D55CE93}" type="presParOf" srcId="{35EB04E7-7CCB-4C4E-BE6F-620B80D2DE7E}" destId="{3346101D-B184-4D4B-B977-4A3269D5207E}" srcOrd="0" destOrd="0" presId="urn:microsoft.com/office/officeart/2009/3/layout/HorizontalOrganizationChart#70"/>
    <dgm:cxn modelId="{6BD49666-C344-FA46-985F-D7BF7D2CE7FE}" type="presParOf" srcId="{3346101D-B184-4D4B-B977-4A3269D5207E}" destId="{6E545C8B-4226-CE42-BE9D-2D88B7CE34D8}" srcOrd="0" destOrd="0" presId="urn:microsoft.com/office/officeart/2009/3/layout/HorizontalOrganizationChart#70"/>
    <dgm:cxn modelId="{D809638A-004C-FC49-A93B-8B7459216000}" type="presParOf" srcId="{3346101D-B184-4D4B-B977-4A3269D5207E}" destId="{4E063B5D-0D6E-FA48-B5B0-B45863C50288}" srcOrd="1" destOrd="0" presId="urn:microsoft.com/office/officeart/2009/3/layout/HorizontalOrganizationChart#70"/>
    <dgm:cxn modelId="{403613AF-890A-5F44-8BE3-4B5C5D895D24}" type="presParOf" srcId="{35EB04E7-7CCB-4C4E-BE6F-620B80D2DE7E}" destId="{EFB84D21-3A07-8D4B-BCCA-553E302CCD9C}" srcOrd="1" destOrd="0" presId="urn:microsoft.com/office/officeart/2009/3/layout/HorizontalOrganizationChart#70"/>
    <dgm:cxn modelId="{56A14204-4D23-6E42-A468-886D17F72895}" type="presParOf" srcId="{35EB04E7-7CCB-4C4E-BE6F-620B80D2DE7E}" destId="{21B7A9F0-A743-E145-B4AC-71750AE79EC9}" srcOrd="2" destOrd="0" presId="urn:microsoft.com/office/officeart/2009/3/layout/HorizontalOrganizationChart#70"/>
    <dgm:cxn modelId="{3DE8C140-517E-8641-B7C8-FAF4CBDBA90F}" type="presParOf" srcId="{E4A9CCC8-0232-2845-A3E7-FA5568845A4D}" destId="{83C99B27-DFB8-9D43-A4BF-89D6C1DDCC2D}" srcOrd="2" destOrd="0" presId="urn:microsoft.com/office/officeart/2009/3/layout/HorizontalOrganizationChart#70"/>
    <dgm:cxn modelId="{F1F78BB3-2EC1-0343-98B9-E9FE449EF0C4}" type="presParOf" srcId="{3D466E41-3FF7-704D-A65B-F057DEA9B9E9}" destId="{F50DEC67-F75D-8F42-A5B2-0C6BDE6FE76B}" srcOrd="4" destOrd="0" presId="urn:microsoft.com/office/officeart/2009/3/layout/HorizontalOrganizationChart#70"/>
    <dgm:cxn modelId="{32C85807-376E-3D4A-AF7B-839D067CD295}" type="presParOf" srcId="{3D466E41-3FF7-704D-A65B-F057DEA9B9E9}" destId="{A7E3072A-A7EE-3C4A-944F-F58C649BA7B7}" srcOrd="5" destOrd="0" presId="urn:microsoft.com/office/officeart/2009/3/layout/HorizontalOrganizationChart#70"/>
    <dgm:cxn modelId="{EEDEAE9A-1B10-1B40-BBE5-93E00CA9F19A}" type="presParOf" srcId="{A7E3072A-A7EE-3C4A-944F-F58C649BA7B7}" destId="{FF1EF20B-4D7D-334B-9B02-D5631FE5526A}" srcOrd="0" destOrd="0" presId="urn:microsoft.com/office/officeart/2009/3/layout/HorizontalOrganizationChart#70"/>
    <dgm:cxn modelId="{EA622593-40B3-B04C-933F-FE5CCE8502E7}" type="presParOf" srcId="{FF1EF20B-4D7D-334B-9B02-D5631FE5526A}" destId="{13671697-C0A9-E547-888C-5EBC70C6754F}" srcOrd="0" destOrd="0" presId="urn:microsoft.com/office/officeart/2009/3/layout/HorizontalOrganizationChart#70"/>
    <dgm:cxn modelId="{0A5979A2-2D1B-E442-8865-085CA9AE48B0}" type="presParOf" srcId="{FF1EF20B-4D7D-334B-9B02-D5631FE5526A}" destId="{D218F4D3-95E8-7447-9D7C-9C65C1774ADB}" srcOrd="1" destOrd="0" presId="urn:microsoft.com/office/officeart/2009/3/layout/HorizontalOrganizationChart#70"/>
    <dgm:cxn modelId="{FE128FD4-FA2E-2B4F-A4AF-3F70542B5334}" type="presParOf" srcId="{A7E3072A-A7EE-3C4A-944F-F58C649BA7B7}" destId="{BF2450B0-6BE6-7A4C-8E1E-E7D79393C3D0}" srcOrd="1" destOrd="0" presId="urn:microsoft.com/office/officeart/2009/3/layout/HorizontalOrganizationChart#70"/>
    <dgm:cxn modelId="{B76D5D04-EA8E-DF48-B587-8196F486761C}" type="presParOf" srcId="{A7E3072A-A7EE-3C4A-944F-F58C649BA7B7}" destId="{D305D1EC-88E9-B646-9657-E88D4895264D}" srcOrd="2" destOrd="0" presId="urn:microsoft.com/office/officeart/2009/3/layout/HorizontalOrganizationChart#70"/>
    <dgm:cxn modelId="{EAD97727-0E4C-F547-B096-B2C67802A734}" type="presParOf" srcId="{58C999F5-444A-0349-A69B-813F1D7DFD45}" destId="{57FB1A2C-DA1F-0A43-B052-1C4C6A5D5665}" srcOrd="2" destOrd="0" presId="urn:microsoft.com/office/officeart/2009/3/layout/HorizontalOrganizationChart#7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5.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1" loCatId="" qsTypeId="urn:microsoft.com/office/officeart/2005/8/quickstyle/simple1#81" qsCatId="simple" csTypeId="urn:microsoft.com/office/officeart/2005/8/colors/accent2_1#82"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EA35F399-42FE-9244-B85A-75784F7E7952}" type="presOf" srcId="{3DF71DAF-6F89-CC4C-851F-659E209968B2}" destId="{18A9FD41-1A0C-8F4A-815A-625E653AE34A}" srcOrd="0" destOrd="0" presId="urn:microsoft.com/office/officeart/2009/3/layout/HorizontalOrganizationChart#71"/>
    <dgm:cxn modelId="{3B86C71D-04D2-ED48-930D-946EBE396841}" type="presOf" srcId="{79708798-F93B-AB45-811E-92744295A56F}" destId="{CFEE6A88-30F4-E743-B12B-1B57700E68A5}" srcOrd="1" destOrd="0" presId="urn:microsoft.com/office/officeart/2009/3/layout/HorizontalOrganizationChart#71"/>
    <dgm:cxn modelId="{9F891EAA-1F31-F74C-8179-B94405C39FFB}" srcId="{8C8A42D1-4B64-2B4E-AE4A-6A24BB4BBC85}" destId="{5E694BDE-872B-CB4B-B848-A1DF20831124}" srcOrd="2" destOrd="0" parTransId="{FBAD41DC-EE51-AD4A-B195-8EC75846A75D}" sibTransId="{6A0CA26E-0BD3-6844-9636-4AFF6CE0C93D}"/>
    <dgm:cxn modelId="{9FECF065-B71B-A544-9EB4-B151C1BC934D}" type="presOf" srcId="{B3A3B973-E202-8B47-9C70-5AE5E5555F4C}" destId="{F614E527-77DE-7244-B93F-851AC26D5930}" srcOrd="0" destOrd="0" presId="urn:microsoft.com/office/officeart/2009/3/layout/HorizontalOrganizationChart#71"/>
    <dgm:cxn modelId="{F272F2F2-7577-E043-86C2-814B88F49E0A}" type="presOf" srcId="{FBAD41DC-EE51-AD4A-B195-8EC75846A75D}" destId="{76856A48-495B-9649-A3CC-CFBD572F8402}" srcOrd="0" destOrd="0" presId="urn:microsoft.com/office/officeart/2009/3/layout/HorizontalOrganizationChart#71"/>
    <dgm:cxn modelId="{A8B90D81-ED5E-1542-988B-703A6C7FD862}" type="presOf" srcId="{5E694BDE-872B-CB4B-B848-A1DF20831124}" destId="{9086B711-0879-4A4E-9D1D-9A40265AF16D}" srcOrd="0" destOrd="0" presId="urn:microsoft.com/office/officeart/2009/3/layout/HorizontalOrganizationChart#71"/>
    <dgm:cxn modelId="{E0F314E4-E8C9-794A-A4CC-5C31CFF1AF5B}" type="presOf" srcId="{79708798-F93B-AB45-811E-92744295A56F}" destId="{0A4337B8-14C7-794C-8807-1CC8750A9F50}" srcOrd="0" destOrd="0" presId="urn:microsoft.com/office/officeart/2009/3/layout/HorizontalOrganizationChart#71"/>
    <dgm:cxn modelId="{B11185FA-F40E-804B-AF97-4140BD63BCD0}" type="presOf" srcId="{3185565C-B8D5-B14E-987A-C1E8EBB4CB4F}" destId="{20E37C1B-7B69-014B-BDA8-CB96045A0AF3}" srcOrd="0" destOrd="0" presId="urn:microsoft.com/office/officeart/2009/3/layout/HorizontalOrganizationChart#71"/>
    <dgm:cxn modelId="{A628EF32-F411-2141-A8AC-FA47FD795359}" srcId="{8C8A42D1-4B64-2B4E-AE4A-6A24BB4BBC85}" destId="{79708798-F93B-AB45-811E-92744295A56F}" srcOrd="1" destOrd="0" parTransId="{445F804B-53E8-D44B-B90F-9FF5B65AC67F}" sibTransId="{098E9567-FE48-6544-82EA-45320321CECE}"/>
    <dgm:cxn modelId="{3B8298B8-FAC0-884F-9889-29C7F856D9BB}" type="presOf" srcId="{5E694BDE-872B-CB4B-B848-A1DF20831124}" destId="{E6AE0372-46C7-A148-8CF8-F0807F66F9DE}" srcOrd="1" destOrd="0" presId="urn:microsoft.com/office/officeart/2009/3/layout/HorizontalOrganizationChart#71"/>
    <dgm:cxn modelId="{DAE70FEA-935B-084E-BAD1-AC796EA39979}" type="presOf" srcId="{B3A3B973-E202-8B47-9C70-5AE5E5555F4C}" destId="{40065926-D5E5-8F43-A4B5-098B0D12B83E}" srcOrd="1" destOrd="0" presId="urn:microsoft.com/office/officeart/2009/3/layout/HorizontalOrganizationChart#71"/>
    <dgm:cxn modelId="{22946779-9AE8-B74E-80ED-16C60800CE8A}" type="presOf" srcId="{8C8A42D1-4B64-2B4E-AE4A-6A24BB4BBC85}" destId="{B0D40242-94E3-794C-AA20-10341F5AADF1}" srcOrd="0" destOrd="0" presId="urn:microsoft.com/office/officeart/2009/3/layout/HorizontalOrganizationChart#71"/>
    <dgm:cxn modelId="{43E0617B-EAA3-A64C-AD32-AC22D9B82465}" srcId="{3185565C-B8D5-B14E-987A-C1E8EBB4CB4F}" destId="{8C8A42D1-4B64-2B4E-AE4A-6A24BB4BBC85}" srcOrd="0" destOrd="0" parTransId="{B57E4992-3C2D-1041-97E2-1F739812F854}" sibTransId="{18A8DC0B-DB92-8144-9CFC-B881C8266B5F}"/>
    <dgm:cxn modelId="{73DF7545-1A58-6947-BA44-591CC3B710FF}" srcId="{8C8A42D1-4B64-2B4E-AE4A-6A24BB4BBC85}" destId="{B3A3B973-E202-8B47-9C70-5AE5E5555F4C}" srcOrd="0" destOrd="0" parTransId="{3DF71DAF-6F89-CC4C-851F-659E209968B2}" sibTransId="{0C766226-655E-1D4D-9B88-FAC280A2231C}"/>
    <dgm:cxn modelId="{F03931ED-C905-B94B-AD73-72EFEB11239D}" type="presOf" srcId="{8C8A42D1-4B64-2B4E-AE4A-6A24BB4BBC85}" destId="{C4BD8591-0FAA-8747-9B3A-8E5BB8BD86E4}" srcOrd="1" destOrd="0" presId="urn:microsoft.com/office/officeart/2009/3/layout/HorizontalOrganizationChart#71"/>
    <dgm:cxn modelId="{DBB5624C-CD83-C948-A2B0-4C4274E974B6}" type="presOf" srcId="{445F804B-53E8-D44B-B90F-9FF5B65AC67F}" destId="{59A05EF3-7ADA-0C4C-B25C-08BDFDB89A17}" srcOrd="0" destOrd="0" presId="urn:microsoft.com/office/officeart/2009/3/layout/HorizontalOrganizationChart#71"/>
    <dgm:cxn modelId="{51E6A49B-24EE-9248-BC6B-64DC2C66BBE8}" type="presParOf" srcId="{20E37C1B-7B69-014B-BDA8-CB96045A0AF3}" destId="{CD152495-1EB2-684C-B631-F7DCE1DCEC3E}" srcOrd="0" destOrd="0" presId="urn:microsoft.com/office/officeart/2009/3/layout/HorizontalOrganizationChart#71"/>
    <dgm:cxn modelId="{E2961909-177E-FF47-B8F6-CD1BD6D41BBA}" type="presParOf" srcId="{CD152495-1EB2-684C-B631-F7DCE1DCEC3E}" destId="{D7BDA027-3E11-1246-BCA2-1599B13D699E}" srcOrd="0" destOrd="0" presId="urn:microsoft.com/office/officeart/2009/3/layout/HorizontalOrganizationChart#71"/>
    <dgm:cxn modelId="{3310C57D-57E5-334B-ADC4-4D6784991DE4}" type="presParOf" srcId="{D7BDA027-3E11-1246-BCA2-1599B13D699E}" destId="{B0D40242-94E3-794C-AA20-10341F5AADF1}" srcOrd="0" destOrd="0" presId="urn:microsoft.com/office/officeart/2009/3/layout/HorizontalOrganizationChart#71"/>
    <dgm:cxn modelId="{894A4A51-27DE-5C41-8D7D-7CF8C7FC3DB6}" type="presParOf" srcId="{D7BDA027-3E11-1246-BCA2-1599B13D699E}" destId="{C4BD8591-0FAA-8747-9B3A-8E5BB8BD86E4}" srcOrd="1" destOrd="0" presId="urn:microsoft.com/office/officeart/2009/3/layout/HorizontalOrganizationChart#71"/>
    <dgm:cxn modelId="{ECB703D9-85F7-7443-99E7-50BF513E1BD0}" type="presParOf" srcId="{CD152495-1EB2-684C-B631-F7DCE1DCEC3E}" destId="{5EE85DDD-8ABD-CC49-9117-98F29C218252}" srcOrd="1" destOrd="0" presId="urn:microsoft.com/office/officeart/2009/3/layout/HorizontalOrganizationChart#71"/>
    <dgm:cxn modelId="{7D4997D0-5A5D-E044-ABFE-838BDAC67BD5}" type="presParOf" srcId="{5EE85DDD-8ABD-CC49-9117-98F29C218252}" destId="{18A9FD41-1A0C-8F4A-815A-625E653AE34A}" srcOrd="0" destOrd="0" presId="urn:microsoft.com/office/officeart/2009/3/layout/HorizontalOrganizationChart#71"/>
    <dgm:cxn modelId="{7E277EEE-83CC-0848-97FA-B97CF9D99C9E}" type="presParOf" srcId="{5EE85DDD-8ABD-CC49-9117-98F29C218252}" destId="{A2DE9F18-9A7F-264C-8D62-49EF170890AC}" srcOrd="1" destOrd="0" presId="urn:microsoft.com/office/officeart/2009/3/layout/HorizontalOrganizationChart#71"/>
    <dgm:cxn modelId="{41C5CB21-87AF-8D4B-B4D9-EB6B49FADF22}" type="presParOf" srcId="{A2DE9F18-9A7F-264C-8D62-49EF170890AC}" destId="{3CD0B178-CCF2-EB46-91F5-ACCEE61A2ACB}" srcOrd="0" destOrd="0" presId="urn:microsoft.com/office/officeart/2009/3/layout/HorizontalOrganizationChart#71"/>
    <dgm:cxn modelId="{5E139D89-0FAD-5E4C-8CAE-52EA4028DA52}" type="presParOf" srcId="{3CD0B178-CCF2-EB46-91F5-ACCEE61A2ACB}" destId="{F614E527-77DE-7244-B93F-851AC26D5930}" srcOrd="0" destOrd="0" presId="urn:microsoft.com/office/officeart/2009/3/layout/HorizontalOrganizationChart#71"/>
    <dgm:cxn modelId="{0E5F42B9-44F8-7B46-8D52-719C811EB100}" type="presParOf" srcId="{3CD0B178-CCF2-EB46-91F5-ACCEE61A2ACB}" destId="{40065926-D5E5-8F43-A4B5-098B0D12B83E}" srcOrd="1" destOrd="0" presId="urn:microsoft.com/office/officeart/2009/3/layout/HorizontalOrganizationChart#71"/>
    <dgm:cxn modelId="{C049B9AB-46C9-024E-9FB7-78774B17C3E0}" type="presParOf" srcId="{A2DE9F18-9A7F-264C-8D62-49EF170890AC}" destId="{91D19CB0-2EA4-4543-BCDB-BDE3D6BC6314}" srcOrd="1" destOrd="0" presId="urn:microsoft.com/office/officeart/2009/3/layout/HorizontalOrganizationChart#71"/>
    <dgm:cxn modelId="{7419610D-AB13-894B-AEC2-4B72F46100F2}" type="presParOf" srcId="{A2DE9F18-9A7F-264C-8D62-49EF170890AC}" destId="{31B13936-E77A-8E40-BF7B-D617E7053A8E}" srcOrd="2" destOrd="0" presId="urn:microsoft.com/office/officeart/2009/3/layout/HorizontalOrganizationChart#71"/>
    <dgm:cxn modelId="{A585F07D-3AA3-FE44-885B-A5C33E8BF6EC}" type="presParOf" srcId="{5EE85DDD-8ABD-CC49-9117-98F29C218252}" destId="{59A05EF3-7ADA-0C4C-B25C-08BDFDB89A17}" srcOrd="2" destOrd="0" presId="urn:microsoft.com/office/officeart/2009/3/layout/HorizontalOrganizationChart#71"/>
    <dgm:cxn modelId="{B2D7CA0D-C148-804B-8D4F-49AEEDC08A76}" type="presParOf" srcId="{5EE85DDD-8ABD-CC49-9117-98F29C218252}" destId="{57CF0732-E14B-CB4E-BC2F-295F1E981CFD}" srcOrd="3" destOrd="0" presId="urn:microsoft.com/office/officeart/2009/3/layout/HorizontalOrganizationChart#71"/>
    <dgm:cxn modelId="{FE363200-89DA-E94D-BCFD-BF0C4E14D706}" type="presParOf" srcId="{57CF0732-E14B-CB4E-BC2F-295F1E981CFD}" destId="{6D3D4BFE-299D-0E41-BE1F-391C3F2DB108}" srcOrd="0" destOrd="0" presId="urn:microsoft.com/office/officeart/2009/3/layout/HorizontalOrganizationChart#71"/>
    <dgm:cxn modelId="{2AB89996-3451-A441-B279-CAE2DD506F50}" type="presParOf" srcId="{6D3D4BFE-299D-0E41-BE1F-391C3F2DB108}" destId="{0A4337B8-14C7-794C-8807-1CC8750A9F50}" srcOrd="0" destOrd="0" presId="urn:microsoft.com/office/officeart/2009/3/layout/HorizontalOrganizationChart#71"/>
    <dgm:cxn modelId="{7689C2AB-AD96-DE4C-A7FE-566B822845EE}" type="presParOf" srcId="{6D3D4BFE-299D-0E41-BE1F-391C3F2DB108}" destId="{CFEE6A88-30F4-E743-B12B-1B57700E68A5}" srcOrd="1" destOrd="0" presId="urn:microsoft.com/office/officeart/2009/3/layout/HorizontalOrganizationChart#71"/>
    <dgm:cxn modelId="{8B337C28-351E-D54F-B929-9EE398D43665}" type="presParOf" srcId="{57CF0732-E14B-CB4E-BC2F-295F1E981CFD}" destId="{DA12BBB9-90BE-1940-BBF0-6AE940A25DAE}" srcOrd="1" destOrd="0" presId="urn:microsoft.com/office/officeart/2009/3/layout/HorizontalOrganizationChart#71"/>
    <dgm:cxn modelId="{D80154FA-C7A7-9049-9E2C-60F259B9561A}" type="presParOf" srcId="{57CF0732-E14B-CB4E-BC2F-295F1E981CFD}" destId="{BDBD1164-79CB-8049-A214-B69D1B0D29F8}" srcOrd="2" destOrd="0" presId="urn:microsoft.com/office/officeart/2009/3/layout/HorizontalOrganizationChart#71"/>
    <dgm:cxn modelId="{47991B0A-875D-5241-804D-2B0B58939E94}" type="presParOf" srcId="{5EE85DDD-8ABD-CC49-9117-98F29C218252}" destId="{76856A48-495B-9649-A3CC-CFBD572F8402}" srcOrd="4" destOrd="0" presId="urn:microsoft.com/office/officeart/2009/3/layout/HorizontalOrganizationChart#71"/>
    <dgm:cxn modelId="{7A7BC13F-8110-D644-9CC7-9F2FD9EA7D80}" type="presParOf" srcId="{5EE85DDD-8ABD-CC49-9117-98F29C218252}" destId="{222E5572-6C08-B840-956E-2273317309F8}" srcOrd="5" destOrd="0" presId="urn:microsoft.com/office/officeart/2009/3/layout/HorizontalOrganizationChart#71"/>
    <dgm:cxn modelId="{200A9388-BA89-994C-B0F2-29F7A194C277}" type="presParOf" srcId="{222E5572-6C08-B840-956E-2273317309F8}" destId="{5849C188-1F03-DD41-B2D2-1D1F1A3E8233}" srcOrd="0" destOrd="0" presId="urn:microsoft.com/office/officeart/2009/3/layout/HorizontalOrganizationChart#71"/>
    <dgm:cxn modelId="{DB63CE6A-250B-2243-9325-37D004B868FF}" type="presParOf" srcId="{5849C188-1F03-DD41-B2D2-1D1F1A3E8233}" destId="{9086B711-0879-4A4E-9D1D-9A40265AF16D}" srcOrd="0" destOrd="0" presId="urn:microsoft.com/office/officeart/2009/3/layout/HorizontalOrganizationChart#71"/>
    <dgm:cxn modelId="{755A5E1E-7CDA-5749-B49E-A65B4B463FA5}" type="presParOf" srcId="{5849C188-1F03-DD41-B2D2-1D1F1A3E8233}" destId="{E6AE0372-46C7-A148-8CF8-F0807F66F9DE}" srcOrd="1" destOrd="0" presId="urn:microsoft.com/office/officeart/2009/3/layout/HorizontalOrganizationChart#71"/>
    <dgm:cxn modelId="{9AA4BB39-E4EC-7745-BBB5-4D71105A6BAE}" type="presParOf" srcId="{222E5572-6C08-B840-956E-2273317309F8}" destId="{805F65B4-5522-9545-A82D-8BE7E1433922}" srcOrd="1" destOrd="0" presId="urn:microsoft.com/office/officeart/2009/3/layout/HorizontalOrganizationChart#71"/>
    <dgm:cxn modelId="{3CC85618-4E68-5749-B830-A6A103918A90}" type="presParOf" srcId="{222E5572-6C08-B840-956E-2273317309F8}" destId="{87402AF5-E8F7-C749-B801-599F16CE9D2E}" srcOrd="2" destOrd="0" presId="urn:microsoft.com/office/officeart/2009/3/layout/HorizontalOrganizationChart#71"/>
    <dgm:cxn modelId="{6CBEB776-84D1-9B4B-9C76-EA41CB318010}" type="presParOf" srcId="{CD152495-1EB2-684C-B631-F7DCE1DCEC3E}" destId="{D03B0D7D-1F9B-6442-96A6-DAE882A4668A}" srcOrd="2" destOrd="0" presId="urn:microsoft.com/office/officeart/2009/3/layout/HorizontalOrganizationChart#7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6.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2" loCatId="" qsTypeId="urn:microsoft.com/office/officeart/2005/8/quickstyle/simple1#82" qsCatId="simple" csTypeId="urn:microsoft.com/office/officeart/2005/8/colors/accent2_1#83"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B0AA8256-6DFE-FE4F-96EB-8CB53A31612D}" type="presOf" srcId="{3DF71DAF-6F89-CC4C-851F-659E209968B2}" destId="{18A9FD41-1A0C-8F4A-815A-625E653AE34A}" srcOrd="0" destOrd="0" presId="urn:microsoft.com/office/officeart/2009/3/layout/HorizontalOrganizationChart#72"/>
    <dgm:cxn modelId="{FE77C3BE-BC10-AE47-A9B3-DCB43ECE111B}" type="presOf" srcId="{8C8A42D1-4B64-2B4E-AE4A-6A24BB4BBC85}" destId="{C4BD8591-0FAA-8747-9B3A-8E5BB8BD86E4}" srcOrd="1" destOrd="0" presId="urn:microsoft.com/office/officeart/2009/3/layout/HorizontalOrganizationChart#72"/>
    <dgm:cxn modelId="{DF3523A3-6AB3-3344-9406-5F9DBE965FA4}" type="presOf" srcId="{5E694BDE-872B-CB4B-B848-A1DF20831124}" destId="{9086B711-0879-4A4E-9D1D-9A40265AF16D}" srcOrd="0" destOrd="0" presId="urn:microsoft.com/office/officeart/2009/3/layout/HorizontalOrganizationChart#72"/>
    <dgm:cxn modelId="{9F891EAA-1F31-F74C-8179-B94405C39FFB}" srcId="{8C8A42D1-4B64-2B4E-AE4A-6A24BB4BBC85}" destId="{5E694BDE-872B-CB4B-B848-A1DF20831124}" srcOrd="2" destOrd="0" parTransId="{FBAD41DC-EE51-AD4A-B195-8EC75846A75D}" sibTransId="{6A0CA26E-0BD3-6844-9636-4AFF6CE0C93D}"/>
    <dgm:cxn modelId="{D8BEA57F-DB43-224A-BE70-7B5AD7CE04BB}" type="presOf" srcId="{79708798-F93B-AB45-811E-92744295A56F}" destId="{0A4337B8-14C7-794C-8807-1CC8750A9F50}" srcOrd="0" destOrd="0" presId="urn:microsoft.com/office/officeart/2009/3/layout/HorizontalOrganizationChart#72"/>
    <dgm:cxn modelId="{424EB5EC-D755-7048-8EC1-4652DA3E3EAF}" type="presOf" srcId="{8C8A42D1-4B64-2B4E-AE4A-6A24BB4BBC85}" destId="{B0D40242-94E3-794C-AA20-10341F5AADF1}" srcOrd="0" destOrd="0" presId="urn:microsoft.com/office/officeart/2009/3/layout/HorizontalOrganizationChart#72"/>
    <dgm:cxn modelId="{6C958358-9939-1E42-BD09-DCC5C977A6DF}" type="presOf" srcId="{5E694BDE-872B-CB4B-B848-A1DF20831124}" destId="{E6AE0372-46C7-A148-8CF8-F0807F66F9DE}" srcOrd="1" destOrd="0" presId="urn:microsoft.com/office/officeart/2009/3/layout/HorizontalOrganizationChart#72"/>
    <dgm:cxn modelId="{DF718BA5-4599-894D-B1E4-E5B821839251}" type="presOf" srcId="{B3A3B973-E202-8B47-9C70-5AE5E5555F4C}" destId="{40065926-D5E5-8F43-A4B5-098B0D12B83E}" srcOrd="1" destOrd="0" presId="urn:microsoft.com/office/officeart/2009/3/layout/HorizontalOrganizationChart#72"/>
    <dgm:cxn modelId="{A628EF32-F411-2141-A8AC-FA47FD795359}" srcId="{8C8A42D1-4B64-2B4E-AE4A-6A24BB4BBC85}" destId="{79708798-F93B-AB45-811E-92744295A56F}" srcOrd="1" destOrd="0" parTransId="{445F804B-53E8-D44B-B90F-9FF5B65AC67F}" sibTransId="{098E9567-FE48-6544-82EA-45320321CECE}"/>
    <dgm:cxn modelId="{75E01F15-BE69-FE45-B512-DBA92A4007C7}" type="presOf" srcId="{79708798-F93B-AB45-811E-92744295A56F}" destId="{CFEE6A88-30F4-E743-B12B-1B57700E68A5}" srcOrd="1" destOrd="0" presId="urn:microsoft.com/office/officeart/2009/3/layout/HorizontalOrganizationChart#72"/>
    <dgm:cxn modelId="{A0C874F6-A1FB-724B-84E8-4158E1B583E9}" type="presOf" srcId="{B3A3B973-E202-8B47-9C70-5AE5E5555F4C}" destId="{F614E527-77DE-7244-B93F-851AC26D5930}" srcOrd="0" destOrd="0" presId="urn:microsoft.com/office/officeart/2009/3/layout/HorizontalOrganizationChart#72"/>
    <dgm:cxn modelId="{43E0617B-EAA3-A64C-AD32-AC22D9B82465}" srcId="{3185565C-B8D5-B14E-987A-C1E8EBB4CB4F}" destId="{8C8A42D1-4B64-2B4E-AE4A-6A24BB4BBC85}" srcOrd="0" destOrd="0" parTransId="{B57E4992-3C2D-1041-97E2-1F739812F854}" sibTransId="{18A8DC0B-DB92-8144-9CFC-B881C8266B5F}"/>
    <dgm:cxn modelId="{73DF7545-1A58-6947-BA44-591CC3B710FF}" srcId="{8C8A42D1-4B64-2B4E-AE4A-6A24BB4BBC85}" destId="{B3A3B973-E202-8B47-9C70-5AE5E5555F4C}" srcOrd="0" destOrd="0" parTransId="{3DF71DAF-6F89-CC4C-851F-659E209968B2}" sibTransId="{0C766226-655E-1D4D-9B88-FAC280A2231C}"/>
    <dgm:cxn modelId="{E00C6C30-CDCA-2342-A02B-3B66386A8A13}" type="presOf" srcId="{FBAD41DC-EE51-AD4A-B195-8EC75846A75D}" destId="{76856A48-495B-9649-A3CC-CFBD572F8402}" srcOrd="0" destOrd="0" presId="urn:microsoft.com/office/officeart/2009/3/layout/HorizontalOrganizationChart#72"/>
    <dgm:cxn modelId="{67D6C71F-89F1-C044-B5CE-374F3B37A0F5}" type="presOf" srcId="{3185565C-B8D5-B14E-987A-C1E8EBB4CB4F}" destId="{20E37C1B-7B69-014B-BDA8-CB96045A0AF3}" srcOrd="0" destOrd="0" presId="urn:microsoft.com/office/officeart/2009/3/layout/HorizontalOrganizationChart#72"/>
    <dgm:cxn modelId="{FADB532D-EDDA-0C41-9617-0BE4E9675885}" type="presOf" srcId="{445F804B-53E8-D44B-B90F-9FF5B65AC67F}" destId="{59A05EF3-7ADA-0C4C-B25C-08BDFDB89A17}" srcOrd="0" destOrd="0" presId="urn:microsoft.com/office/officeart/2009/3/layout/HorizontalOrganizationChart#72"/>
    <dgm:cxn modelId="{491F954F-403E-F84F-B680-A4E8F07B7285}" type="presParOf" srcId="{20E37C1B-7B69-014B-BDA8-CB96045A0AF3}" destId="{CD152495-1EB2-684C-B631-F7DCE1DCEC3E}" srcOrd="0" destOrd="0" presId="urn:microsoft.com/office/officeart/2009/3/layout/HorizontalOrganizationChart#72"/>
    <dgm:cxn modelId="{ABC3EAF0-ACEC-DA4F-9434-19768B1C1286}" type="presParOf" srcId="{CD152495-1EB2-684C-B631-F7DCE1DCEC3E}" destId="{D7BDA027-3E11-1246-BCA2-1599B13D699E}" srcOrd="0" destOrd="0" presId="urn:microsoft.com/office/officeart/2009/3/layout/HorizontalOrganizationChart#72"/>
    <dgm:cxn modelId="{9481695B-AE54-FE49-84B1-62D53C982860}" type="presParOf" srcId="{D7BDA027-3E11-1246-BCA2-1599B13D699E}" destId="{B0D40242-94E3-794C-AA20-10341F5AADF1}" srcOrd="0" destOrd="0" presId="urn:microsoft.com/office/officeart/2009/3/layout/HorizontalOrganizationChart#72"/>
    <dgm:cxn modelId="{FC673638-015A-3B47-80CA-D625381214B0}" type="presParOf" srcId="{D7BDA027-3E11-1246-BCA2-1599B13D699E}" destId="{C4BD8591-0FAA-8747-9B3A-8E5BB8BD86E4}" srcOrd="1" destOrd="0" presId="urn:microsoft.com/office/officeart/2009/3/layout/HorizontalOrganizationChart#72"/>
    <dgm:cxn modelId="{90DCDB7B-DD9B-B64C-BF4C-B59EC87091A5}" type="presParOf" srcId="{CD152495-1EB2-684C-B631-F7DCE1DCEC3E}" destId="{5EE85DDD-8ABD-CC49-9117-98F29C218252}" srcOrd="1" destOrd="0" presId="urn:microsoft.com/office/officeart/2009/3/layout/HorizontalOrganizationChart#72"/>
    <dgm:cxn modelId="{115C1A26-18D9-4C46-9C01-C2FB2D47CC8A}" type="presParOf" srcId="{5EE85DDD-8ABD-CC49-9117-98F29C218252}" destId="{18A9FD41-1A0C-8F4A-815A-625E653AE34A}" srcOrd="0" destOrd="0" presId="urn:microsoft.com/office/officeart/2009/3/layout/HorizontalOrganizationChart#72"/>
    <dgm:cxn modelId="{C31B2099-A671-7C47-A3AB-AC25C155120C}" type="presParOf" srcId="{5EE85DDD-8ABD-CC49-9117-98F29C218252}" destId="{A2DE9F18-9A7F-264C-8D62-49EF170890AC}" srcOrd="1" destOrd="0" presId="urn:microsoft.com/office/officeart/2009/3/layout/HorizontalOrganizationChart#72"/>
    <dgm:cxn modelId="{58F031F3-2BF0-B046-8265-CFF1112E73D6}" type="presParOf" srcId="{A2DE9F18-9A7F-264C-8D62-49EF170890AC}" destId="{3CD0B178-CCF2-EB46-91F5-ACCEE61A2ACB}" srcOrd="0" destOrd="0" presId="urn:microsoft.com/office/officeart/2009/3/layout/HorizontalOrganizationChart#72"/>
    <dgm:cxn modelId="{ED76F8E3-80CA-6B45-86E8-88F5E8C036A0}" type="presParOf" srcId="{3CD0B178-CCF2-EB46-91F5-ACCEE61A2ACB}" destId="{F614E527-77DE-7244-B93F-851AC26D5930}" srcOrd="0" destOrd="0" presId="urn:microsoft.com/office/officeart/2009/3/layout/HorizontalOrganizationChart#72"/>
    <dgm:cxn modelId="{1DF9B9A7-695F-AE45-8D4C-26C0A0CA72C6}" type="presParOf" srcId="{3CD0B178-CCF2-EB46-91F5-ACCEE61A2ACB}" destId="{40065926-D5E5-8F43-A4B5-098B0D12B83E}" srcOrd="1" destOrd="0" presId="urn:microsoft.com/office/officeart/2009/3/layout/HorizontalOrganizationChart#72"/>
    <dgm:cxn modelId="{34EFC5D1-0FE1-0649-AD02-F12F330A1B43}" type="presParOf" srcId="{A2DE9F18-9A7F-264C-8D62-49EF170890AC}" destId="{91D19CB0-2EA4-4543-BCDB-BDE3D6BC6314}" srcOrd="1" destOrd="0" presId="urn:microsoft.com/office/officeart/2009/3/layout/HorizontalOrganizationChart#72"/>
    <dgm:cxn modelId="{E791E0B1-8336-6B45-80E8-F8BEC2BFF0DE}" type="presParOf" srcId="{A2DE9F18-9A7F-264C-8D62-49EF170890AC}" destId="{31B13936-E77A-8E40-BF7B-D617E7053A8E}" srcOrd="2" destOrd="0" presId="urn:microsoft.com/office/officeart/2009/3/layout/HorizontalOrganizationChart#72"/>
    <dgm:cxn modelId="{85B761F8-FBDB-8343-9F4D-21E189B09999}" type="presParOf" srcId="{5EE85DDD-8ABD-CC49-9117-98F29C218252}" destId="{59A05EF3-7ADA-0C4C-B25C-08BDFDB89A17}" srcOrd="2" destOrd="0" presId="urn:microsoft.com/office/officeart/2009/3/layout/HorizontalOrganizationChart#72"/>
    <dgm:cxn modelId="{CE2A0577-D2C0-1C45-A167-54DA9E78AAB2}" type="presParOf" srcId="{5EE85DDD-8ABD-CC49-9117-98F29C218252}" destId="{57CF0732-E14B-CB4E-BC2F-295F1E981CFD}" srcOrd="3" destOrd="0" presId="urn:microsoft.com/office/officeart/2009/3/layout/HorizontalOrganizationChart#72"/>
    <dgm:cxn modelId="{4F668E79-21FE-9949-9A11-617A8ECDC2D6}" type="presParOf" srcId="{57CF0732-E14B-CB4E-BC2F-295F1E981CFD}" destId="{6D3D4BFE-299D-0E41-BE1F-391C3F2DB108}" srcOrd="0" destOrd="0" presId="urn:microsoft.com/office/officeart/2009/3/layout/HorizontalOrganizationChart#72"/>
    <dgm:cxn modelId="{F6BB7478-C01E-7342-B4E1-4C382E88FDA9}" type="presParOf" srcId="{6D3D4BFE-299D-0E41-BE1F-391C3F2DB108}" destId="{0A4337B8-14C7-794C-8807-1CC8750A9F50}" srcOrd="0" destOrd="0" presId="urn:microsoft.com/office/officeart/2009/3/layout/HorizontalOrganizationChart#72"/>
    <dgm:cxn modelId="{4EAA5BAF-6964-794C-92BC-7DBB69CA0D9D}" type="presParOf" srcId="{6D3D4BFE-299D-0E41-BE1F-391C3F2DB108}" destId="{CFEE6A88-30F4-E743-B12B-1B57700E68A5}" srcOrd="1" destOrd="0" presId="urn:microsoft.com/office/officeart/2009/3/layout/HorizontalOrganizationChart#72"/>
    <dgm:cxn modelId="{256C508B-F41F-E44C-8635-4A4982192EFE}" type="presParOf" srcId="{57CF0732-E14B-CB4E-BC2F-295F1E981CFD}" destId="{DA12BBB9-90BE-1940-BBF0-6AE940A25DAE}" srcOrd="1" destOrd="0" presId="urn:microsoft.com/office/officeart/2009/3/layout/HorizontalOrganizationChart#72"/>
    <dgm:cxn modelId="{FFEC611B-4169-5B4C-B0D5-041598A510EF}" type="presParOf" srcId="{57CF0732-E14B-CB4E-BC2F-295F1E981CFD}" destId="{BDBD1164-79CB-8049-A214-B69D1B0D29F8}" srcOrd="2" destOrd="0" presId="urn:microsoft.com/office/officeart/2009/3/layout/HorizontalOrganizationChart#72"/>
    <dgm:cxn modelId="{A934A3D6-6B1B-0D42-8CC0-35D4583E41A3}" type="presParOf" srcId="{5EE85DDD-8ABD-CC49-9117-98F29C218252}" destId="{76856A48-495B-9649-A3CC-CFBD572F8402}" srcOrd="4" destOrd="0" presId="urn:microsoft.com/office/officeart/2009/3/layout/HorizontalOrganizationChart#72"/>
    <dgm:cxn modelId="{3AE65BE4-8934-7049-8ECA-34E7252C61C6}" type="presParOf" srcId="{5EE85DDD-8ABD-CC49-9117-98F29C218252}" destId="{222E5572-6C08-B840-956E-2273317309F8}" srcOrd="5" destOrd="0" presId="urn:microsoft.com/office/officeart/2009/3/layout/HorizontalOrganizationChart#72"/>
    <dgm:cxn modelId="{784C06EF-50D7-8A43-B5B0-9EE96AF9CE5D}" type="presParOf" srcId="{222E5572-6C08-B840-956E-2273317309F8}" destId="{5849C188-1F03-DD41-B2D2-1D1F1A3E8233}" srcOrd="0" destOrd="0" presId="urn:microsoft.com/office/officeart/2009/3/layout/HorizontalOrganizationChart#72"/>
    <dgm:cxn modelId="{249D0D38-055B-C747-BADE-CF7D2A6E09CB}" type="presParOf" srcId="{5849C188-1F03-DD41-B2D2-1D1F1A3E8233}" destId="{9086B711-0879-4A4E-9D1D-9A40265AF16D}" srcOrd="0" destOrd="0" presId="urn:microsoft.com/office/officeart/2009/3/layout/HorizontalOrganizationChart#72"/>
    <dgm:cxn modelId="{8DBCF704-6CD0-C441-A7D2-2FEEB8E37531}" type="presParOf" srcId="{5849C188-1F03-DD41-B2D2-1D1F1A3E8233}" destId="{E6AE0372-46C7-A148-8CF8-F0807F66F9DE}" srcOrd="1" destOrd="0" presId="urn:microsoft.com/office/officeart/2009/3/layout/HorizontalOrganizationChart#72"/>
    <dgm:cxn modelId="{AE7E840D-B373-854D-9944-FE590C7DD16E}" type="presParOf" srcId="{222E5572-6C08-B840-956E-2273317309F8}" destId="{805F65B4-5522-9545-A82D-8BE7E1433922}" srcOrd="1" destOrd="0" presId="urn:microsoft.com/office/officeart/2009/3/layout/HorizontalOrganizationChart#72"/>
    <dgm:cxn modelId="{3A01C626-3EEF-C34F-AD63-F39E3DE82FE1}" type="presParOf" srcId="{222E5572-6C08-B840-956E-2273317309F8}" destId="{87402AF5-E8F7-C749-B801-599F16CE9D2E}" srcOrd="2" destOrd="0" presId="urn:microsoft.com/office/officeart/2009/3/layout/HorizontalOrganizationChart#72"/>
    <dgm:cxn modelId="{29DA606E-A4EE-AA4D-AB42-142C1CA2E0A5}" type="presParOf" srcId="{CD152495-1EB2-684C-B631-F7DCE1DCEC3E}" destId="{D03B0D7D-1F9B-6442-96A6-DAE882A4668A}" srcOrd="2" destOrd="0" presId="urn:microsoft.com/office/officeart/2009/3/layout/HorizontalOrganizationChart#7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7.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3" loCatId="" qsTypeId="urn:microsoft.com/office/officeart/2005/8/quickstyle/simple1#83" qsCatId="simple" csTypeId="urn:microsoft.com/office/officeart/2005/8/colors/accent2_1#84"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322ADC73-2BA9-0A45-AE01-D789E99BD74E}" type="presOf" srcId="{5E694BDE-872B-CB4B-B848-A1DF20831124}" destId="{9086B711-0879-4A4E-9D1D-9A40265AF16D}" srcOrd="0" destOrd="0" presId="urn:microsoft.com/office/officeart/2009/3/layout/HorizontalOrganizationChart#73"/>
    <dgm:cxn modelId="{53D608AB-5DBE-1543-AA09-36B423066419}" type="presOf" srcId="{B3A3B973-E202-8B47-9C70-5AE5E5555F4C}" destId="{40065926-D5E5-8F43-A4B5-098B0D12B83E}" srcOrd="1" destOrd="0" presId="urn:microsoft.com/office/officeart/2009/3/layout/HorizontalOrganizationChart#73"/>
    <dgm:cxn modelId="{F256652C-B647-1F4F-8DF0-979478AB380A}" type="presOf" srcId="{445F804B-53E8-D44B-B90F-9FF5B65AC67F}" destId="{59A05EF3-7ADA-0C4C-B25C-08BDFDB89A17}" srcOrd="0" destOrd="0" presId="urn:microsoft.com/office/officeart/2009/3/layout/HorizontalOrganizationChart#73"/>
    <dgm:cxn modelId="{E9F2B8A0-48D7-3E43-8D44-01A838EED86F}" type="presOf" srcId="{FBAD41DC-EE51-AD4A-B195-8EC75846A75D}" destId="{76856A48-495B-9649-A3CC-CFBD572F8402}" srcOrd="0" destOrd="0" presId="urn:microsoft.com/office/officeart/2009/3/layout/HorizontalOrganizationChart#73"/>
    <dgm:cxn modelId="{CE49CDEA-A4A5-3747-8900-BF801FC09080}" type="presOf" srcId="{3DF71DAF-6F89-CC4C-851F-659E209968B2}" destId="{18A9FD41-1A0C-8F4A-815A-625E653AE34A}" srcOrd="0" destOrd="0" presId="urn:microsoft.com/office/officeart/2009/3/layout/HorizontalOrganizationChart#73"/>
    <dgm:cxn modelId="{037B90E0-95F1-894A-8A76-26F0A4F3CCE6}" type="presOf" srcId="{8C8A42D1-4B64-2B4E-AE4A-6A24BB4BBC85}" destId="{C4BD8591-0FAA-8747-9B3A-8E5BB8BD86E4}" srcOrd="1" destOrd="0" presId="urn:microsoft.com/office/officeart/2009/3/layout/HorizontalOrganizationChart#73"/>
    <dgm:cxn modelId="{BDDD4A14-E62E-B748-B9F4-46CE19611579}" type="presOf" srcId="{79708798-F93B-AB45-811E-92744295A56F}" destId="{0A4337B8-14C7-794C-8807-1CC8750A9F50}" srcOrd="0" destOrd="0" presId="urn:microsoft.com/office/officeart/2009/3/layout/HorizontalOrganizationChart#73"/>
    <dgm:cxn modelId="{0439CE6A-79CF-974F-85EB-811C04BC0F7D}" type="presOf" srcId="{B3A3B973-E202-8B47-9C70-5AE5E5555F4C}" destId="{F614E527-77DE-7244-B93F-851AC26D5930}" srcOrd="0" destOrd="0" presId="urn:microsoft.com/office/officeart/2009/3/layout/HorizontalOrganizationChart#73"/>
    <dgm:cxn modelId="{73DF7545-1A58-6947-BA44-591CC3B710FF}" srcId="{8C8A42D1-4B64-2B4E-AE4A-6A24BB4BBC85}" destId="{B3A3B973-E202-8B47-9C70-5AE5E5555F4C}" srcOrd="0" destOrd="0" parTransId="{3DF71DAF-6F89-CC4C-851F-659E209968B2}" sibTransId="{0C766226-655E-1D4D-9B88-FAC280A2231C}"/>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A8A149E9-80D9-A647-9343-2155D9F4B2EB}" type="presOf" srcId="{79708798-F93B-AB45-811E-92744295A56F}" destId="{CFEE6A88-30F4-E743-B12B-1B57700E68A5}" srcOrd="1" destOrd="0" presId="urn:microsoft.com/office/officeart/2009/3/layout/HorizontalOrganizationChart#73"/>
    <dgm:cxn modelId="{7C93EE60-93F2-264C-85BF-9F2F9D87F1EC}" type="presOf" srcId="{8C8A42D1-4B64-2B4E-AE4A-6A24BB4BBC85}" destId="{B0D40242-94E3-794C-AA20-10341F5AADF1}" srcOrd="0" destOrd="0" presId="urn:microsoft.com/office/officeart/2009/3/layout/HorizontalOrganizationChart#73"/>
    <dgm:cxn modelId="{6BF7BF1A-07EB-EB4B-83B5-CDA745FE186F}" type="presOf" srcId="{5E694BDE-872B-CB4B-B848-A1DF20831124}" destId="{E6AE0372-46C7-A148-8CF8-F0807F66F9DE}" srcOrd="1" destOrd="0" presId="urn:microsoft.com/office/officeart/2009/3/layout/HorizontalOrganizationChart#73"/>
    <dgm:cxn modelId="{A628EF32-F411-2141-A8AC-FA47FD795359}" srcId="{8C8A42D1-4B64-2B4E-AE4A-6A24BB4BBC85}" destId="{79708798-F93B-AB45-811E-92744295A56F}" srcOrd="1" destOrd="0" parTransId="{445F804B-53E8-D44B-B90F-9FF5B65AC67F}" sibTransId="{098E9567-FE48-6544-82EA-45320321CECE}"/>
    <dgm:cxn modelId="{6345D652-89C8-DD4F-AE96-12BA7213CA6F}" type="presOf" srcId="{3185565C-B8D5-B14E-987A-C1E8EBB4CB4F}" destId="{20E37C1B-7B69-014B-BDA8-CB96045A0AF3}" srcOrd="0" destOrd="0" presId="urn:microsoft.com/office/officeart/2009/3/layout/HorizontalOrganizationChart#73"/>
    <dgm:cxn modelId="{5AD0CE27-590B-0643-9D89-32804E9A9C8C}" type="presParOf" srcId="{20E37C1B-7B69-014B-BDA8-CB96045A0AF3}" destId="{CD152495-1EB2-684C-B631-F7DCE1DCEC3E}" srcOrd="0" destOrd="0" presId="urn:microsoft.com/office/officeart/2009/3/layout/HorizontalOrganizationChart#73"/>
    <dgm:cxn modelId="{E5552A23-1399-3042-B5EC-C2103430F242}" type="presParOf" srcId="{CD152495-1EB2-684C-B631-F7DCE1DCEC3E}" destId="{D7BDA027-3E11-1246-BCA2-1599B13D699E}" srcOrd="0" destOrd="0" presId="urn:microsoft.com/office/officeart/2009/3/layout/HorizontalOrganizationChart#73"/>
    <dgm:cxn modelId="{B67A7F33-CC4A-1448-AE20-94F86E0142C1}" type="presParOf" srcId="{D7BDA027-3E11-1246-BCA2-1599B13D699E}" destId="{B0D40242-94E3-794C-AA20-10341F5AADF1}" srcOrd="0" destOrd="0" presId="urn:microsoft.com/office/officeart/2009/3/layout/HorizontalOrganizationChart#73"/>
    <dgm:cxn modelId="{920CCD6B-5D41-A34B-8CA4-29C922EF4E93}" type="presParOf" srcId="{D7BDA027-3E11-1246-BCA2-1599B13D699E}" destId="{C4BD8591-0FAA-8747-9B3A-8E5BB8BD86E4}" srcOrd="1" destOrd="0" presId="urn:microsoft.com/office/officeart/2009/3/layout/HorizontalOrganizationChart#73"/>
    <dgm:cxn modelId="{D12A39E7-500E-3D49-9076-8A000235F287}" type="presParOf" srcId="{CD152495-1EB2-684C-B631-F7DCE1DCEC3E}" destId="{5EE85DDD-8ABD-CC49-9117-98F29C218252}" srcOrd="1" destOrd="0" presId="urn:microsoft.com/office/officeart/2009/3/layout/HorizontalOrganizationChart#73"/>
    <dgm:cxn modelId="{ED10560C-CEE7-D640-A11E-40CA38A5E15D}" type="presParOf" srcId="{5EE85DDD-8ABD-CC49-9117-98F29C218252}" destId="{18A9FD41-1A0C-8F4A-815A-625E653AE34A}" srcOrd="0" destOrd="0" presId="urn:microsoft.com/office/officeart/2009/3/layout/HorizontalOrganizationChart#73"/>
    <dgm:cxn modelId="{CECBB2D4-1839-534B-86E3-336E40C168BA}" type="presParOf" srcId="{5EE85DDD-8ABD-CC49-9117-98F29C218252}" destId="{A2DE9F18-9A7F-264C-8D62-49EF170890AC}" srcOrd="1" destOrd="0" presId="urn:microsoft.com/office/officeart/2009/3/layout/HorizontalOrganizationChart#73"/>
    <dgm:cxn modelId="{DDBA239C-59E5-2A43-8EC3-7F1A82AD9A77}" type="presParOf" srcId="{A2DE9F18-9A7F-264C-8D62-49EF170890AC}" destId="{3CD0B178-CCF2-EB46-91F5-ACCEE61A2ACB}" srcOrd="0" destOrd="0" presId="urn:microsoft.com/office/officeart/2009/3/layout/HorizontalOrganizationChart#73"/>
    <dgm:cxn modelId="{96B20526-8B21-5B4D-AE10-5EFC4FE73587}" type="presParOf" srcId="{3CD0B178-CCF2-EB46-91F5-ACCEE61A2ACB}" destId="{F614E527-77DE-7244-B93F-851AC26D5930}" srcOrd="0" destOrd="0" presId="urn:microsoft.com/office/officeart/2009/3/layout/HorizontalOrganizationChart#73"/>
    <dgm:cxn modelId="{55658483-BD52-A449-9130-A3156003B09A}" type="presParOf" srcId="{3CD0B178-CCF2-EB46-91F5-ACCEE61A2ACB}" destId="{40065926-D5E5-8F43-A4B5-098B0D12B83E}" srcOrd="1" destOrd="0" presId="urn:microsoft.com/office/officeart/2009/3/layout/HorizontalOrganizationChart#73"/>
    <dgm:cxn modelId="{5464A305-9EF6-1545-AAF8-60B1854CF5AE}" type="presParOf" srcId="{A2DE9F18-9A7F-264C-8D62-49EF170890AC}" destId="{91D19CB0-2EA4-4543-BCDB-BDE3D6BC6314}" srcOrd="1" destOrd="0" presId="urn:microsoft.com/office/officeart/2009/3/layout/HorizontalOrganizationChart#73"/>
    <dgm:cxn modelId="{F94F368C-3FEC-674E-A9B2-369D6036E0E5}" type="presParOf" srcId="{A2DE9F18-9A7F-264C-8D62-49EF170890AC}" destId="{31B13936-E77A-8E40-BF7B-D617E7053A8E}" srcOrd="2" destOrd="0" presId="urn:microsoft.com/office/officeart/2009/3/layout/HorizontalOrganizationChart#73"/>
    <dgm:cxn modelId="{38C477D2-3CCB-E749-A796-8C6DBCD0C3DF}" type="presParOf" srcId="{5EE85DDD-8ABD-CC49-9117-98F29C218252}" destId="{59A05EF3-7ADA-0C4C-B25C-08BDFDB89A17}" srcOrd="2" destOrd="0" presId="urn:microsoft.com/office/officeart/2009/3/layout/HorizontalOrganizationChart#73"/>
    <dgm:cxn modelId="{21AAC1F4-1733-3649-A018-6BE705E4CA3F}" type="presParOf" srcId="{5EE85DDD-8ABD-CC49-9117-98F29C218252}" destId="{57CF0732-E14B-CB4E-BC2F-295F1E981CFD}" srcOrd="3" destOrd="0" presId="urn:microsoft.com/office/officeart/2009/3/layout/HorizontalOrganizationChart#73"/>
    <dgm:cxn modelId="{6A6B227C-C2B3-E047-9B5C-032B7A49857E}" type="presParOf" srcId="{57CF0732-E14B-CB4E-BC2F-295F1E981CFD}" destId="{6D3D4BFE-299D-0E41-BE1F-391C3F2DB108}" srcOrd="0" destOrd="0" presId="urn:microsoft.com/office/officeart/2009/3/layout/HorizontalOrganizationChart#73"/>
    <dgm:cxn modelId="{139C22B8-FFB9-FD40-A9C1-6F0580069687}" type="presParOf" srcId="{6D3D4BFE-299D-0E41-BE1F-391C3F2DB108}" destId="{0A4337B8-14C7-794C-8807-1CC8750A9F50}" srcOrd="0" destOrd="0" presId="urn:microsoft.com/office/officeart/2009/3/layout/HorizontalOrganizationChart#73"/>
    <dgm:cxn modelId="{19265BD4-1773-5D4A-AEF8-A0E1DFD25788}" type="presParOf" srcId="{6D3D4BFE-299D-0E41-BE1F-391C3F2DB108}" destId="{CFEE6A88-30F4-E743-B12B-1B57700E68A5}" srcOrd="1" destOrd="0" presId="urn:microsoft.com/office/officeart/2009/3/layout/HorizontalOrganizationChart#73"/>
    <dgm:cxn modelId="{7FEDCFE4-ACCE-4C49-B3C6-DC8FA697A8CF}" type="presParOf" srcId="{57CF0732-E14B-CB4E-BC2F-295F1E981CFD}" destId="{DA12BBB9-90BE-1940-BBF0-6AE940A25DAE}" srcOrd="1" destOrd="0" presId="urn:microsoft.com/office/officeart/2009/3/layout/HorizontalOrganizationChart#73"/>
    <dgm:cxn modelId="{E0771932-7F1A-F24A-9753-2C523CCCE4B6}" type="presParOf" srcId="{57CF0732-E14B-CB4E-BC2F-295F1E981CFD}" destId="{BDBD1164-79CB-8049-A214-B69D1B0D29F8}" srcOrd="2" destOrd="0" presId="urn:microsoft.com/office/officeart/2009/3/layout/HorizontalOrganizationChart#73"/>
    <dgm:cxn modelId="{BB6FAD06-E6A7-4844-B1C3-537FF0DE4005}" type="presParOf" srcId="{5EE85DDD-8ABD-CC49-9117-98F29C218252}" destId="{76856A48-495B-9649-A3CC-CFBD572F8402}" srcOrd="4" destOrd="0" presId="urn:microsoft.com/office/officeart/2009/3/layout/HorizontalOrganizationChart#73"/>
    <dgm:cxn modelId="{DC5869DC-A6CA-6E4B-8D71-984E74487791}" type="presParOf" srcId="{5EE85DDD-8ABD-CC49-9117-98F29C218252}" destId="{222E5572-6C08-B840-956E-2273317309F8}" srcOrd="5" destOrd="0" presId="urn:microsoft.com/office/officeart/2009/3/layout/HorizontalOrganizationChart#73"/>
    <dgm:cxn modelId="{DCC2640B-2061-1A43-B3AD-AFF94FC7A96F}" type="presParOf" srcId="{222E5572-6C08-B840-956E-2273317309F8}" destId="{5849C188-1F03-DD41-B2D2-1D1F1A3E8233}" srcOrd="0" destOrd="0" presId="urn:microsoft.com/office/officeart/2009/3/layout/HorizontalOrganizationChart#73"/>
    <dgm:cxn modelId="{AB87DDBB-DCC7-3F49-8C2A-D32256B7D99B}" type="presParOf" srcId="{5849C188-1F03-DD41-B2D2-1D1F1A3E8233}" destId="{9086B711-0879-4A4E-9D1D-9A40265AF16D}" srcOrd="0" destOrd="0" presId="urn:microsoft.com/office/officeart/2009/3/layout/HorizontalOrganizationChart#73"/>
    <dgm:cxn modelId="{4B02F9C8-E97A-EA44-82E2-B533735684A0}" type="presParOf" srcId="{5849C188-1F03-DD41-B2D2-1D1F1A3E8233}" destId="{E6AE0372-46C7-A148-8CF8-F0807F66F9DE}" srcOrd="1" destOrd="0" presId="urn:microsoft.com/office/officeart/2009/3/layout/HorizontalOrganizationChart#73"/>
    <dgm:cxn modelId="{409CF9C3-A22F-4941-B0E4-ECEA5C81AA26}" type="presParOf" srcId="{222E5572-6C08-B840-956E-2273317309F8}" destId="{805F65B4-5522-9545-A82D-8BE7E1433922}" srcOrd="1" destOrd="0" presId="urn:microsoft.com/office/officeart/2009/3/layout/HorizontalOrganizationChart#73"/>
    <dgm:cxn modelId="{C44D3A5F-68F5-1046-808B-9E334187C1E9}" type="presParOf" srcId="{222E5572-6C08-B840-956E-2273317309F8}" destId="{87402AF5-E8F7-C749-B801-599F16CE9D2E}" srcOrd="2" destOrd="0" presId="urn:microsoft.com/office/officeart/2009/3/layout/HorizontalOrganizationChart#73"/>
    <dgm:cxn modelId="{CC74768F-1F8C-6949-8558-D49AE5B114DD}" type="presParOf" srcId="{CD152495-1EB2-684C-B631-F7DCE1DCEC3E}" destId="{D03B0D7D-1F9B-6442-96A6-DAE882A4668A}" srcOrd="2" destOrd="0" presId="urn:microsoft.com/office/officeart/2009/3/layout/HorizontalOrganizationChart#7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8.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4" loCatId="" qsTypeId="urn:microsoft.com/office/officeart/2005/8/quickstyle/simple1#84" qsCatId="simple" csTypeId="urn:microsoft.com/office/officeart/2005/8/colors/accent2_1#85"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8DC7477E-7CC5-904C-9947-2345187D4978}" type="presOf" srcId="{8C8A42D1-4B64-2B4E-AE4A-6A24BB4BBC85}" destId="{B0D40242-94E3-794C-AA20-10341F5AADF1}" srcOrd="0" destOrd="0" presId="urn:microsoft.com/office/officeart/2009/3/layout/HorizontalOrganizationChart#74"/>
    <dgm:cxn modelId="{F083F6E5-C595-0247-BF53-61B9340C9FCF}" type="presOf" srcId="{5E694BDE-872B-CB4B-B848-A1DF20831124}" destId="{E6AE0372-46C7-A148-8CF8-F0807F66F9DE}" srcOrd="1" destOrd="0" presId="urn:microsoft.com/office/officeart/2009/3/layout/HorizontalOrganizationChart#74"/>
    <dgm:cxn modelId="{20AE639A-1EC3-A149-BB32-6219BDA9EB0E}" type="presOf" srcId="{445F804B-53E8-D44B-B90F-9FF5B65AC67F}" destId="{59A05EF3-7ADA-0C4C-B25C-08BDFDB89A17}" srcOrd="0" destOrd="0" presId="urn:microsoft.com/office/officeart/2009/3/layout/HorizontalOrganizationChart#74"/>
    <dgm:cxn modelId="{9F891EAA-1F31-F74C-8179-B94405C39FFB}" srcId="{8C8A42D1-4B64-2B4E-AE4A-6A24BB4BBC85}" destId="{5E694BDE-872B-CB4B-B848-A1DF20831124}" srcOrd="2" destOrd="0" parTransId="{FBAD41DC-EE51-AD4A-B195-8EC75846A75D}" sibTransId="{6A0CA26E-0BD3-6844-9636-4AFF6CE0C93D}"/>
    <dgm:cxn modelId="{3034F2A5-A16E-EE42-AFCC-C4006459D49F}" type="presOf" srcId="{3DF71DAF-6F89-CC4C-851F-659E209968B2}" destId="{18A9FD41-1A0C-8F4A-815A-625E653AE34A}" srcOrd="0" destOrd="0" presId="urn:microsoft.com/office/officeart/2009/3/layout/HorizontalOrganizationChart#74"/>
    <dgm:cxn modelId="{A628EF32-F411-2141-A8AC-FA47FD795359}" srcId="{8C8A42D1-4B64-2B4E-AE4A-6A24BB4BBC85}" destId="{79708798-F93B-AB45-811E-92744295A56F}" srcOrd="1" destOrd="0" parTransId="{445F804B-53E8-D44B-B90F-9FF5B65AC67F}" sibTransId="{098E9567-FE48-6544-82EA-45320321CECE}"/>
    <dgm:cxn modelId="{F715F833-0440-2C48-9FEB-FE0771CB3F10}" type="presOf" srcId="{3185565C-B8D5-B14E-987A-C1E8EBB4CB4F}" destId="{20E37C1B-7B69-014B-BDA8-CB96045A0AF3}" srcOrd="0" destOrd="0" presId="urn:microsoft.com/office/officeart/2009/3/layout/HorizontalOrganizationChart#74"/>
    <dgm:cxn modelId="{43E0617B-EAA3-A64C-AD32-AC22D9B82465}" srcId="{3185565C-B8D5-B14E-987A-C1E8EBB4CB4F}" destId="{8C8A42D1-4B64-2B4E-AE4A-6A24BB4BBC85}" srcOrd="0" destOrd="0" parTransId="{B57E4992-3C2D-1041-97E2-1F739812F854}" sibTransId="{18A8DC0B-DB92-8144-9CFC-B881C8266B5F}"/>
    <dgm:cxn modelId="{73DF7545-1A58-6947-BA44-591CC3B710FF}" srcId="{8C8A42D1-4B64-2B4E-AE4A-6A24BB4BBC85}" destId="{B3A3B973-E202-8B47-9C70-5AE5E5555F4C}" srcOrd="0" destOrd="0" parTransId="{3DF71DAF-6F89-CC4C-851F-659E209968B2}" sibTransId="{0C766226-655E-1D4D-9B88-FAC280A2231C}"/>
    <dgm:cxn modelId="{E7640FA1-090E-4D4D-A765-73908C5C829E}" type="presOf" srcId="{B3A3B973-E202-8B47-9C70-5AE5E5555F4C}" destId="{40065926-D5E5-8F43-A4B5-098B0D12B83E}" srcOrd="1" destOrd="0" presId="urn:microsoft.com/office/officeart/2009/3/layout/HorizontalOrganizationChart#74"/>
    <dgm:cxn modelId="{1DB91572-1658-3848-99C2-B4BA7814F7E7}" type="presOf" srcId="{79708798-F93B-AB45-811E-92744295A56F}" destId="{0A4337B8-14C7-794C-8807-1CC8750A9F50}" srcOrd="0" destOrd="0" presId="urn:microsoft.com/office/officeart/2009/3/layout/HorizontalOrganizationChart#74"/>
    <dgm:cxn modelId="{E787A784-C583-0E4C-9934-A0194F0FA01B}" type="presOf" srcId="{79708798-F93B-AB45-811E-92744295A56F}" destId="{CFEE6A88-30F4-E743-B12B-1B57700E68A5}" srcOrd="1" destOrd="0" presId="urn:microsoft.com/office/officeart/2009/3/layout/HorizontalOrganizationChart#74"/>
    <dgm:cxn modelId="{137B210D-7459-4549-AC6F-9BDF538B3F05}" type="presOf" srcId="{B3A3B973-E202-8B47-9C70-5AE5E5555F4C}" destId="{F614E527-77DE-7244-B93F-851AC26D5930}" srcOrd="0" destOrd="0" presId="urn:microsoft.com/office/officeart/2009/3/layout/HorizontalOrganizationChart#74"/>
    <dgm:cxn modelId="{FA873438-D4E8-6042-B57A-A7400DB89ED8}" type="presOf" srcId="{5E694BDE-872B-CB4B-B848-A1DF20831124}" destId="{9086B711-0879-4A4E-9D1D-9A40265AF16D}" srcOrd="0" destOrd="0" presId="urn:microsoft.com/office/officeart/2009/3/layout/HorizontalOrganizationChart#74"/>
    <dgm:cxn modelId="{7D4FB399-3646-4D42-9E4F-99774AD66114}" type="presOf" srcId="{FBAD41DC-EE51-AD4A-B195-8EC75846A75D}" destId="{76856A48-495B-9649-A3CC-CFBD572F8402}" srcOrd="0" destOrd="0" presId="urn:microsoft.com/office/officeart/2009/3/layout/HorizontalOrganizationChart#74"/>
    <dgm:cxn modelId="{220F43B7-70FC-014D-BA2B-12E018154AD0}" type="presOf" srcId="{8C8A42D1-4B64-2B4E-AE4A-6A24BB4BBC85}" destId="{C4BD8591-0FAA-8747-9B3A-8E5BB8BD86E4}" srcOrd="1" destOrd="0" presId="urn:microsoft.com/office/officeart/2009/3/layout/HorizontalOrganizationChart#74"/>
    <dgm:cxn modelId="{9C666914-7916-604B-BB8F-379A7CF8140D}" type="presParOf" srcId="{20E37C1B-7B69-014B-BDA8-CB96045A0AF3}" destId="{CD152495-1EB2-684C-B631-F7DCE1DCEC3E}" srcOrd="0" destOrd="0" presId="urn:microsoft.com/office/officeart/2009/3/layout/HorizontalOrganizationChart#74"/>
    <dgm:cxn modelId="{B11F4379-AF6E-ED41-9572-CBC1B7B52135}" type="presParOf" srcId="{CD152495-1EB2-684C-B631-F7DCE1DCEC3E}" destId="{D7BDA027-3E11-1246-BCA2-1599B13D699E}" srcOrd="0" destOrd="0" presId="urn:microsoft.com/office/officeart/2009/3/layout/HorizontalOrganizationChart#74"/>
    <dgm:cxn modelId="{786DA4CC-3D08-204E-BCB7-0CD677074FB0}" type="presParOf" srcId="{D7BDA027-3E11-1246-BCA2-1599B13D699E}" destId="{B0D40242-94E3-794C-AA20-10341F5AADF1}" srcOrd="0" destOrd="0" presId="urn:microsoft.com/office/officeart/2009/3/layout/HorizontalOrganizationChart#74"/>
    <dgm:cxn modelId="{28332FFA-5187-2644-803D-54B68E8E586C}" type="presParOf" srcId="{D7BDA027-3E11-1246-BCA2-1599B13D699E}" destId="{C4BD8591-0FAA-8747-9B3A-8E5BB8BD86E4}" srcOrd="1" destOrd="0" presId="urn:microsoft.com/office/officeart/2009/3/layout/HorizontalOrganizationChart#74"/>
    <dgm:cxn modelId="{F97258E6-A9AE-2749-87B5-0DBA81B63AAD}" type="presParOf" srcId="{CD152495-1EB2-684C-B631-F7DCE1DCEC3E}" destId="{5EE85DDD-8ABD-CC49-9117-98F29C218252}" srcOrd="1" destOrd="0" presId="urn:microsoft.com/office/officeart/2009/3/layout/HorizontalOrganizationChart#74"/>
    <dgm:cxn modelId="{0756DBA0-E262-3A40-93AC-D0654A5B0462}" type="presParOf" srcId="{5EE85DDD-8ABD-CC49-9117-98F29C218252}" destId="{18A9FD41-1A0C-8F4A-815A-625E653AE34A}" srcOrd="0" destOrd="0" presId="urn:microsoft.com/office/officeart/2009/3/layout/HorizontalOrganizationChart#74"/>
    <dgm:cxn modelId="{311BD2AD-1692-8F48-82F1-BC1897FC00DF}" type="presParOf" srcId="{5EE85DDD-8ABD-CC49-9117-98F29C218252}" destId="{A2DE9F18-9A7F-264C-8D62-49EF170890AC}" srcOrd="1" destOrd="0" presId="urn:microsoft.com/office/officeart/2009/3/layout/HorizontalOrganizationChart#74"/>
    <dgm:cxn modelId="{B741CA33-8B95-0048-A720-9B693B1A730D}" type="presParOf" srcId="{A2DE9F18-9A7F-264C-8D62-49EF170890AC}" destId="{3CD0B178-CCF2-EB46-91F5-ACCEE61A2ACB}" srcOrd="0" destOrd="0" presId="urn:microsoft.com/office/officeart/2009/3/layout/HorizontalOrganizationChart#74"/>
    <dgm:cxn modelId="{17F6B386-933A-3741-8A42-1BD94BA082C1}" type="presParOf" srcId="{3CD0B178-CCF2-EB46-91F5-ACCEE61A2ACB}" destId="{F614E527-77DE-7244-B93F-851AC26D5930}" srcOrd="0" destOrd="0" presId="urn:microsoft.com/office/officeart/2009/3/layout/HorizontalOrganizationChart#74"/>
    <dgm:cxn modelId="{89484506-8B73-8740-BF12-0A11A6A2CF7F}" type="presParOf" srcId="{3CD0B178-CCF2-EB46-91F5-ACCEE61A2ACB}" destId="{40065926-D5E5-8F43-A4B5-098B0D12B83E}" srcOrd="1" destOrd="0" presId="urn:microsoft.com/office/officeart/2009/3/layout/HorizontalOrganizationChart#74"/>
    <dgm:cxn modelId="{8BA240EF-2261-2444-99C4-D58E97D22664}" type="presParOf" srcId="{A2DE9F18-9A7F-264C-8D62-49EF170890AC}" destId="{91D19CB0-2EA4-4543-BCDB-BDE3D6BC6314}" srcOrd="1" destOrd="0" presId="urn:microsoft.com/office/officeart/2009/3/layout/HorizontalOrganizationChart#74"/>
    <dgm:cxn modelId="{38AD97F3-99FF-704A-BEC3-0987E8E71D9F}" type="presParOf" srcId="{A2DE9F18-9A7F-264C-8D62-49EF170890AC}" destId="{31B13936-E77A-8E40-BF7B-D617E7053A8E}" srcOrd="2" destOrd="0" presId="urn:microsoft.com/office/officeart/2009/3/layout/HorizontalOrganizationChart#74"/>
    <dgm:cxn modelId="{1423B968-E62C-A441-A116-1A6592D46DAD}" type="presParOf" srcId="{5EE85DDD-8ABD-CC49-9117-98F29C218252}" destId="{59A05EF3-7ADA-0C4C-B25C-08BDFDB89A17}" srcOrd="2" destOrd="0" presId="urn:microsoft.com/office/officeart/2009/3/layout/HorizontalOrganizationChart#74"/>
    <dgm:cxn modelId="{9D49CAC6-D001-B141-84B9-096342B099B8}" type="presParOf" srcId="{5EE85DDD-8ABD-CC49-9117-98F29C218252}" destId="{57CF0732-E14B-CB4E-BC2F-295F1E981CFD}" srcOrd="3" destOrd="0" presId="urn:microsoft.com/office/officeart/2009/3/layout/HorizontalOrganizationChart#74"/>
    <dgm:cxn modelId="{992ABFA0-A2C5-B14F-9780-B9BDFE3DC085}" type="presParOf" srcId="{57CF0732-E14B-CB4E-BC2F-295F1E981CFD}" destId="{6D3D4BFE-299D-0E41-BE1F-391C3F2DB108}" srcOrd="0" destOrd="0" presId="urn:microsoft.com/office/officeart/2009/3/layout/HorizontalOrganizationChart#74"/>
    <dgm:cxn modelId="{EA3F7226-357E-8C47-9A13-2DC998F71B8F}" type="presParOf" srcId="{6D3D4BFE-299D-0E41-BE1F-391C3F2DB108}" destId="{0A4337B8-14C7-794C-8807-1CC8750A9F50}" srcOrd="0" destOrd="0" presId="urn:microsoft.com/office/officeart/2009/3/layout/HorizontalOrganizationChart#74"/>
    <dgm:cxn modelId="{26A3CE35-9526-B949-9047-87AD6D53F3E4}" type="presParOf" srcId="{6D3D4BFE-299D-0E41-BE1F-391C3F2DB108}" destId="{CFEE6A88-30F4-E743-B12B-1B57700E68A5}" srcOrd="1" destOrd="0" presId="urn:microsoft.com/office/officeart/2009/3/layout/HorizontalOrganizationChart#74"/>
    <dgm:cxn modelId="{0712918B-EAC8-0740-8EA8-58679394ACE6}" type="presParOf" srcId="{57CF0732-E14B-CB4E-BC2F-295F1E981CFD}" destId="{DA12BBB9-90BE-1940-BBF0-6AE940A25DAE}" srcOrd="1" destOrd="0" presId="urn:microsoft.com/office/officeart/2009/3/layout/HorizontalOrganizationChart#74"/>
    <dgm:cxn modelId="{FF431320-66E4-4C45-A3AE-DB23A2BA630A}" type="presParOf" srcId="{57CF0732-E14B-CB4E-BC2F-295F1E981CFD}" destId="{BDBD1164-79CB-8049-A214-B69D1B0D29F8}" srcOrd="2" destOrd="0" presId="urn:microsoft.com/office/officeart/2009/3/layout/HorizontalOrganizationChart#74"/>
    <dgm:cxn modelId="{E597389C-9CBB-3D4C-8125-F60DE40DD1B2}" type="presParOf" srcId="{5EE85DDD-8ABD-CC49-9117-98F29C218252}" destId="{76856A48-495B-9649-A3CC-CFBD572F8402}" srcOrd="4" destOrd="0" presId="urn:microsoft.com/office/officeart/2009/3/layout/HorizontalOrganizationChart#74"/>
    <dgm:cxn modelId="{A2B931BA-2D63-6241-B2DA-EDB487AAB6AE}" type="presParOf" srcId="{5EE85DDD-8ABD-CC49-9117-98F29C218252}" destId="{222E5572-6C08-B840-956E-2273317309F8}" srcOrd="5" destOrd="0" presId="urn:microsoft.com/office/officeart/2009/3/layout/HorizontalOrganizationChart#74"/>
    <dgm:cxn modelId="{903972FE-52EE-F44A-84DB-23EDC0C5B1C0}" type="presParOf" srcId="{222E5572-6C08-B840-956E-2273317309F8}" destId="{5849C188-1F03-DD41-B2D2-1D1F1A3E8233}" srcOrd="0" destOrd="0" presId="urn:microsoft.com/office/officeart/2009/3/layout/HorizontalOrganizationChart#74"/>
    <dgm:cxn modelId="{BE9D7A68-397E-3446-A2FF-87A266778007}" type="presParOf" srcId="{5849C188-1F03-DD41-B2D2-1D1F1A3E8233}" destId="{9086B711-0879-4A4E-9D1D-9A40265AF16D}" srcOrd="0" destOrd="0" presId="urn:microsoft.com/office/officeart/2009/3/layout/HorizontalOrganizationChart#74"/>
    <dgm:cxn modelId="{4FAE3283-AC53-EF4C-ACCD-2A55D26C1871}" type="presParOf" srcId="{5849C188-1F03-DD41-B2D2-1D1F1A3E8233}" destId="{E6AE0372-46C7-A148-8CF8-F0807F66F9DE}" srcOrd="1" destOrd="0" presId="urn:microsoft.com/office/officeart/2009/3/layout/HorizontalOrganizationChart#74"/>
    <dgm:cxn modelId="{483336B9-CC84-AC4E-88E2-9D21B12A27FA}" type="presParOf" srcId="{222E5572-6C08-B840-956E-2273317309F8}" destId="{805F65B4-5522-9545-A82D-8BE7E1433922}" srcOrd="1" destOrd="0" presId="urn:microsoft.com/office/officeart/2009/3/layout/HorizontalOrganizationChart#74"/>
    <dgm:cxn modelId="{CD6DE462-9CCC-224E-8075-0E1BF53620F4}" type="presParOf" srcId="{222E5572-6C08-B840-956E-2273317309F8}" destId="{87402AF5-E8F7-C749-B801-599F16CE9D2E}" srcOrd="2" destOrd="0" presId="urn:microsoft.com/office/officeart/2009/3/layout/HorizontalOrganizationChart#74"/>
    <dgm:cxn modelId="{67659F8B-3AB2-8440-9D93-87DE559D089C}" type="presParOf" srcId="{CD152495-1EB2-684C-B631-F7DCE1DCEC3E}" destId="{D03B0D7D-1F9B-6442-96A6-DAE882A4668A}" srcOrd="2" destOrd="0" presId="urn:microsoft.com/office/officeart/2009/3/layout/HorizontalOrganizationChart#7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89.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5" loCatId="" qsTypeId="urn:microsoft.com/office/officeart/2005/8/quickstyle/simple1#85" qsCatId="simple" csTypeId="urn:microsoft.com/office/officeart/2005/8/colors/accent2_1#86"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20D6CEF5-88CD-DC42-BAE5-ACB47017C236}" type="presOf" srcId="{79708798-F93B-AB45-811E-92744295A56F}" destId="{CFEE6A88-30F4-E743-B12B-1B57700E68A5}" srcOrd="1" destOrd="0" presId="urn:microsoft.com/office/officeart/2009/3/layout/HorizontalOrganizationChart#75"/>
    <dgm:cxn modelId="{F6A98591-F289-6D42-B2C3-9755EA4D9FDE}" type="presOf" srcId="{79708798-F93B-AB45-811E-92744295A56F}" destId="{0A4337B8-14C7-794C-8807-1CC8750A9F50}" srcOrd="0" destOrd="0" presId="urn:microsoft.com/office/officeart/2009/3/layout/HorizontalOrganizationChart#75"/>
    <dgm:cxn modelId="{85346AD6-18AF-9547-AF5F-3DAEF0F34969}" type="presOf" srcId="{3185565C-B8D5-B14E-987A-C1E8EBB4CB4F}" destId="{20E37C1B-7B69-014B-BDA8-CB96045A0AF3}" srcOrd="0" destOrd="0" presId="urn:microsoft.com/office/officeart/2009/3/layout/HorizontalOrganizationChart#75"/>
    <dgm:cxn modelId="{5339C8F2-66F5-7D42-B639-D6D2D82E60CB}" type="presOf" srcId="{5E694BDE-872B-CB4B-B848-A1DF20831124}" destId="{9086B711-0879-4A4E-9D1D-9A40265AF16D}" srcOrd="0" destOrd="0" presId="urn:microsoft.com/office/officeart/2009/3/layout/HorizontalOrganizationChart#75"/>
    <dgm:cxn modelId="{6CA9DCD4-44D9-AB43-8618-B69D962B0682}" type="presOf" srcId="{8C8A42D1-4B64-2B4E-AE4A-6A24BB4BBC85}" destId="{B0D40242-94E3-794C-AA20-10341F5AADF1}" srcOrd="0" destOrd="0" presId="urn:microsoft.com/office/officeart/2009/3/layout/HorizontalOrganizationChart#75"/>
    <dgm:cxn modelId="{73DF7545-1A58-6947-BA44-591CC3B710FF}" srcId="{8C8A42D1-4B64-2B4E-AE4A-6A24BB4BBC85}" destId="{B3A3B973-E202-8B47-9C70-5AE5E5555F4C}" srcOrd="0" destOrd="0" parTransId="{3DF71DAF-6F89-CC4C-851F-659E209968B2}" sibTransId="{0C766226-655E-1D4D-9B88-FAC280A2231C}"/>
    <dgm:cxn modelId="{430FC476-015B-DB40-9267-CCFBF15D2055}" type="presOf" srcId="{3DF71DAF-6F89-CC4C-851F-659E209968B2}" destId="{18A9FD41-1A0C-8F4A-815A-625E653AE34A}" srcOrd="0" destOrd="0" presId="urn:microsoft.com/office/officeart/2009/3/layout/HorizontalOrganizationChart#75"/>
    <dgm:cxn modelId="{CB507C49-01B9-FD4A-981F-39248F995421}" type="presOf" srcId="{B3A3B973-E202-8B47-9C70-5AE5E5555F4C}" destId="{40065926-D5E5-8F43-A4B5-098B0D12B83E}" srcOrd="1" destOrd="0" presId="urn:microsoft.com/office/officeart/2009/3/layout/HorizontalOrganizationChart#75"/>
    <dgm:cxn modelId="{58712914-3A32-CF4D-8436-D1AE41B39E9D}" type="presOf" srcId="{5E694BDE-872B-CB4B-B848-A1DF20831124}" destId="{E6AE0372-46C7-A148-8CF8-F0807F66F9DE}" srcOrd="1" destOrd="0" presId="urn:microsoft.com/office/officeart/2009/3/layout/HorizontalOrganizationChart#75"/>
    <dgm:cxn modelId="{EF1B4652-C1CA-3A48-A495-14982379941D}" type="presOf" srcId="{FBAD41DC-EE51-AD4A-B195-8EC75846A75D}" destId="{76856A48-495B-9649-A3CC-CFBD572F8402}" srcOrd="0" destOrd="0" presId="urn:microsoft.com/office/officeart/2009/3/layout/HorizontalOrganizationChart#75"/>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EC73422D-A52F-E748-8DDD-1622A4095365}" type="presOf" srcId="{445F804B-53E8-D44B-B90F-9FF5B65AC67F}" destId="{59A05EF3-7ADA-0C4C-B25C-08BDFDB89A17}" srcOrd="0" destOrd="0" presId="urn:microsoft.com/office/officeart/2009/3/layout/HorizontalOrganizationChart#75"/>
    <dgm:cxn modelId="{A628EF32-F411-2141-A8AC-FA47FD795359}" srcId="{8C8A42D1-4B64-2B4E-AE4A-6A24BB4BBC85}" destId="{79708798-F93B-AB45-811E-92744295A56F}" srcOrd="1" destOrd="0" parTransId="{445F804B-53E8-D44B-B90F-9FF5B65AC67F}" sibTransId="{098E9567-FE48-6544-82EA-45320321CECE}"/>
    <dgm:cxn modelId="{856062B8-7704-FD4C-8194-95DC8ADD4602}" type="presOf" srcId="{8C8A42D1-4B64-2B4E-AE4A-6A24BB4BBC85}" destId="{C4BD8591-0FAA-8747-9B3A-8E5BB8BD86E4}" srcOrd="1" destOrd="0" presId="urn:microsoft.com/office/officeart/2009/3/layout/HorizontalOrganizationChart#75"/>
    <dgm:cxn modelId="{F921945B-E97F-4442-B29A-B9D548494B75}" type="presOf" srcId="{B3A3B973-E202-8B47-9C70-5AE5E5555F4C}" destId="{F614E527-77DE-7244-B93F-851AC26D5930}" srcOrd="0" destOrd="0" presId="urn:microsoft.com/office/officeart/2009/3/layout/HorizontalOrganizationChart#75"/>
    <dgm:cxn modelId="{8336AECD-7C18-0640-A936-0DDDD0C1C35D}" type="presParOf" srcId="{20E37C1B-7B69-014B-BDA8-CB96045A0AF3}" destId="{CD152495-1EB2-684C-B631-F7DCE1DCEC3E}" srcOrd="0" destOrd="0" presId="urn:microsoft.com/office/officeart/2009/3/layout/HorizontalOrganizationChart#75"/>
    <dgm:cxn modelId="{D1A15482-E152-2040-8559-A34F92C0E1BD}" type="presParOf" srcId="{CD152495-1EB2-684C-B631-F7DCE1DCEC3E}" destId="{D7BDA027-3E11-1246-BCA2-1599B13D699E}" srcOrd="0" destOrd="0" presId="urn:microsoft.com/office/officeart/2009/3/layout/HorizontalOrganizationChart#75"/>
    <dgm:cxn modelId="{C7CC3E57-4901-F045-AA87-F5F696331A43}" type="presParOf" srcId="{D7BDA027-3E11-1246-BCA2-1599B13D699E}" destId="{B0D40242-94E3-794C-AA20-10341F5AADF1}" srcOrd="0" destOrd="0" presId="urn:microsoft.com/office/officeart/2009/3/layout/HorizontalOrganizationChart#75"/>
    <dgm:cxn modelId="{41F415A1-0438-D74F-B90D-924C7E7DA64B}" type="presParOf" srcId="{D7BDA027-3E11-1246-BCA2-1599B13D699E}" destId="{C4BD8591-0FAA-8747-9B3A-8E5BB8BD86E4}" srcOrd="1" destOrd="0" presId="urn:microsoft.com/office/officeart/2009/3/layout/HorizontalOrganizationChart#75"/>
    <dgm:cxn modelId="{190B387F-76D8-9C4D-9F61-CF2CBD77C704}" type="presParOf" srcId="{CD152495-1EB2-684C-B631-F7DCE1DCEC3E}" destId="{5EE85DDD-8ABD-CC49-9117-98F29C218252}" srcOrd="1" destOrd="0" presId="urn:microsoft.com/office/officeart/2009/3/layout/HorizontalOrganizationChart#75"/>
    <dgm:cxn modelId="{DED8F456-AA66-A54E-BE64-DA13CCF0B6DD}" type="presParOf" srcId="{5EE85DDD-8ABD-CC49-9117-98F29C218252}" destId="{18A9FD41-1A0C-8F4A-815A-625E653AE34A}" srcOrd="0" destOrd="0" presId="urn:microsoft.com/office/officeart/2009/3/layout/HorizontalOrganizationChart#75"/>
    <dgm:cxn modelId="{EA264F80-A354-5E4B-8966-39ED3CD3928D}" type="presParOf" srcId="{5EE85DDD-8ABD-CC49-9117-98F29C218252}" destId="{A2DE9F18-9A7F-264C-8D62-49EF170890AC}" srcOrd="1" destOrd="0" presId="urn:microsoft.com/office/officeart/2009/3/layout/HorizontalOrganizationChart#75"/>
    <dgm:cxn modelId="{D1988564-7319-E648-8D39-800A36DF8E1E}" type="presParOf" srcId="{A2DE9F18-9A7F-264C-8D62-49EF170890AC}" destId="{3CD0B178-CCF2-EB46-91F5-ACCEE61A2ACB}" srcOrd="0" destOrd="0" presId="urn:microsoft.com/office/officeart/2009/3/layout/HorizontalOrganizationChart#75"/>
    <dgm:cxn modelId="{08D25507-C702-344D-B505-366A85904175}" type="presParOf" srcId="{3CD0B178-CCF2-EB46-91F5-ACCEE61A2ACB}" destId="{F614E527-77DE-7244-B93F-851AC26D5930}" srcOrd="0" destOrd="0" presId="urn:microsoft.com/office/officeart/2009/3/layout/HorizontalOrganizationChart#75"/>
    <dgm:cxn modelId="{5D8D27DE-65E7-D244-A244-7CEA7C93AAB1}" type="presParOf" srcId="{3CD0B178-CCF2-EB46-91F5-ACCEE61A2ACB}" destId="{40065926-D5E5-8F43-A4B5-098B0D12B83E}" srcOrd="1" destOrd="0" presId="urn:microsoft.com/office/officeart/2009/3/layout/HorizontalOrganizationChart#75"/>
    <dgm:cxn modelId="{2B5C6780-C42F-1048-A14C-73E901F06DA5}" type="presParOf" srcId="{A2DE9F18-9A7F-264C-8D62-49EF170890AC}" destId="{91D19CB0-2EA4-4543-BCDB-BDE3D6BC6314}" srcOrd="1" destOrd="0" presId="urn:microsoft.com/office/officeart/2009/3/layout/HorizontalOrganizationChart#75"/>
    <dgm:cxn modelId="{84F78F08-C29A-A24B-A3A8-86F512559582}" type="presParOf" srcId="{A2DE9F18-9A7F-264C-8D62-49EF170890AC}" destId="{31B13936-E77A-8E40-BF7B-D617E7053A8E}" srcOrd="2" destOrd="0" presId="urn:microsoft.com/office/officeart/2009/3/layout/HorizontalOrganizationChart#75"/>
    <dgm:cxn modelId="{BC4388A0-32D9-4249-AC7D-B1BA8BD2DDF7}" type="presParOf" srcId="{5EE85DDD-8ABD-CC49-9117-98F29C218252}" destId="{59A05EF3-7ADA-0C4C-B25C-08BDFDB89A17}" srcOrd="2" destOrd="0" presId="urn:microsoft.com/office/officeart/2009/3/layout/HorizontalOrganizationChart#75"/>
    <dgm:cxn modelId="{E82648CE-E046-9042-BFDE-C9BD3DF39436}" type="presParOf" srcId="{5EE85DDD-8ABD-CC49-9117-98F29C218252}" destId="{57CF0732-E14B-CB4E-BC2F-295F1E981CFD}" srcOrd="3" destOrd="0" presId="urn:microsoft.com/office/officeart/2009/3/layout/HorizontalOrganizationChart#75"/>
    <dgm:cxn modelId="{6F354898-F43B-0049-85A4-7DFB52C73431}" type="presParOf" srcId="{57CF0732-E14B-CB4E-BC2F-295F1E981CFD}" destId="{6D3D4BFE-299D-0E41-BE1F-391C3F2DB108}" srcOrd="0" destOrd="0" presId="urn:microsoft.com/office/officeart/2009/3/layout/HorizontalOrganizationChart#75"/>
    <dgm:cxn modelId="{4AD2977C-2D39-994F-A066-E03DF7829042}" type="presParOf" srcId="{6D3D4BFE-299D-0E41-BE1F-391C3F2DB108}" destId="{0A4337B8-14C7-794C-8807-1CC8750A9F50}" srcOrd="0" destOrd="0" presId="urn:microsoft.com/office/officeart/2009/3/layout/HorizontalOrganizationChart#75"/>
    <dgm:cxn modelId="{E54C0D65-7AED-8A4E-9CCE-B6B9D7D3D682}" type="presParOf" srcId="{6D3D4BFE-299D-0E41-BE1F-391C3F2DB108}" destId="{CFEE6A88-30F4-E743-B12B-1B57700E68A5}" srcOrd="1" destOrd="0" presId="urn:microsoft.com/office/officeart/2009/3/layout/HorizontalOrganizationChart#75"/>
    <dgm:cxn modelId="{1CEE7A41-D670-A94A-B0A0-5CC6E7805AA5}" type="presParOf" srcId="{57CF0732-E14B-CB4E-BC2F-295F1E981CFD}" destId="{DA12BBB9-90BE-1940-BBF0-6AE940A25DAE}" srcOrd="1" destOrd="0" presId="urn:microsoft.com/office/officeart/2009/3/layout/HorizontalOrganizationChart#75"/>
    <dgm:cxn modelId="{FA8A575C-A774-D040-97FB-7838A59EC370}" type="presParOf" srcId="{57CF0732-E14B-CB4E-BC2F-295F1E981CFD}" destId="{BDBD1164-79CB-8049-A214-B69D1B0D29F8}" srcOrd="2" destOrd="0" presId="urn:microsoft.com/office/officeart/2009/3/layout/HorizontalOrganizationChart#75"/>
    <dgm:cxn modelId="{13E23F26-6670-B74F-AE99-9DACF420F5E9}" type="presParOf" srcId="{5EE85DDD-8ABD-CC49-9117-98F29C218252}" destId="{76856A48-495B-9649-A3CC-CFBD572F8402}" srcOrd="4" destOrd="0" presId="urn:microsoft.com/office/officeart/2009/3/layout/HorizontalOrganizationChart#75"/>
    <dgm:cxn modelId="{51A53164-D9CF-7441-9C9E-083486E8A450}" type="presParOf" srcId="{5EE85DDD-8ABD-CC49-9117-98F29C218252}" destId="{222E5572-6C08-B840-956E-2273317309F8}" srcOrd="5" destOrd="0" presId="urn:microsoft.com/office/officeart/2009/3/layout/HorizontalOrganizationChart#75"/>
    <dgm:cxn modelId="{737D0D67-9C5A-7242-BD95-4C7A5AB3AE42}" type="presParOf" srcId="{222E5572-6C08-B840-956E-2273317309F8}" destId="{5849C188-1F03-DD41-B2D2-1D1F1A3E8233}" srcOrd="0" destOrd="0" presId="urn:microsoft.com/office/officeart/2009/3/layout/HorizontalOrganizationChart#75"/>
    <dgm:cxn modelId="{ECE396E0-614B-6841-A403-1815680B399B}" type="presParOf" srcId="{5849C188-1F03-DD41-B2D2-1D1F1A3E8233}" destId="{9086B711-0879-4A4E-9D1D-9A40265AF16D}" srcOrd="0" destOrd="0" presId="urn:microsoft.com/office/officeart/2009/3/layout/HorizontalOrganizationChart#75"/>
    <dgm:cxn modelId="{E90FAC63-C27F-9140-8BC8-DBD70945BA77}" type="presParOf" srcId="{5849C188-1F03-DD41-B2D2-1D1F1A3E8233}" destId="{E6AE0372-46C7-A148-8CF8-F0807F66F9DE}" srcOrd="1" destOrd="0" presId="urn:microsoft.com/office/officeart/2009/3/layout/HorizontalOrganizationChart#75"/>
    <dgm:cxn modelId="{50CA9378-19C9-C941-9E6B-EE4EC40831EC}" type="presParOf" srcId="{222E5572-6C08-B840-956E-2273317309F8}" destId="{805F65B4-5522-9545-A82D-8BE7E1433922}" srcOrd="1" destOrd="0" presId="urn:microsoft.com/office/officeart/2009/3/layout/HorizontalOrganizationChart#75"/>
    <dgm:cxn modelId="{080C9886-0A4F-C149-BAC0-31CF07B797B9}" type="presParOf" srcId="{222E5572-6C08-B840-956E-2273317309F8}" destId="{87402AF5-E8F7-C749-B801-599F16CE9D2E}" srcOrd="2" destOrd="0" presId="urn:microsoft.com/office/officeart/2009/3/layout/HorizontalOrganizationChart#75"/>
    <dgm:cxn modelId="{72E65AAE-3D11-2542-BCB9-A1DB06D5DB45}" type="presParOf" srcId="{CD152495-1EB2-684C-B631-F7DCE1DCEC3E}" destId="{D03B0D7D-1F9B-6442-96A6-DAE882A4668A}" srcOrd="2" destOrd="0" presId="urn:microsoft.com/office/officeart/2009/3/layout/HorizontalOrganizationChart#7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E9262D6E-5D67-1749-9B3E-98FE22637E0E}" type="doc">
      <dgm:prSet loTypeId="urn:microsoft.com/office/officeart/2009/3/layout/HorizontalOrganizationChart#12" loCatId="" qsTypeId="urn:microsoft.com/office/officeart/2005/8/quickstyle/simple1#12" qsCatId="simple" csTypeId="urn:microsoft.com/office/officeart/2005/8/colors/accent2_1#12" csCatId="accent2" phldr="1"/>
      <dgm:spPr/>
      <dgm:t>
        <a:bodyPr/>
        <a:lstStyle/>
        <a:p>
          <a:endParaRPr lang="zh-CN" altLang="en-US"/>
        </a:p>
      </dgm:t>
    </dgm:pt>
    <dgm:pt modelId="{2B179273-2704-3D43-9593-9A14EA887E16}">
      <dgm:prSet phldrT="[文本]" custT="1"/>
      <dgm:spPr/>
      <dgm:t>
        <a:bodyPr/>
        <a:lstStyle/>
        <a:p>
          <a:r>
            <a:rPr lang="en-US" altLang="zh-CN" sz="1100" dirty="0" smtClean="0"/>
            <a:t>1.</a:t>
          </a:r>
          <a:r>
            <a:rPr lang="zh-CN" altLang="en-US" sz="1100" dirty="0" smtClean="0"/>
            <a:t>社会主义五百年历史进程</a:t>
          </a:r>
          <a:endParaRPr lang="zh-CN" altLang="en-US" sz="1100" dirty="0"/>
        </a:p>
      </dgm:t>
    </dgm:pt>
    <dgm:pt modelId="{919B3BA2-B184-594C-B712-7BE270D4AC41}" type="parTrans" cxnId="{478C803F-893F-4248-8C35-F1DECB2F0D2C}">
      <dgm:prSet/>
      <dgm:spPr/>
      <dgm:t>
        <a:bodyPr/>
        <a:lstStyle/>
        <a:p>
          <a:endParaRPr lang="zh-CN" altLang="en-US"/>
        </a:p>
      </dgm:t>
    </dgm:pt>
    <dgm:pt modelId="{0D6293B7-76DE-2F47-94E9-C0A3E8F07E6A}" type="sibTrans" cxnId="{478C803F-893F-4248-8C35-F1DECB2F0D2C}">
      <dgm:prSet/>
      <dgm:spPr/>
      <dgm:t>
        <a:bodyPr/>
        <a:lstStyle/>
        <a:p>
          <a:endParaRPr lang="zh-CN" altLang="en-US"/>
        </a:p>
      </dgm:t>
    </dgm:pt>
    <dgm:pt modelId="{E2775487-DF8A-344F-B8D8-6AC7FD999A3D}">
      <dgm:prSet custT="1"/>
      <dgm:spPr>
        <a:noFill/>
      </dgm:spPr>
      <dgm:t>
        <a:bodyPr/>
        <a:lstStyle/>
        <a:p>
          <a:r>
            <a:rPr lang="zh-CN" altLang="en-US" sz="1100" dirty="0" smtClean="0"/>
            <a:t>社会主义从空想到科学</a:t>
          </a:r>
          <a:endParaRPr lang="zh-CN" altLang="en-US" sz="1100" dirty="0"/>
        </a:p>
      </dgm:t>
    </dgm:pt>
    <dgm:pt modelId="{60C86F9E-ECD4-F648-A2BA-C82DE325D55B}" type="parTrans" cxnId="{FB03C910-301F-7D4C-A5B3-6C408C5EFA1F}">
      <dgm:prSet/>
      <dgm:spPr/>
      <dgm:t>
        <a:bodyPr/>
        <a:lstStyle/>
        <a:p>
          <a:endParaRPr lang="zh-CN" altLang="en-US"/>
        </a:p>
      </dgm:t>
    </dgm:pt>
    <dgm:pt modelId="{B12D8443-882A-3C40-A196-5434328AD660}" type="sibTrans" cxnId="{FB03C910-301F-7D4C-A5B3-6C408C5EFA1F}">
      <dgm:prSet/>
      <dgm:spPr/>
      <dgm:t>
        <a:bodyPr/>
        <a:lstStyle/>
        <a:p>
          <a:endParaRPr lang="zh-CN" altLang="en-US"/>
        </a:p>
      </dgm:t>
    </dgm:pt>
    <dgm:pt modelId="{0774BB43-37B4-DC4F-81E4-178EF4A18D34}">
      <dgm:prSet custT="1"/>
      <dgm:spPr>
        <a:noFill/>
      </dgm:spPr>
      <dgm:t>
        <a:bodyPr/>
        <a:lstStyle/>
        <a:p>
          <a:r>
            <a:rPr lang="zh-CN" altLang="en-US" sz="1100" dirty="0" smtClean="0"/>
            <a:t>社会主义从理想到现实</a:t>
          </a:r>
          <a:endParaRPr lang="zh-CN" altLang="en-US" sz="1100" dirty="0"/>
        </a:p>
      </dgm:t>
    </dgm:pt>
    <dgm:pt modelId="{0572A4C9-B3DE-A943-A31D-6C390134C0DE}" type="parTrans" cxnId="{F09D9ADE-1779-C44D-9E37-45F06A1A7820}">
      <dgm:prSet/>
      <dgm:spPr/>
      <dgm:t>
        <a:bodyPr/>
        <a:lstStyle/>
        <a:p>
          <a:endParaRPr lang="zh-CN" altLang="en-US"/>
        </a:p>
      </dgm:t>
    </dgm:pt>
    <dgm:pt modelId="{BCBC775E-A257-0341-AB0E-3D385C1B89F2}" type="sibTrans" cxnId="{F09D9ADE-1779-C44D-9E37-45F06A1A7820}">
      <dgm:prSet/>
      <dgm:spPr/>
      <dgm:t>
        <a:bodyPr/>
        <a:lstStyle/>
        <a:p>
          <a:endParaRPr lang="zh-CN" altLang="en-US"/>
        </a:p>
      </dgm:t>
    </dgm:pt>
    <dgm:pt modelId="{C3B1E552-4C86-934A-B9AC-6D80E09981FB}">
      <dgm:prSet custT="1"/>
      <dgm:spPr>
        <a:solidFill>
          <a:srgbClr val="FF0000"/>
        </a:solidFill>
      </dgm:spPr>
      <dgm:t>
        <a:bodyPr/>
        <a:lstStyle/>
        <a:p>
          <a:r>
            <a:rPr lang="zh-CN" altLang="en-US" sz="1100" dirty="0" smtClean="0"/>
            <a:t>社会主义从一国到多国</a:t>
          </a:r>
          <a:endParaRPr lang="zh-CN" altLang="en-US" sz="1100" dirty="0"/>
        </a:p>
      </dgm:t>
    </dgm:pt>
    <dgm:pt modelId="{EA8C3C0C-7CD0-5840-B329-C1537917FA6E}" type="parTrans" cxnId="{5F7420EF-0DBB-8B45-B5ED-9711F3790A97}">
      <dgm:prSet/>
      <dgm:spPr/>
      <dgm:t>
        <a:bodyPr/>
        <a:lstStyle/>
        <a:p>
          <a:endParaRPr lang="zh-CN" altLang="en-US"/>
        </a:p>
      </dgm:t>
    </dgm:pt>
    <dgm:pt modelId="{38AFA7AA-DE82-3941-B5B5-2F38B3BE9093}" type="sibTrans" cxnId="{5F7420EF-0DBB-8B45-B5ED-9711F3790A97}">
      <dgm:prSet/>
      <dgm:spPr/>
      <dgm:t>
        <a:bodyPr/>
        <a:lstStyle/>
        <a:p>
          <a:endParaRPr lang="zh-CN" altLang="en-US"/>
        </a:p>
      </dgm:t>
    </dgm:pt>
    <dgm:pt modelId="{C56A63DB-2540-B74A-844D-266E8014420E}">
      <dgm:prSet custT="1"/>
      <dgm:spPr/>
      <dgm:t>
        <a:bodyPr/>
        <a:lstStyle/>
        <a:p>
          <a:r>
            <a:rPr lang="zh-CN" altLang="en-US" sz="1100" dirty="0" smtClean="0"/>
            <a:t>社会主义在中国焕发出强大生机活力</a:t>
          </a:r>
          <a:endParaRPr lang="zh-CN" altLang="en-US" sz="1100" dirty="0"/>
        </a:p>
      </dgm:t>
    </dgm:pt>
    <dgm:pt modelId="{8DF1DB71-48E7-9642-A49B-251B711B1738}" type="parTrans" cxnId="{A9582D28-D785-1041-942A-A6AAFD67324F}">
      <dgm:prSet/>
      <dgm:spPr/>
      <dgm:t>
        <a:bodyPr/>
        <a:lstStyle/>
        <a:p>
          <a:endParaRPr lang="zh-CN" altLang="en-US"/>
        </a:p>
      </dgm:t>
    </dgm:pt>
    <dgm:pt modelId="{097887AF-D762-EB4B-A45B-7E6F49C293E7}" type="sibTrans" cxnId="{A9582D28-D785-1041-942A-A6AAFD67324F}">
      <dgm:prSet/>
      <dgm:spPr/>
      <dgm:t>
        <a:bodyPr/>
        <a:lstStyle/>
        <a:p>
          <a:endParaRPr lang="zh-CN" altLang="en-US"/>
        </a:p>
      </dgm:t>
    </dgm:pt>
    <dgm:pt modelId="{32431CC2-FF1C-1C47-B100-1999122DC494}">
      <dgm:prSet custT="1"/>
      <dgm:spPr/>
      <dgm:t>
        <a:bodyPr/>
        <a:lstStyle/>
        <a:p>
          <a:r>
            <a:rPr lang="zh-CN" altLang="en-US" sz="1100" dirty="0" smtClean="0"/>
            <a:t>新时代中国特色社会主义</a:t>
          </a:r>
          <a:endParaRPr lang="zh-CN" altLang="en-US" sz="1100" dirty="0"/>
        </a:p>
      </dgm:t>
    </dgm:pt>
    <dgm:pt modelId="{60481217-866F-EC4E-9BCA-CCDCA186FDBB}" type="parTrans" cxnId="{7DD00E74-4405-DA41-BD73-33BCEACAA28F}">
      <dgm:prSet/>
      <dgm:spPr/>
      <dgm:t>
        <a:bodyPr/>
        <a:lstStyle/>
        <a:p>
          <a:endParaRPr lang="zh-CN" altLang="en-US"/>
        </a:p>
      </dgm:t>
    </dgm:pt>
    <dgm:pt modelId="{8599BEEC-93D9-994B-AE0F-C24D213B9D12}" type="sibTrans" cxnId="{7DD00E74-4405-DA41-BD73-33BCEACAA28F}">
      <dgm:prSet/>
      <dgm:spPr/>
      <dgm:t>
        <a:bodyPr/>
        <a:lstStyle/>
        <a:p>
          <a:endParaRPr lang="zh-CN" altLang="en-US"/>
        </a:p>
      </dgm:t>
    </dgm:pt>
    <dgm:pt modelId="{D01011B3-9247-344D-89EF-A190C3A4E16A}" type="pres">
      <dgm:prSet presAssocID="{E9262D6E-5D67-1749-9B3E-98FE22637E0E}" presName="hierChild1" presStyleCnt="0">
        <dgm:presLayoutVars>
          <dgm:orgChart val="1"/>
          <dgm:chPref val="1"/>
          <dgm:dir/>
          <dgm:animOne val="branch"/>
          <dgm:animLvl val="lvl"/>
          <dgm:resizeHandles/>
        </dgm:presLayoutVars>
      </dgm:prSet>
      <dgm:spPr/>
      <dgm:t>
        <a:bodyPr/>
        <a:lstStyle/>
        <a:p>
          <a:endParaRPr lang="zh-CN" altLang="en-US"/>
        </a:p>
      </dgm:t>
    </dgm:pt>
    <dgm:pt modelId="{522A4F15-5E5B-4343-AC2A-145AD12F5BC8}" type="pres">
      <dgm:prSet presAssocID="{2B179273-2704-3D43-9593-9A14EA887E16}" presName="hierRoot1" presStyleCnt="0">
        <dgm:presLayoutVars>
          <dgm:hierBranch val="init"/>
        </dgm:presLayoutVars>
      </dgm:prSet>
      <dgm:spPr/>
    </dgm:pt>
    <dgm:pt modelId="{F15FC2B3-F7CC-D546-A82F-D26D0E72EEAC}" type="pres">
      <dgm:prSet presAssocID="{2B179273-2704-3D43-9593-9A14EA887E16}" presName="rootComposite1" presStyleCnt="0"/>
      <dgm:spPr/>
    </dgm:pt>
    <dgm:pt modelId="{C66CCFD0-EBC3-7149-A8D4-80E9D63FB304}" type="pres">
      <dgm:prSet presAssocID="{2B179273-2704-3D43-9593-9A14EA887E16}" presName="rootText1" presStyleLbl="node0" presStyleIdx="0" presStyleCnt="1" custScaleX="186438" custLinFactNeighborX="-4052" custLinFactNeighborY="1218">
        <dgm:presLayoutVars>
          <dgm:chPref val="3"/>
        </dgm:presLayoutVars>
      </dgm:prSet>
      <dgm:spPr/>
      <dgm:t>
        <a:bodyPr/>
        <a:lstStyle/>
        <a:p>
          <a:endParaRPr lang="zh-CN" altLang="en-US"/>
        </a:p>
      </dgm:t>
    </dgm:pt>
    <dgm:pt modelId="{0838EECB-55B7-E045-8B8A-C5CC1ABEBE3D}" type="pres">
      <dgm:prSet presAssocID="{2B179273-2704-3D43-9593-9A14EA887E16}" presName="rootConnector1" presStyleLbl="node1" presStyleIdx="0" presStyleCnt="0"/>
      <dgm:spPr/>
      <dgm:t>
        <a:bodyPr/>
        <a:lstStyle/>
        <a:p>
          <a:endParaRPr lang="zh-CN" altLang="en-US"/>
        </a:p>
      </dgm:t>
    </dgm:pt>
    <dgm:pt modelId="{27EE6AE5-5A1A-3140-892B-66736C64D091}" type="pres">
      <dgm:prSet presAssocID="{2B179273-2704-3D43-9593-9A14EA887E16}" presName="hierChild2" presStyleCnt="0"/>
      <dgm:spPr/>
    </dgm:pt>
    <dgm:pt modelId="{39CC3071-B54C-4946-BADD-878ECE21822F}" type="pres">
      <dgm:prSet presAssocID="{60C86F9E-ECD4-F648-A2BA-C82DE325D55B}" presName="Name64" presStyleLbl="parChTrans1D2" presStyleIdx="0" presStyleCnt="5"/>
      <dgm:spPr/>
      <dgm:t>
        <a:bodyPr/>
        <a:lstStyle/>
        <a:p>
          <a:endParaRPr lang="zh-CN" altLang="en-US"/>
        </a:p>
      </dgm:t>
    </dgm:pt>
    <dgm:pt modelId="{A87CA5F6-E563-254D-8019-8E43BDB9E430}" type="pres">
      <dgm:prSet presAssocID="{E2775487-DF8A-344F-B8D8-6AC7FD999A3D}" presName="hierRoot2" presStyleCnt="0">
        <dgm:presLayoutVars>
          <dgm:hierBranch val="init"/>
        </dgm:presLayoutVars>
      </dgm:prSet>
      <dgm:spPr/>
    </dgm:pt>
    <dgm:pt modelId="{2121AAF9-47A7-D34F-83AA-AD09384DD22B}" type="pres">
      <dgm:prSet presAssocID="{E2775487-DF8A-344F-B8D8-6AC7FD999A3D}" presName="rootComposite" presStyleCnt="0"/>
      <dgm:spPr/>
    </dgm:pt>
    <dgm:pt modelId="{1F170545-5F3F-A14A-B776-4C6B79BF8AE5}" type="pres">
      <dgm:prSet presAssocID="{E2775487-DF8A-344F-B8D8-6AC7FD999A3D}" presName="rootText" presStyleLbl="node2" presStyleIdx="0" presStyleCnt="5" custScaleX="152489">
        <dgm:presLayoutVars>
          <dgm:chPref val="3"/>
        </dgm:presLayoutVars>
      </dgm:prSet>
      <dgm:spPr/>
      <dgm:t>
        <a:bodyPr/>
        <a:lstStyle/>
        <a:p>
          <a:endParaRPr lang="zh-CN" altLang="en-US"/>
        </a:p>
      </dgm:t>
    </dgm:pt>
    <dgm:pt modelId="{AA1EC854-01A0-3B42-B2B8-01447225C09A}" type="pres">
      <dgm:prSet presAssocID="{E2775487-DF8A-344F-B8D8-6AC7FD999A3D}" presName="rootConnector" presStyleLbl="node2" presStyleIdx="0" presStyleCnt="5"/>
      <dgm:spPr/>
      <dgm:t>
        <a:bodyPr/>
        <a:lstStyle/>
        <a:p>
          <a:endParaRPr lang="zh-CN" altLang="en-US"/>
        </a:p>
      </dgm:t>
    </dgm:pt>
    <dgm:pt modelId="{94FBC40C-5DCB-C24B-BDC8-1CDCFD2977CA}" type="pres">
      <dgm:prSet presAssocID="{E2775487-DF8A-344F-B8D8-6AC7FD999A3D}" presName="hierChild4" presStyleCnt="0"/>
      <dgm:spPr/>
    </dgm:pt>
    <dgm:pt modelId="{924395FB-44C8-1B4E-B957-03E49C5D33DB}" type="pres">
      <dgm:prSet presAssocID="{E2775487-DF8A-344F-B8D8-6AC7FD999A3D}" presName="hierChild5" presStyleCnt="0"/>
      <dgm:spPr/>
    </dgm:pt>
    <dgm:pt modelId="{FEA15BB8-BB7F-6240-A649-8E9B8F3FCE92}" type="pres">
      <dgm:prSet presAssocID="{0572A4C9-B3DE-A943-A31D-6C390134C0DE}" presName="Name64" presStyleLbl="parChTrans1D2" presStyleIdx="1" presStyleCnt="5"/>
      <dgm:spPr/>
      <dgm:t>
        <a:bodyPr/>
        <a:lstStyle/>
        <a:p>
          <a:endParaRPr lang="zh-CN" altLang="en-US"/>
        </a:p>
      </dgm:t>
    </dgm:pt>
    <dgm:pt modelId="{DBD5B863-3310-A146-80BE-76595AEC574F}" type="pres">
      <dgm:prSet presAssocID="{0774BB43-37B4-DC4F-81E4-178EF4A18D34}" presName="hierRoot2" presStyleCnt="0">
        <dgm:presLayoutVars>
          <dgm:hierBranch val="init"/>
        </dgm:presLayoutVars>
      </dgm:prSet>
      <dgm:spPr/>
    </dgm:pt>
    <dgm:pt modelId="{8B508A1B-FECB-4A48-86F4-79662C0296D9}" type="pres">
      <dgm:prSet presAssocID="{0774BB43-37B4-DC4F-81E4-178EF4A18D34}" presName="rootComposite" presStyleCnt="0"/>
      <dgm:spPr/>
    </dgm:pt>
    <dgm:pt modelId="{759DA5C7-AB80-6547-BEDD-B6A548F15238}" type="pres">
      <dgm:prSet presAssocID="{0774BB43-37B4-DC4F-81E4-178EF4A18D34}" presName="rootText" presStyleLbl="node2" presStyleIdx="1" presStyleCnt="5" custScaleX="155857">
        <dgm:presLayoutVars>
          <dgm:chPref val="3"/>
        </dgm:presLayoutVars>
      </dgm:prSet>
      <dgm:spPr/>
      <dgm:t>
        <a:bodyPr/>
        <a:lstStyle/>
        <a:p>
          <a:endParaRPr lang="zh-CN" altLang="en-US"/>
        </a:p>
      </dgm:t>
    </dgm:pt>
    <dgm:pt modelId="{05E3AC22-BCCB-D145-94DE-970DB76ABA3C}" type="pres">
      <dgm:prSet presAssocID="{0774BB43-37B4-DC4F-81E4-178EF4A18D34}" presName="rootConnector" presStyleLbl="node2" presStyleIdx="1" presStyleCnt="5"/>
      <dgm:spPr/>
      <dgm:t>
        <a:bodyPr/>
        <a:lstStyle/>
        <a:p>
          <a:endParaRPr lang="zh-CN" altLang="en-US"/>
        </a:p>
      </dgm:t>
    </dgm:pt>
    <dgm:pt modelId="{7DFFB080-5E62-D143-A36B-5E78DDF3B740}" type="pres">
      <dgm:prSet presAssocID="{0774BB43-37B4-DC4F-81E4-178EF4A18D34}" presName="hierChild4" presStyleCnt="0"/>
      <dgm:spPr/>
    </dgm:pt>
    <dgm:pt modelId="{6929E8D5-9FEF-7644-AF7A-52F023AE7FE9}" type="pres">
      <dgm:prSet presAssocID="{0774BB43-37B4-DC4F-81E4-178EF4A18D34}" presName="hierChild5" presStyleCnt="0"/>
      <dgm:spPr/>
    </dgm:pt>
    <dgm:pt modelId="{E5185E33-A69C-A14B-8DB1-4AE618D86EBD}" type="pres">
      <dgm:prSet presAssocID="{EA8C3C0C-7CD0-5840-B329-C1537917FA6E}" presName="Name64" presStyleLbl="parChTrans1D2" presStyleIdx="2" presStyleCnt="5"/>
      <dgm:spPr/>
      <dgm:t>
        <a:bodyPr/>
        <a:lstStyle/>
        <a:p>
          <a:endParaRPr lang="zh-CN" altLang="en-US"/>
        </a:p>
      </dgm:t>
    </dgm:pt>
    <dgm:pt modelId="{9C501E13-1C3D-C34C-9444-38ED53A28DAD}" type="pres">
      <dgm:prSet presAssocID="{C3B1E552-4C86-934A-B9AC-6D80E09981FB}" presName="hierRoot2" presStyleCnt="0">
        <dgm:presLayoutVars>
          <dgm:hierBranch val="init"/>
        </dgm:presLayoutVars>
      </dgm:prSet>
      <dgm:spPr/>
    </dgm:pt>
    <dgm:pt modelId="{D21B1B66-1004-B846-8462-E980A4497C48}" type="pres">
      <dgm:prSet presAssocID="{C3B1E552-4C86-934A-B9AC-6D80E09981FB}" presName="rootComposite" presStyleCnt="0"/>
      <dgm:spPr/>
    </dgm:pt>
    <dgm:pt modelId="{59D41257-D9E9-F943-80BA-3F11804838C7}" type="pres">
      <dgm:prSet presAssocID="{C3B1E552-4C86-934A-B9AC-6D80E09981FB}" presName="rootText" presStyleLbl="node2" presStyleIdx="2" presStyleCnt="5" custScaleX="153052">
        <dgm:presLayoutVars>
          <dgm:chPref val="3"/>
        </dgm:presLayoutVars>
      </dgm:prSet>
      <dgm:spPr/>
      <dgm:t>
        <a:bodyPr/>
        <a:lstStyle/>
        <a:p>
          <a:endParaRPr lang="zh-CN" altLang="en-US"/>
        </a:p>
      </dgm:t>
    </dgm:pt>
    <dgm:pt modelId="{0BF10FB6-4937-4545-B2B1-3E203BD6DE8A}" type="pres">
      <dgm:prSet presAssocID="{C3B1E552-4C86-934A-B9AC-6D80E09981FB}" presName="rootConnector" presStyleLbl="node2" presStyleIdx="2" presStyleCnt="5"/>
      <dgm:spPr/>
      <dgm:t>
        <a:bodyPr/>
        <a:lstStyle/>
        <a:p>
          <a:endParaRPr lang="zh-CN" altLang="en-US"/>
        </a:p>
      </dgm:t>
    </dgm:pt>
    <dgm:pt modelId="{8F1B0309-21A9-8849-B53A-EA3DFCD4C4F0}" type="pres">
      <dgm:prSet presAssocID="{C3B1E552-4C86-934A-B9AC-6D80E09981FB}" presName="hierChild4" presStyleCnt="0"/>
      <dgm:spPr/>
    </dgm:pt>
    <dgm:pt modelId="{22615910-1D52-C34A-95A6-872F0B23C7DF}" type="pres">
      <dgm:prSet presAssocID="{C3B1E552-4C86-934A-B9AC-6D80E09981FB}" presName="hierChild5" presStyleCnt="0"/>
      <dgm:spPr/>
    </dgm:pt>
    <dgm:pt modelId="{592399A9-576A-F948-84DC-39E095494FCC}" type="pres">
      <dgm:prSet presAssocID="{8DF1DB71-48E7-9642-A49B-251B711B1738}" presName="Name64" presStyleLbl="parChTrans1D2" presStyleIdx="3" presStyleCnt="5"/>
      <dgm:spPr/>
      <dgm:t>
        <a:bodyPr/>
        <a:lstStyle/>
        <a:p>
          <a:endParaRPr lang="zh-CN" altLang="en-US"/>
        </a:p>
      </dgm:t>
    </dgm:pt>
    <dgm:pt modelId="{CE9AFFBE-26A9-5642-889D-A6AE33D4B085}" type="pres">
      <dgm:prSet presAssocID="{C56A63DB-2540-B74A-844D-266E8014420E}" presName="hierRoot2" presStyleCnt="0">
        <dgm:presLayoutVars>
          <dgm:hierBranch val="init"/>
        </dgm:presLayoutVars>
      </dgm:prSet>
      <dgm:spPr/>
    </dgm:pt>
    <dgm:pt modelId="{EA435581-C6D6-5249-99A1-6BA121C879BA}" type="pres">
      <dgm:prSet presAssocID="{C56A63DB-2540-B74A-844D-266E8014420E}" presName="rootComposite" presStyleCnt="0"/>
      <dgm:spPr/>
    </dgm:pt>
    <dgm:pt modelId="{AB1E20DE-926E-D043-913F-F98B1BCE8D50}" type="pres">
      <dgm:prSet presAssocID="{C56A63DB-2540-B74A-844D-266E8014420E}" presName="rootText" presStyleLbl="node2" presStyleIdx="3" presStyleCnt="5" custScaleX="168508">
        <dgm:presLayoutVars>
          <dgm:chPref val="3"/>
        </dgm:presLayoutVars>
      </dgm:prSet>
      <dgm:spPr/>
      <dgm:t>
        <a:bodyPr/>
        <a:lstStyle/>
        <a:p>
          <a:endParaRPr lang="zh-CN" altLang="en-US"/>
        </a:p>
      </dgm:t>
    </dgm:pt>
    <dgm:pt modelId="{078E0EB9-8965-3347-A9FE-777BCBAF59A1}" type="pres">
      <dgm:prSet presAssocID="{C56A63DB-2540-B74A-844D-266E8014420E}" presName="rootConnector" presStyleLbl="node2" presStyleIdx="3" presStyleCnt="5"/>
      <dgm:spPr/>
      <dgm:t>
        <a:bodyPr/>
        <a:lstStyle/>
        <a:p>
          <a:endParaRPr lang="zh-CN" altLang="en-US"/>
        </a:p>
      </dgm:t>
    </dgm:pt>
    <dgm:pt modelId="{E08B2666-EF99-4348-B311-4C310DA0B24C}" type="pres">
      <dgm:prSet presAssocID="{C56A63DB-2540-B74A-844D-266E8014420E}" presName="hierChild4" presStyleCnt="0"/>
      <dgm:spPr/>
    </dgm:pt>
    <dgm:pt modelId="{9E6AFEFB-5257-1246-ABCE-3D448D1E1C41}" type="pres">
      <dgm:prSet presAssocID="{C56A63DB-2540-B74A-844D-266E8014420E}" presName="hierChild5" presStyleCnt="0"/>
      <dgm:spPr/>
    </dgm:pt>
    <dgm:pt modelId="{D5B41C15-8B97-2E4E-8953-BB8241D11771}" type="pres">
      <dgm:prSet presAssocID="{60481217-866F-EC4E-9BCA-CCDCA186FDBB}" presName="Name64" presStyleLbl="parChTrans1D2" presStyleIdx="4" presStyleCnt="5"/>
      <dgm:spPr/>
      <dgm:t>
        <a:bodyPr/>
        <a:lstStyle/>
        <a:p>
          <a:endParaRPr lang="zh-CN" altLang="en-US"/>
        </a:p>
      </dgm:t>
    </dgm:pt>
    <dgm:pt modelId="{DEC1EF73-ECFD-8F42-954E-349A2B317E0B}" type="pres">
      <dgm:prSet presAssocID="{32431CC2-FF1C-1C47-B100-1999122DC494}" presName="hierRoot2" presStyleCnt="0">
        <dgm:presLayoutVars>
          <dgm:hierBranch val="init"/>
        </dgm:presLayoutVars>
      </dgm:prSet>
      <dgm:spPr/>
    </dgm:pt>
    <dgm:pt modelId="{2848BF66-6C88-1E45-AD2A-F7E2D971DC68}" type="pres">
      <dgm:prSet presAssocID="{32431CC2-FF1C-1C47-B100-1999122DC494}" presName="rootComposite" presStyleCnt="0"/>
      <dgm:spPr/>
    </dgm:pt>
    <dgm:pt modelId="{FEB746DA-611D-7546-9EAF-B8163E4EC36D}" type="pres">
      <dgm:prSet presAssocID="{32431CC2-FF1C-1C47-B100-1999122DC494}" presName="rootText" presStyleLbl="node2" presStyleIdx="4" presStyleCnt="5" custScaleX="159596">
        <dgm:presLayoutVars>
          <dgm:chPref val="3"/>
        </dgm:presLayoutVars>
      </dgm:prSet>
      <dgm:spPr/>
      <dgm:t>
        <a:bodyPr/>
        <a:lstStyle/>
        <a:p>
          <a:endParaRPr lang="zh-CN" altLang="en-US"/>
        </a:p>
      </dgm:t>
    </dgm:pt>
    <dgm:pt modelId="{398E564E-AB0F-984F-8DC0-A6A3ED798886}" type="pres">
      <dgm:prSet presAssocID="{32431CC2-FF1C-1C47-B100-1999122DC494}" presName="rootConnector" presStyleLbl="node2" presStyleIdx="4" presStyleCnt="5"/>
      <dgm:spPr/>
      <dgm:t>
        <a:bodyPr/>
        <a:lstStyle/>
        <a:p>
          <a:endParaRPr lang="zh-CN" altLang="en-US"/>
        </a:p>
      </dgm:t>
    </dgm:pt>
    <dgm:pt modelId="{92413F5C-5079-B445-AFDC-455212E9B5DD}" type="pres">
      <dgm:prSet presAssocID="{32431CC2-FF1C-1C47-B100-1999122DC494}" presName="hierChild4" presStyleCnt="0"/>
      <dgm:spPr/>
    </dgm:pt>
    <dgm:pt modelId="{AEE40536-DA15-B94E-A7DF-407DB9094E8F}" type="pres">
      <dgm:prSet presAssocID="{32431CC2-FF1C-1C47-B100-1999122DC494}" presName="hierChild5" presStyleCnt="0"/>
      <dgm:spPr/>
    </dgm:pt>
    <dgm:pt modelId="{C67A4154-AA7D-8744-A523-45364D3CDCAE}" type="pres">
      <dgm:prSet presAssocID="{2B179273-2704-3D43-9593-9A14EA887E16}" presName="hierChild3" presStyleCnt="0"/>
      <dgm:spPr/>
    </dgm:pt>
  </dgm:ptLst>
  <dgm:cxnLst>
    <dgm:cxn modelId="{7E07D60C-9B88-BA4C-9A6B-5F76172657D0}" type="presOf" srcId="{E2775487-DF8A-344F-B8D8-6AC7FD999A3D}" destId="{1F170545-5F3F-A14A-B776-4C6B79BF8AE5}" srcOrd="0" destOrd="0" presId="urn:microsoft.com/office/officeart/2009/3/layout/HorizontalOrganizationChart#12"/>
    <dgm:cxn modelId="{7DD00E74-4405-DA41-BD73-33BCEACAA28F}" srcId="{2B179273-2704-3D43-9593-9A14EA887E16}" destId="{32431CC2-FF1C-1C47-B100-1999122DC494}" srcOrd="4" destOrd="0" parTransId="{60481217-866F-EC4E-9BCA-CCDCA186FDBB}" sibTransId="{8599BEEC-93D9-994B-AE0F-C24D213B9D12}"/>
    <dgm:cxn modelId="{26CF5AC4-E452-5940-840C-56998BDA14F3}" type="presOf" srcId="{8DF1DB71-48E7-9642-A49B-251B711B1738}" destId="{592399A9-576A-F948-84DC-39E095494FCC}" srcOrd="0" destOrd="0" presId="urn:microsoft.com/office/officeart/2009/3/layout/HorizontalOrganizationChart#12"/>
    <dgm:cxn modelId="{F09D9ADE-1779-C44D-9E37-45F06A1A7820}" srcId="{2B179273-2704-3D43-9593-9A14EA887E16}" destId="{0774BB43-37B4-DC4F-81E4-178EF4A18D34}" srcOrd="1" destOrd="0" parTransId="{0572A4C9-B3DE-A943-A31D-6C390134C0DE}" sibTransId="{BCBC775E-A257-0341-AB0E-3D385C1B89F2}"/>
    <dgm:cxn modelId="{108C4D69-4BE6-5B40-AE63-2E8AB84F8890}" type="presOf" srcId="{2B179273-2704-3D43-9593-9A14EA887E16}" destId="{C66CCFD0-EBC3-7149-A8D4-80E9D63FB304}" srcOrd="0" destOrd="0" presId="urn:microsoft.com/office/officeart/2009/3/layout/HorizontalOrganizationChart#12"/>
    <dgm:cxn modelId="{81541D2C-794C-8646-85CB-FB09C293D16B}" type="presOf" srcId="{32431CC2-FF1C-1C47-B100-1999122DC494}" destId="{398E564E-AB0F-984F-8DC0-A6A3ED798886}" srcOrd="1" destOrd="0" presId="urn:microsoft.com/office/officeart/2009/3/layout/HorizontalOrganizationChart#12"/>
    <dgm:cxn modelId="{FB03C910-301F-7D4C-A5B3-6C408C5EFA1F}" srcId="{2B179273-2704-3D43-9593-9A14EA887E16}" destId="{E2775487-DF8A-344F-B8D8-6AC7FD999A3D}" srcOrd="0" destOrd="0" parTransId="{60C86F9E-ECD4-F648-A2BA-C82DE325D55B}" sibTransId="{B12D8443-882A-3C40-A196-5434328AD660}"/>
    <dgm:cxn modelId="{0D12AFC4-379C-4148-9CB7-809BD6D4F2BB}" type="presOf" srcId="{0572A4C9-B3DE-A943-A31D-6C390134C0DE}" destId="{FEA15BB8-BB7F-6240-A649-8E9B8F3FCE92}" srcOrd="0" destOrd="0" presId="urn:microsoft.com/office/officeart/2009/3/layout/HorizontalOrganizationChart#12"/>
    <dgm:cxn modelId="{F399E527-A636-DB47-BF08-319D2EB994AA}" type="presOf" srcId="{C56A63DB-2540-B74A-844D-266E8014420E}" destId="{078E0EB9-8965-3347-A9FE-777BCBAF59A1}" srcOrd="1" destOrd="0" presId="urn:microsoft.com/office/officeart/2009/3/layout/HorizontalOrganizationChart#12"/>
    <dgm:cxn modelId="{DB13E03D-CFF2-1747-ACC0-AF986AD84D64}" type="presOf" srcId="{EA8C3C0C-7CD0-5840-B329-C1537917FA6E}" destId="{E5185E33-A69C-A14B-8DB1-4AE618D86EBD}" srcOrd="0" destOrd="0" presId="urn:microsoft.com/office/officeart/2009/3/layout/HorizontalOrganizationChart#12"/>
    <dgm:cxn modelId="{5F7420EF-0DBB-8B45-B5ED-9711F3790A97}" srcId="{2B179273-2704-3D43-9593-9A14EA887E16}" destId="{C3B1E552-4C86-934A-B9AC-6D80E09981FB}" srcOrd="2" destOrd="0" parTransId="{EA8C3C0C-7CD0-5840-B329-C1537917FA6E}" sibTransId="{38AFA7AA-DE82-3941-B5B5-2F38B3BE9093}"/>
    <dgm:cxn modelId="{478C803F-893F-4248-8C35-F1DECB2F0D2C}" srcId="{E9262D6E-5D67-1749-9B3E-98FE22637E0E}" destId="{2B179273-2704-3D43-9593-9A14EA887E16}" srcOrd="0" destOrd="0" parTransId="{919B3BA2-B184-594C-B712-7BE270D4AC41}" sibTransId="{0D6293B7-76DE-2F47-94E9-C0A3E8F07E6A}"/>
    <dgm:cxn modelId="{A037A400-ACF7-BD41-83BB-AA801D2536BD}" type="presOf" srcId="{32431CC2-FF1C-1C47-B100-1999122DC494}" destId="{FEB746DA-611D-7546-9EAF-B8163E4EC36D}" srcOrd="0" destOrd="0" presId="urn:microsoft.com/office/officeart/2009/3/layout/HorizontalOrganizationChart#12"/>
    <dgm:cxn modelId="{013D599A-FEFE-4B40-8841-F87FBFFEA706}" type="presOf" srcId="{E9262D6E-5D67-1749-9B3E-98FE22637E0E}" destId="{D01011B3-9247-344D-89EF-A190C3A4E16A}" srcOrd="0" destOrd="0" presId="urn:microsoft.com/office/officeart/2009/3/layout/HorizontalOrganizationChart#12"/>
    <dgm:cxn modelId="{A9582D28-D785-1041-942A-A6AAFD67324F}" srcId="{2B179273-2704-3D43-9593-9A14EA887E16}" destId="{C56A63DB-2540-B74A-844D-266E8014420E}" srcOrd="3" destOrd="0" parTransId="{8DF1DB71-48E7-9642-A49B-251B711B1738}" sibTransId="{097887AF-D762-EB4B-A45B-7E6F49C293E7}"/>
    <dgm:cxn modelId="{60BA14E6-1435-BC4A-B805-8F2E363D90C0}" type="presOf" srcId="{0774BB43-37B4-DC4F-81E4-178EF4A18D34}" destId="{05E3AC22-BCCB-D145-94DE-970DB76ABA3C}" srcOrd="1" destOrd="0" presId="urn:microsoft.com/office/officeart/2009/3/layout/HorizontalOrganizationChart#12"/>
    <dgm:cxn modelId="{AB6222E5-54E8-F741-946B-C928F33B5C12}" type="presOf" srcId="{0774BB43-37B4-DC4F-81E4-178EF4A18D34}" destId="{759DA5C7-AB80-6547-BEDD-B6A548F15238}" srcOrd="0" destOrd="0" presId="urn:microsoft.com/office/officeart/2009/3/layout/HorizontalOrganizationChart#12"/>
    <dgm:cxn modelId="{AF10D0D9-85BC-C242-AB87-4A5CEBD36322}" type="presOf" srcId="{C56A63DB-2540-B74A-844D-266E8014420E}" destId="{AB1E20DE-926E-D043-913F-F98B1BCE8D50}" srcOrd="0" destOrd="0" presId="urn:microsoft.com/office/officeart/2009/3/layout/HorizontalOrganizationChart#12"/>
    <dgm:cxn modelId="{62C7C807-AFCE-914B-84B9-1694482B47AF}" type="presOf" srcId="{2B179273-2704-3D43-9593-9A14EA887E16}" destId="{0838EECB-55B7-E045-8B8A-C5CC1ABEBE3D}" srcOrd="1" destOrd="0" presId="urn:microsoft.com/office/officeart/2009/3/layout/HorizontalOrganizationChart#12"/>
    <dgm:cxn modelId="{39CC27D0-3EE4-7C4E-BFBA-E9D3EEBF4024}" type="presOf" srcId="{C3B1E552-4C86-934A-B9AC-6D80E09981FB}" destId="{59D41257-D9E9-F943-80BA-3F11804838C7}" srcOrd="0" destOrd="0" presId="urn:microsoft.com/office/officeart/2009/3/layout/HorizontalOrganizationChart#12"/>
    <dgm:cxn modelId="{C0C988DC-D4FA-A140-B91C-329E357A1BF9}" type="presOf" srcId="{60481217-866F-EC4E-9BCA-CCDCA186FDBB}" destId="{D5B41C15-8B97-2E4E-8953-BB8241D11771}" srcOrd="0" destOrd="0" presId="urn:microsoft.com/office/officeart/2009/3/layout/HorizontalOrganizationChart#12"/>
    <dgm:cxn modelId="{42EFC56B-DD30-F64B-9090-5B8C7E3ACFEA}" type="presOf" srcId="{60C86F9E-ECD4-F648-A2BA-C82DE325D55B}" destId="{39CC3071-B54C-4946-BADD-878ECE21822F}" srcOrd="0" destOrd="0" presId="urn:microsoft.com/office/officeart/2009/3/layout/HorizontalOrganizationChart#12"/>
    <dgm:cxn modelId="{EE0AE297-D7B4-BD4D-8BFE-773B56123B49}" type="presOf" srcId="{E2775487-DF8A-344F-B8D8-6AC7FD999A3D}" destId="{AA1EC854-01A0-3B42-B2B8-01447225C09A}" srcOrd="1" destOrd="0" presId="urn:microsoft.com/office/officeart/2009/3/layout/HorizontalOrganizationChart#12"/>
    <dgm:cxn modelId="{AB6A66D1-0D38-4644-BCD9-021ECBA5159B}" type="presOf" srcId="{C3B1E552-4C86-934A-B9AC-6D80E09981FB}" destId="{0BF10FB6-4937-4545-B2B1-3E203BD6DE8A}" srcOrd="1" destOrd="0" presId="urn:microsoft.com/office/officeart/2009/3/layout/HorizontalOrganizationChart#12"/>
    <dgm:cxn modelId="{1BD7A683-ABF6-F64A-8204-3A49F378E64D}" type="presParOf" srcId="{D01011B3-9247-344D-89EF-A190C3A4E16A}" destId="{522A4F15-5E5B-4343-AC2A-145AD12F5BC8}" srcOrd="0" destOrd="0" presId="urn:microsoft.com/office/officeart/2009/3/layout/HorizontalOrganizationChart#12"/>
    <dgm:cxn modelId="{0E01CB0B-32FA-0A40-A0AD-E906BC8E8BD4}" type="presParOf" srcId="{522A4F15-5E5B-4343-AC2A-145AD12F5BC8}" destId="{F15FC2B3-F7CC-D546-A82F-D26D0E72EEAC}" srcOrd="0" destOrd="0" presId="urn:microsoft.com/office/officeart/2009/3/layout/HorizontalOrganizationChart#12"/>
    <dgm:cxn modelId="{03E22BD3-2515-0244-A7D3-C9B64BB0B0A3}" type="presParOf" srcId="{F15FC2B3-F7CC-D546-A82F-D26D0E72EEAC}" destId="{C66CCFD0-EBC3-7149-A8D4-80E9D63FB304}" srcOrd="0" destOrd="0" presId="urn:microsoft.com/office/officeart/2009/3/layout/HorizontalOrganizationChart#12"/>
    <dgm:cxn modelId="{03723160-F228-1F40-9934-347488BF1E9D}" type="presParOf" srcId="{F15FC2B3-F7CC-D546-A82F-D26D0E72EEAC}" destId="{0838EECB-55B7-E045-8B8A-C5CC1ABEBE3D}" srcOrd="1" destOrd="0" presId="urn:microsoft.com/office/officeart/2009/3/layout/HorizontalOrganizationChart#12"/>
    <dgm:cxn modelId="{1229B03C-6F13-ED4A-AFC6-7BBDE8888076}" type="presParOf" srcId="{522A4F15-5E5B-4343-AC2A-145AD12F5BC8}" destId="{27EE6AE5-5A1A-3140-892B-66736C64D091}" srcOrd="1" destOrd="0" presId="urn:microsoft.com/office/officeart/2009/3/layout/HorizontalOrganizationChart#12"/>
    <dgm:cxn modelId="{F6B1E51B-33BE-F44B-9876-FE14FD7ECDE2}" type="presParOf" srcId="{27EE6AE5-5A1A-3140-892B-66736C64D091}" destId="{39CC3071-B54C-4946-BADD-878ECE21822F}" srcOrd="0" destOrd="0" presId="urn:microsoft.com/office/officeart/2009/3/layout/HorizontalOrganizationChart#12"/>
    <dgm:cxn modelId="{80D47196-7034-D34C-BD9A-F138BC5EBB56}" type="presParOf" srcId="{27EE6AE5-5A1A-3140-892B-66736C64D091}" destId="{A87CA5F6-E563-254D-8019-8E43BDB9E430}" srcOrd="1" destOrd="0" presId="urn:microsoft.com/office/officeart/2009/3/layout/HorizontalOrganizationChart#12"/>
    <dgm:cxn modelId="{0946F427-2942-4B42-B2D2-8D32041AB6B8}" type="presParOf" srcId="{A87CA5F6-E563-254D-8019-8E43BDB9E430}" destId="{2121AAF9-47A7-D34F-83AA-AD09384DD22B}" srcOrd="0" destOrd="0" presId="urn:microsoft.com/office/officeart/2009/3/layout/HorizontalOrganizationChart#12"/>
    <dgm:cxn modelId="{CEE77A8A-7CD1-7D47-97B5-F976D076903F}" type="presParOf" srcId="{2121AAF9-47A7-D34F-83AA-AD09384DD22B}" destId="{1F170545-5F3F-A14A-B776-4C6B79BF8AE5}" srcOrd="0" destOrd="0" presId="urn:microsoft.com/office/officeart/2009/3/layout/HorizontalOrganizationChart#12"/>
    <dgm:cxn modelId="{82267E09-17D8-7D4D-B4CA-DD57B2114ECD}" type="presParOf" srcId="{2121AAF9-47A7-D34F-83AA-AD09384DD22B}" destId="{AA1EC854-01A0-3B42-B2B8-01447225C09A}" srcOrd="1" destOrd="0" presId="urn:microsoft.com/office/officeart/2009/3/layout/HorizontalOrganizationChart#12"/>
    <dgm:cxn modelId="{606B67C2-7E55-6A48-82AC-F4764D682DA1}" type="presParOf" srcId="{A87CA5F6-E563-254D-8019-8E43BDB9E430}" destId="{94FBC40C-5DCB-C24B-BDC8-1CDCFD2977CA}" srcOrd="1" destOrd="0" presId="urn:microsoft.com/office/officeart/2009/3/layout/HorizontalOrganizationChart#12"/>
    <dgm:cxn modelId="{4FB8997C-DB9B-2E41-92D3-B3CF758F533C}" type="presParOf" srcId="{A87CA5F6-E563-254D-8019-8E43BDB9E430}" destId="{924395FB-44C8-1B4E-B957-03E49C5D33DB}" srcOrd="2" destOrd="0" presId="urn:microsoft.com/office/officeart/2009/3/layout/HorizontalOrganizationChart#12"/>
    <dgm:cxn modelId="{3B206847-C487-1649-B57A-CEC0EFF74EBA}" type="presParOf" srcId="{27EE6AE5-5A1A-3140-892B-66736C64D091}" destId="{FEA15BB8-BB7F-6240-A649-8E9B8F3FCE92}" srcOrd="2" destOrd="0" presId="urn:microsoft.com/office/officeart/2009/3/layout/HorizontalOrganizationChart#12"/>
    <dgm:cxn modelId="{8133DF05-A755-D14F-88BA-5941EB56649C}" type="presParOf" srcId="{27EE6AE5-5A1A-3140-892B-66736C64D091}" destId="{DBD5B863-3310-A146-80BE-76595AEC574F}" srcOrd="3" destOrd="0" presId="urn:microsoft.com/office/officeart/2009/3/layout/HorizontalOrganizationChart#12"/>
    <dgm:cxn modelId="{7A98484B-A634-244C-BFCC-A6129D567E3A}" type="presParOf" srcId="{DBD5B863-3310-A146-80BE-76595AEC574F}" destId="{8B508A1B-FECB-4A48-86F4-79662C0296D9}" srcOrd="0" destOrd="0" presId="urn:microsoft.com/office/officeart/2009/3/layout/HorizontalOrganizationChart#12"/>
    <dgm:cxn modelId="{9AA939C3-CA12-7B4C-9403-1360F0E0BFF1}" type="presParOf" srcId="{8B508A1B-FECB-4A48-86F4-79662C0296D9}" destId="{759DA5C7-AB80-6547-BEDD-B6A548F15238}" srcOrd="0" destOrd="0" presId="urn:microsoft.com/office/officeart/2009/3/layout/HorizontalOrganizationChart#12"/>
    <dgm:cxn modelId="{5E1B1459-3725-4B4C-A909-21AC1D313E69}" type="presParOf" srcId="{8B508A1B-FECB-4A48-86F4-79662C0296D9}" destId="{05E3AC22-BCCB-D145-94DE-970DB76ABA3C}" srcOrd="1" destOrd="0" presId="urn:microsoft.com/office/officeart/2009/3/layout/HorizontalOrganizationChart#12"/>
    <dgm:cxn modelId="{9FAFBEE9-9219-744D-9875-6EAD15864FC5}" type="presParOf" srcId="{DBD5B863-3310-A146-80BE-76595AEC574F}" destId="{7DFFB080-5E62-D143-A36B-5E78DDF3B740}" srcOrd="1" destOrd="0" presId="urn:microsoft.com/office/officeart/2009/3/layout/HorizontalOrganizationChart#12"/>
    <dgm:cxn modelId="{90973E9C-6F78-6A44-BAAA-2268A399668F}" type="presParOf" srcId="{DBD5B863-3310-A146-80BE-76595AEC574F}" destId="{6929E8D5-9FEF-7644-AF7A-52F023AE7FE9}" srcOrd="2" destOrd="0" presId="urn:microsoft.com/office/officeart/2009/3/layout/HorizontalOrganizationChart#12"/>
    <dgm:cxn modelId="{1E42889F-D76C-6945-8B81-01976D48ED6E}" type="presParOf" srcId="{27EE6AE5-5A1A-3140-892B-66736C64D091}" destId="{E5185E33-A69C-A14B-8DB1-4AE618D86EBD}" srcOrd="4" destOrd="0" presId="urn:microsoft.com/office/officeart/2009/3/layout/HorizontalOrganizationChart#12"/>
    <dgm:cxn modelId="{E9F2FFF0-4A80-7446-9DA7-FCC9E5E88A84}" type="presParOf" srcId="{27EE6AE5-5A1A-3140-892B-66736C64D091}" destId="{9C501E13-1C3D-C34C-9444-38ED53A28DAD}" srcOrd="5" destOrd="0" presId="urn:microsoft.com/office/officeart/2009/3/layout/HorizontalOrganizationChart#12"/>
    <dgm:cxn modelId="{FAB6DA58-8171-7548-8FB0-C4059B5DA765}" type="presParOf" srcId="{9C501E13-1C3D-C34C-9444-38ED53A28DAD}" destId="{D21B1B66-1004-B846-8462-E980A4497C48}" srcOrd="0" destOrd="0" presId="urn:microsoft.com/office/officeart/2009/3/layout/HorizontalOrganizationChart#12"/>
    <dgm:cxn modelId="{5C6BED35-E963-7041-9844-3CD1E215A355}" type="presParOf" srcId="{D21B1B66-1004-B846-8462-E980A4497C48}" destId="{59D41257-D9E9-F943-80BA-3F11804838C7}" srcOrd="0" destOrd="0" presId="urn:microsoft.com/office/officeart/2009/3/layout/HorizontalOrganizationChart#12"/>
    <dgm:cxn modelId="{1BEB7844-7CBD-4F42-ACA6-54340E188552}" type="presParOf" srcId="{D21B1B66-1004-B846-8462-E980A4497C48}" destId="{0BF10FB6-4937-4545-B2B1-3E203BD6DE8A}" srcOrd="1" destOrd="0" presId="urn:microsoft.com/office/officeart/2009/3/layout/HorizontalOrganizationChart#12"/>
    <dgm:cxn modelId="{71D37F81-4505-3A48-B24D-630D40AD56AB}" type="presParOf" srcId="{9C501E13-1C3D-C34C-9444-38ED53A28DAD}" destId="{8F1B0309-21A9-8849-B53A-EA3DFCD4C4F0}" srcOrd="1" destOrd="0" presId="urn:microsoft.com/office/officeart/2009/3/layout/HorizontalOrganizationChart#12"/>
    <dgm:cxn modelId="{45520304-5811-4D47-83C0-92693A989308}" type="presParOf" srcId="{9C501E13-1C3D-C34C-9444-38ED53A28DAD}" destId="{22615910-1D52-C34A-95A6-872F0B23C7DF}" srcOrd="2" destOrd="0" presId="urn:microsoft.com/office/officeart/2009/3/layout/HorizontalOrganizationChart#12"/>
    <dgm:cxn modelId="{95B5CDBD-ECB7-8F4A-821B-8B56D652B684}" type="presParOf" srcId="{27EE6AE5-5A1A-3140-892B-66736C64D091}" destId="{592399A9-576A-F948-84DC-39E095494FCC}" srcOrd="6" destOrd="0" presId="urn:microsoft.com/office/officeart/2009/3/layout/HorizontalOrganizationChart#12"/>
    <dgm:cxn modelId="{FB3376C6-E2BD-D04F-A248-54DE3F7C0B12}" type="presParOf" srcId="{27EE6AE5-5A1A-3140-892B-66736C64D091}" destId="{CE9AFFBE-26A9-5642-889D-A6AE33D4B085}" srcOrd="7" destOrd="0" presId="urn:microsoft.com/office/officeart/2009/3/layout/HorizontalOrganizationChart#12"/>
    <dgm:cxn modelId="{F004F285-23E6-0E41-AE78-2F94696A0E0F}" type="presParOf" srcId="{CE9AFFBE-26A9-5642-889D-A6AE33D4B085}" destId="{EA435581-C6D6-5249-99A1-6BA121C879BA}" srcOrd="0" destOrd="0" presId="urn:microsoft.com/office/officeart/2009/3/layout/HorizontalOrganizationChart#12"/>
    <dgm:cxn modelId="{52D1C399-14F1-E04D-A310-3173FA8E06B2}" type="presParOf" srcId="{EA435581-C6D6-5249-99A1-6BA121C879BA}" destId="{AB1E20DE-926E-D043-913F-F98B1BCE8D50}" srcOrd="0" destOrd="0" presId="urn:microsoft.com/office/officeart/2009/3/layout/HorizontalOrganizationChart#12"/>
    <dgm:cxn modelId="{1F004013-95E9-6B4C-B0C1-5C542A47FC52}" type="presParOf" srcId="{EA435581-C6D6-5249-99A1-6BA121C879BA}" destId="{078E0EB9-8965-3347-A9FE-777BCBAF59A1}" srcOrd="1" destOrd="0" presId="urn:microsoft.com/office/officeart/2009/3/layout/HorizontalOrganizationChart#12"/>
    <dgm:cxn modelId="{038CE415-4C45-9F4A-B078-DCA4E4852E04}" type="presParOf" srcId="{CE9AFFBE-26A9-5642-889D-A6AE33D4B085}" destId="{E08B2666-EF99-4348-B311-4C310DA0B24C}" srcOrd="1" destOrd="0" presId="urn:microsoft.com/office/officeart/2009/3/layout/HorizontalOrganizationChart#12"/>
    <dgm:cxn modelId="{51258F2C-4997-1444-9694-DA1E30E5CFB6}" type="presParOf" srcId="{CE9AFFBE-26A9-5642-889D-A6AE33D4B085}" destId="{9E6AFEFB-5257-1246-ABCE-3D448D1E1C41}" srcOrd="2" destOrd="0" presId="urn:microsoft.com/office/officeart/2009/3/layout/HorizontalOrganizationChart#12"/>
    <dgm:cxn modelId="{D3D40B27-0542-1344-8EA5-192D1F5AB3CA}" type="presParOf" srcId="{27EE6AE5-5A1A-3140-892B-66736C64D091}" destId="{D5B41C15-8B97-2E4E-8953-BB8241D11771}" srcOrd="8" destOrd="0" presId="urn:microsoft.com/office/officeart/2009/3/layout/HorizontalOrganizationChart#12"/>
    <dgm:cxn modelId="{330AF2F6-1594-644B-BC4A-C11F7F228D62}" type="presParOf" srcId="{27EE6AE5-5A1A-3140-892B-66736C64D091}" destId="{DEC1EF73-ECFD-8F42-954E-349A2B317E0B}" srcOrd="9" destOrd="0" presId="urn:microsoft.com/office/officeart/2009/3/layout/HorizontalOrganizationChart#12"/>
    <dgm:cxn modelId="{53F4805F-06F6-9940-B6C7-07371192FDA7}" type="presParOf" srcId="{DEC1EF73-ECFD-8F42-954E-349A2B317E0B}" destId="{2848BF66-6C88-1E45-AD2A-F7E2D971DC68}" srcOrd="0" destOrd="0" presId="urn:microsoft.com/office/officeart/2009/3/layout/HorizontalOrganizationChart#12"/>
    <dgm:cxn modelId="{B6B946DF-DE2E-1244-8B15-700408BE6FFD}" type="presParOf" srcId="{2848BF66-6C88-1E45-AD2A-F7E2D971DC68}" destId="{FEB746DA-611D-7546-9EAF-B8163E4EC36D}" srcOrd="0" destOrd="0" presId="urn:microsoft.com/office/officeart/2009/3/layout/HorizontalOrganizationChart#12"/>
    <dgm:cxn modelId="{37C1FE9E-B05E-5B47-BF5A-85A10C08C153}" type="presParOf" srcId="{2848BF66-6C88-1E45-AD2A-F7E2D971DC68}" destId="{398E564E-AB0F-984F-8DC0-A6A3ED798886}" srcOrd="1" destOrd="0" presId="urn:microsoft.com/office/officeart/2009/3/layout/HorizontalOrganizationChart#12"/>
    <dgm:cxn modelId="{28DD670C-7BB7-6946-9F40-E6E8AB4BA749}" type="presParOf" srcId="{DEC1EF73-ECFD-8F42-954E-349A2B317E0B}" destId="{92413F5C-5079-B445-AFDC-455212E9B5DD}" srcOrd="1" destOrd="0" presId="urn:microsoft.com/office/officeart/2009/3/layout/HorizontalOrganizationChart#12"/>
    <dgm:cxn modelId="{63166E88-36A6-7341-9287-70D5CE3F8E3E}" type="presParOf" srcId="{DEC1EF73-ECFD-8F42-954E-349A2B317E0B}" destId="{AEE40536-DA15-B94E-A7DF-407DB9094E8F}" srcOrd="2" destOrd="0" presId="urn:microsoft.com/office/officeart/2009/3/layout/HorizontalOrganizationChart#12"/>
    <dgm:cxn modelId="{A602A8F2-7ADA-394C-8C6A-BC4C994B23DC}" type="presParOf" srcId="{522A4F15-5E5B-4343-AC2A-145AD12F5BC8}" destId="{C67A4154-AA7D-8744-A523-45364D3CDCAE}" srcOrd="2" destOrd="0" presId="urn:microsoft.com/office/officeart/2009/3/layout/HorizontalOrganizationChart#1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90.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6" loCatId="" qsTypeId="urn:microsoft.com/office/officeart/2005/8/quickstyle/simple1#86" qsCatId="simple" csTypeId="urn:microsoft.com/office/officeart/2005/8/colors/accent2_1#87"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39CFE17C-C337-AD44-AA92-191CD2607F5F}" type="presOf" srcId="{FBAD41DC-EE51-AD4A-B195-8EC75846A75D}" destId="{76856A48-495B-9649-A3CC-CFBD572F8402}" srcOrd="0" destOrd="0" presId="urn:microsoft.com/office/officeart/2009/3/layout/HorizontalOrganizationChart#76"/>
    <dgm:cxn modelId="{FCBA0DE7-5F4D-9448-BF58-669428D26FA8}" type="presOf" srcId="{5E694BDE-872B-CB4B-B848-A1DF20831124}" destId="{E6AE0372-46C7-A148-8CF8-F0807F66F9DE}" srcOrd="1" destOrd="0" presId="urn:microsoft.com/office/officeart/2009/3/layout/HorizontalOrganizationChart#76"/>
    <dgm:cxn modelId="{77C1D40E-9D47-9442-A4D2-B20CC67846EF}" type="presOf" srcId="{B3A3B973-E202-8B47-9C70-5AE5E5555F4C}" destId="{40065926-D5E5-8F43-A4B5-098B0D12B83E}" srcOrd="1" destOrd="0" presId="urn:microsoft.com/office/officeart/2009/3/layout/HorizontalOrganizationChart#76"/>
    <dgm:cxn modelId="{BBBC45F9-62FC-124E-928C-6C27F04DFC6D}" type="presOf" srcId="{3185565C-B8D5-B14E-987A-C1E8EBB4CB4F}" destId="{20E37C1B-7B69-014B-BDA8-CB96045A0AF3}" srcOrd="0" destOrd="0" presId="urn:microsoft.com/office/officeart/2009/3/layout/HorizontalOrganizationChart#76"/>
    <dgm:cxn modelId="{7C469BB4-857E-5743-A9ED-8FCED2F3CDEA}" type="presOf" srcId="{8C8A42D1-4B64-2B4E-AE4A-6A24BB4BBC85}" destId="{C4BD8591-0FAA-8747-9B3A-8E5BB8BD86E4}" srcOrd="1" destOrd="0" presId="urn:microsoft.com/office/officeart/2009/3/layout/HorizontalOrganizationChart#76"/>
    <dgm:cxn modelId="{4DCCBDC6-2ECA-3E4A-A77F-F014EA3D0E47}" type="presOf" srcId="{79708798-F93B-AB45-811E-92744295A56F}" destId="{0A4337B8-14C7-794C-8807-1CC8750A9F50}" srcOrd="0" destOrd="0" presId="urn:microsoft.com/office/officeart/2009/3/layout/HorizontalOrganizationChart#76"/>
    <dgm:cxn modelId="{721DD82D-848B-1045-A9A4-06A4C9445A62}" type="presOf" srcId="{79708798-F93B-AB45-811E-92744295A56F}" destId="{CFEE6A88-30F4-E743-B12B-1B57700E68A5}" srcOrd="1" destOrd="0" presId="urn:microsoft.com/office/officeart/2009/3/layout/HorizontalOrganizationChart#76"/>
    <dgm:cxn modelId="{73DF7545-1A58-6947-BA44-591CC3B710FF}" srcId="{8C8A42D1-4B64-2B4E-AE4A-6A24BB4BBC85}" destId="{B3A3B973-E202-8B47-9C70-5AE5E5555F4C}" srcOrd="0" destOrd="0" parTransId="{3DF71DAF-6F89-CC4C-851F-659E209968B2}" sibTransId="{0C766226-655E-1D4D-9B88-FAC280A2231C}"/>
    <dgm:cxn modelId="{C56F8D43-82C2-7247-8F11-52814A258238}" type="presOf" srcId="{5E694BDE-872B-CB4B-B848-A1DF20831124}" destId="{9086B711-0879-4A4E-9D1D-9A40265AF16D}" srcOrd="0" destOrd="0" presId="urn:microsoft.com/office/officeart/2009/3/layout/HorizontalOrganizationChart#76"/>
    <dgm:cxn modelId="{22EC6D31-8DFD-0947-94F0-89DAC4C960A5}" type="presOf" srcId="{8C8A42D1-4B64-2B4E-AE4A-6A24BB4BBC85}" destId="{B0D40242-94E3-794C-AA20-10341F5AADF1}" srcOrd="0" destOrd="0" presId="urn:microsoft.com/office/officeart/2009/3/layout/HorizontalOrganizationChart#76"/>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E5C38339-65F9-9441-AE79-988B7AA6BA08}" type="presOf" srcId="{B3A3B973-E202-8B47-9C70-5AE5E5555F4C}" destId="{F614E527-77DE-7244-B93F-851AC26D5930}" srcOrd="0" destOrd="0" presId="urn:microsoft.com/office/officeart/2009/3/layout/HorizontalOrganizationChart#76"/>
    <dgm:cxn modelId="{3A8AF0FE-007D-B741-9386-401FE5DA6864}" type="presOf" srcId="{3DF71DAF-6F89-CC4C-851F-659E209968B2}" destId="{18A9FD41-1A0C-8F4A-815A-625E653AE34A}" srcOrd="0" destOrd="0" presId="urn:microsoft.com/office/officeart/2009/3/layout/HorizontalOrganizationChart#76"/>
    <dgm:cxn modelId="{A628EF32-F411-2141-A8AC-FA47FD795359}" srcId="{8C8A42D1-4B64-2B4E-AE4A-6A24BB4BBC85}" destId="{79708798-F93B-AB45-811E-92744295A56F}" srcOrd="1" destOrd="0" parTransId="{445F804B-53E8-D44B-B90F-9FF5B65AC67F}" sibTransId="{098E9567-FE48-6544-82EA-45320321CECE}"/>
    <dgm:cxn modelId="{E5CAF7E0-45C6-FC47-A596-81DB456A2E80}" type="presOf" srcId="{445F804B-53E8-D44B-B90F-9FF5B65AC67F}" destId="{59A05EF3-7ADA-0C4C-B25C-08BDFDB89A17}" srcOrd="0" destOrd="0" presId="urn:microsoft.com/office/officeart/2009/3/layout/HorizontalOrganizationChart#76"/>
    <dgm:cxn modelId="{543AB8FC-04D7-5B4A-94B0-C4A709CF4948}" type="presParOf" srcId="{20E37C1B-7B69-014B-BDA8-CB96045A0AF3}" destId="{CD152495-1EB2-684C-B631-F7DCE1DCEC3E}" srcOrd="0" destOrd="0" presId="urn:microsoft.com/office/officeart/2009/3/layout/HorizontalOrganizationChart#76"/>
    <dgm:cxn modelId="{D819833B-C2BD-1C48-BC0A-F96FED60D15D}" type="presParOf" srcId="{CD152495-1EB2-684C-B631-F7DCE1DCEC3E}" destId="{D7BDA027-3E11-1246-BCA2-1599B13D699E}" srcOrd="0" destOrd="0" presId="urn:microsoft.com/office/officeart/2009/3/layout/HorizontalOrganizationChart#76"/>
    <dgm:cxn modelId="{AA5CE523-B6AA-9247-9191-CBFABC091D13}" type="presParOf" srcId="{D7BDA027-3E11-1246-BCA2-1599B13D699E}" destId="{B0D40242-94E3-794C-AA20-10341F5AADF1}" srcOrd="0" destOrd="0" presId="urn:microsoft.com/office/officeart/2009/3/layout/HorizontalOrganizationChart#76"/>
    <dgm:cxn modelId="{D41DDF68-D425-864F-B067-188350A63238}" type="presParOf" srcId="{D7BDA027-3E11-1246-BCA2-1599B13D699E}" destId="{C4BD8591-0FAA-8747-9B3A-8E5BB8BD86E4}" srcOrd="1" destOrd="0" presId="urn:microsoft.com/office/officeart/2009/3/layout/HorizontalOrganizationChart#76"/>
    <dgm:cxn modelId="{1FC488CA-568D-5849-B81E-E217C5E2543F}" type="presParOf" srcId="{CD152495-1EB2-684C-B631-F7DCE1DCEC3E}" destId="{5EE85DDD-8ABD-CC49-9117-98F29C218252}" srcOrd="1" destOrd="0" presId="urn:microsoft.com/office/officeart/2009/3/layout/HorizontalOrganizationChart#76"/>
    <dgm:cxn modelId="{C22FF08F-3A57-AC4F-9953-2137E7CA71C9}" type="presParOf" srcId="{5EE85DDD-8ABD-CC49-9117-98F29C218252}" destId="{18A9FD41-1A0C-8F4A-815A-625E653AE34A}" srcOrd="0" destOrd="0" presId="urn:microsoft.com/office/officeart/2009/3/layout/HorizontalOrganizationChart#76"/>
    <dgm:cxn modelId="{50F5B5DA-207E-AC42-9FC0-DA9DB619D227}" type="presParOf" srcId="{5EE85DDD-8ABD-CC49-9117-98F29C218252}" destId="{A2DE9F18-9A7F-264C-8D62-49EF170890AC}" srcOrd="1" destOrd="0" presId="urn:microsoft.com/office/officeart/2009/3/layout/HorizontalOrganizationChart#76"/>
    <dgm:cxn modelId="{062FE3B3-7AF4-3E43-B226-CECA8F9AB856}" type="presParOf" srcId="{A2DE9F18-9A7F-264C-8D62-49EF170890AC}" destId="{3CD0B178-CCF2-EB46-91F5-ACCEE61A2ACB}" srcOrd="0" destOrd="0" presId="urn:microsoft.com/office/officeart/2009/3/layout/HorizontalOrganizationChart#76"/>
    <dgm:cxn modelId="{75CCFF7D-3D36-EB46-B5CF-08C7E59CC2CC}" type="presParOf" srcId="{3CD0B178-CCF2-EB46-91F5-ACCEE61A2ACB}" destId="{F614E527-77DE-7244-B93F-851AC26D5930}" srcOrd="0" destOrd="0" presId="urn:microsoft.com/office/officeart/2009/3/layout/HorizontalOrganizationChart#76"/>
    <dgm:cxn modelId="{A3AAB89D-0FDC-5E43-9970-EDCC9BA96BC4}" type="presParOf" srcId="{3CD0B178-CCF2-EB46-91F5-ACCEE61A2ACB}" destId="{40065926-D5E5-8F43-A4B5-098B0D12B83E}" srcOrd="1" destOrd="0" presId="urn:microsoft.com/office/officeart/2009/3/layout/HorizontalOrganizationChart#76"/>
    <dgm:cxn modelId="{571CFCC5-4707-924C-AB15-852AC7035633}" type="presParOf" srcId="{A2DE9F18-9A7F-264C-8D62-49EF170890AC}" destId="{91D19CB0-2EA4-4543-BCDB-BDE3D6BC6314}" srcOrd="1" destOrd="0" presId="urn:microsoft.com/office/officeart/2009/3/layout/HorizontalOrganizationChart#76"/>
    <dgm:cxn modelId="{01FE2C12-C886-2544-A117-48D89053D12A}" type="presParOf" srcId="{A2DE9F18-9A7F-264C-8D62-49EF170890AC}" destId="{31B13936-E77A-8E40-BF7B-D617E7053A8E}" srcOrd="2" destOrd="0" presId="urn:microsoft.com/office/officeart/2009/3/layout/HorizontalOrganizationChart#76"/>
    <dgm:cxn modelId="{A9198EAE-D482-404D-A1DE-33B8E010944C}" type="presParOf" srcId="{5EE85DDD-8ABD-CC49-9117-98F29C218252}" destId="{59A05EF3-7ADA-0C4C-B25C-08BDFDB89A17}" srcOrd="2" destOrd="0" presId="urn:microsoft.com/office/officeart/2009/3/layout/HorizontalOrganizationChart#76"/>
    <dgm:cxn modelId="{1DB02438-5CDA-234A-B52A-230919F130BF}" type="presParOf" srcId="{5EE85DDD-8ABD-CC49-9117-98F29C218252}" destId="{57CF0732-E14B-CB4E-BC2F-295F1E981CFD}" srcOrd="3" destOrd="0" presId="urn:microsoft.com/office/officeart/2009/3/layout/HorizontalOrganizationChart#76"/>
    <dgm:cxn modelId="{2559DE43-B9B7-A648-AD63-43A8DDD10347}" type="presParOf" srcId="{57CF0732-E14B-CB4E-BC2F-295F1E981CFD}" destId="{6D3D4BFE-299D-0E41-BE1F-391C3F2DB108}" srcOrd="0" destOrd="0" presId="urn:microsoft.com/office/officeart/2009/3/layout/HorizontalOrganizationChart#76"/>
    <dgm:cxn modelId="{A8B5F6AB-94DD-CC44-B7C7-95BEFE6800D6}" type="presParOf" srcId="{6D3D4BFE-299D-0E41-BE1F-391C3F2DB108}" destId="{0A4337B8-14C7-794C-8807-1CC8750A9F50}" srcOrd="0" destOrd="0" presId="urn:microsoft.com/office/officeart/2009/3/layout/HorizontalOrganizationChart#76"/>
    <dgm:cxn modelId="{BB826D00-307B-994A-88E3-AFC85CFB7BB7}" type="presParOf" srcId="{6D3D4BFE-299D-0E41-BE1F-391C3F2DB108}" destId="{CFEE6A88-30F4-E743-B12B-1B57700E68A5}" srcOrd="1" destOrd="0" presId="urn:microsoft.com/office/officeart/2009/3/layout/HorizontalOrganizationChart#76"/>
    <dgm:cxn modelId="{D9044469-34CB-F74D-9338-887614DFC134}" type="presParOf" srcId="{57CF0732-E14B-CB4E-BC2F-295F1E981CFD}" destId="{DA12BBB9-90BE-1940-BBF0-6AE940A25DAE}" srcOrd="1" destOrd="0" presId="urn:microsoft.com/office/officeart/2009/3/layout/HorizontalOrganizationChart#76"/>
    <dgm:cxn modelId="{80563DFF-D683-3A4F-83D5-72595C61F925}" type="presParOf" srcId="{57CF0732-E14B-CB4E-BC2F-295F1E981CFD}" destId="{BDBD1164-79CB-8049-A214-B69D1B0D29F8}" srcOrd="2" destOrd="0" presId="urn:microsoft.com/office/officeart/2009/3/layout/HorizontalOrganizationChart#76"/>
    <dgm:cxn modelId="{E254F0F1-59B2-1A43-9EA9-5523D54CDB69}" type="presParOf" srcId="{5EE85DDD-8ABD-CC49-9117-98F29C218252}" destId="{76856A48-495B-9649-A3CC-CFBD572F8402}" srcOrd="4" destOrd="0" presId="urn:microsoft.com/office/officeart/2009/3/layout/HorizontalOrganizationChart#76"/>
    <dgm:cxn modelId="{B5FF1C35-4C38-A446-90F9-6149F85CA013}" type="presParOf" srcId="{5EE85DDD-8ABD-CC49-9117-98F29C218252}" destId="{222E5572-6C08-B840-956E-2273317309F8}" srcOrd="5" destOrd="0" presId="urn:microsoft.com/office/officeart/2009/3/layout/HorizontalOrganizationChart#76"/>
    <dgm:cxn modelId="{77C83A47-5788-FF41-8A83-A3D8D71DB489}" type="presParOf" srcId="{222E5572-6C08-B840-956E-2273317309F8}" destId="{5849C188-1F03-DD41-B2D2-1D1F1A3E8233}" srcOrd="0" destOrd="0" presId="urn:microsoft.com/office/officeart/2009/3/layout/HorizontalOrganizationChart#76"/>
    <dgm:cxn modelId="{82B7A695-CC44-714D-9147-A6AD72A13A21}" type="presParOf" srcId="{5849C188-1F03-DD41-B2D2-1D1F1A3E8233}" destId="{9086B711-0879-4A4E-9D1D-9A40265AF16D}" srcOrd="0" destOrd="0" presId="urn:microsoft.com/office/officeart/2009/3/layout/HorizontalOrganizationChart#76"/>
    <dgm:cxn modelId="{202E5FB7-5346-2148-B9BE-76AFC4B2C138}" type="presParOf" srcId="{5849C188-1F03-DD41-B2D2-1D1F1A3E8233}" destId="{E6AE0372-46C7-A148-8CF8-F0807F66F9DE}" srcOrd="1" destOrd="0" presId="urn:microsoft.com/office/officeart/2009/3/layout/HorizontalOrganizationChart#76"/>
    <dgm:cxn modelId="{218299DE-5937-8C48-AB86-31B39079DA72}" type="presParOf" srcId="{222E5572-6C08-B840-956E-2273317309F8}" destId="{805F65B4-5522-9545-A82D-8BE7E1433922}" srcOrd="1" destOrd="0" presId="urn:microsoft.com/office/officeart/2009/3/layout/HorizontalOrganizationChart#76"/>
    <dgm:cxn modelId="{3BA445B6-041F-4041-BF7C-CED4C0537A87}" type="presParOf" srcId="{222E5572-6C08-B840-956E-2273317309F8}" destId="{87402AF5-E8F7-C749-B801-599F16CE9D2E}" srcOrd="2" destOrd="0" presId="urn:microsoft.com/office/officeart/2009/3/layout/HorizontalOrganizationChart#76"/>
    <dgm:cxn modelId="{AA9DA4B9-98EE-7D43-A8DB-568A3FEFB0F9}" type="presParOf" srcId="{CD152495-1EB2-684C-B631-F7DCE1DCEC3E}" destId="{D03B0D7D-1F9B-6442-96A6-DAE882A4668A}" srcOrd="2" destOrd="0" presId="urn:microsoft.com/office/officeart/2009/3/layout/HorizontalOrganizationChart#76"/>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1.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7" loCatId="" qsTypeId="urn:microsoft.com/office/officeart/2005/8/quickstyle/simple1#87" qsCatId="simple" csTypeId="urn:microsoft.com/office/officeart/2005/8/colors/accent2_1#88"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ED4B888E-200F-E84B-BCF6-7E29D1881CD8}" type="presOf" srcId="{5E694BDE-872B-CB4B-B848-A1DF20831124}" destId="{9086B711-0879-4A4E-9D1D-9A40265AF16D}" srcOrd="0" destOrd="0" presId="urn:microsoft.com/office/officeart/2009/3/layout/HorizontalOrganizationChart#77"/>
    <dgm:cxn modelId="{117CBF5F-F448-9D46-8AD9-6807E3C456CF}" type="presOf" srcId="{B3A3B973-E202-8B47-9C70-5AE5E5555F4C}" destId="{40065926-D5E5-8F43-A4B5-098B0D12B83E}" srcOrd="1" destOrd="0" presId="urn:microsoft.com/office/officeart/2009/3/layout/HorizontalOrganizationChart#77"/>
    <dgm:cxn modelId="{73DF7545-1A58-6947-BA44-591CC3B710FF}" srcId="{8C8A42D1-4B64-2B4E-AE4A-6A24BB4BBC85}" destId="{B3A3B973-E202-8B47-9C70-5AE5E5555F4C}" srcOrd="0" destOrd="0" parTransId="{3DF71DAF-6F89-CC4C-851F-659E209968B2}" sibTransId="{0C766226-655E-1D4D-9B88-FAC280A2231C}"/>
    <dgm:cxn modelId="{9F891EAA-1F31-F74C-8179-B94405C39FFB}" srcId="{8C8A42D1-4B64-2B4E-AE4A-6A24BB4BBC85}" destId="{5E694BDE-872B-CB4B-B848-A1DF20831124}" srcOrd="2" destOrd="0" parTransId="{FBAD41DC-EE51-AD4A-B195-8EC75846A75D}" sibTransId="{6A0CA26E-0BD3-6844-9636-4AFF6CE0C93D}"/>
    <dgm:cxn modelId="{085B5574-D8E7-0C48-9345-D56AD2F1FACB}" type="presOf" srcId="{8C8A42D1-4B64-2B4E-AE4A-6A24BB4BBC85}" destId="{C4BD8591-0FAA-8747-9B3A-8E5BB8BD86E4}" srcOrd="1" destOrd="0" presId="urn:microsoft.com/office/officeart/2009/3/layout/HorizontalOrganizationChart#77"/>
    <dgm:cxn modelId="{65A939A7-2B89-9546-B344-A2F1490B29E5}" type="presOf" srcId="{3DF71DAF-6F89-CC4C-851F-659E209968B2}" destId="{18A9FD41-1A0C-8F4A-815A-625E653AE34A}" srcOrd="0" destOrd="0" presId="urn:microsoft.com/office/officeart/2009/3/layout/HorizontalOrganizationChart#77"/>
    <dgm:cxn modelId="{2BB65130-42AE-334E-AAD4-EA1D50739652}" type="presOf" srcId="{79708798-F93B-AB45-811E-92744295A56F}" destId="{CFEE6A88-30F4-E743-B12B-1B57700E68A5}" srcOrd="1" destOrd="0" presId="urn:microsoft.com/office/officeart/2009/3/layout/HorizontalOrganizationChart#77"/>
    <dgm:cxn modelId="{DB3C7AE6-A3A1-214A-97A4-87115D1A0F97}" type="presOf" srcId="{B3A3B973-E202-8B47-9C70-5AE5E5555F4C}" destId="{F614E527-77DE-7244-B93F-851AC26D5930}" srcOrd="0" destOrd="0" presId="urn:microsoft.com/office/officeart/2009/3/layout/HorizontalOrganizationChart#77"/>
    <dgm:cxn modelId="{44902F70-1D4B-734C-BB09-7D0E7B62D86F}" type="presOf" srcId="{3185565C-B8D5-B14E-987A-C1E8EBB4CB4F}" destId="{20E37C1B-7B69-014B-BDA8-CB96045A0AF3}" srcOrd="0" destOrd="0" presId="urn:microsoft.com/office/officeart/2009/3/layout/HorizontalOrganizationChart#77"/>
    <dgm:cxn modelId="{43E0617B-EAA3-A64C-AD32-AC22D9B82465}" srcId="{3185565C-B8D5-B14E-987A-C1E8EBB4CB4F}" destId="{8C8A42D1-4B64-2B4E-AE4A-6A24BB4BBC85}" srcOrd="0" destOrd="0" parTransId="{B57E4992-3C2D-1041-97E2-1F739812F854}" sibTransId="{18A8DC0B-DB92-8144-9CFC-B881C8266B5F}"/>
    <dgm:cxn modelId="{B73B7DD6-831D-3F43-9815-9101258464A0}" type="presOf" srcId="{8C8A42D1-4B64-2B4E-AE4A-6A24BB4BBC85}" destId="{B0D40242-94E3-794C-AA20-10341F5AADF1}" srcOrd="0" destOrd="0" presId="urn:microsoft.com/office/officeart/2009/3/layout/HorizontalOrganizationChart#77"/>
    <dgm:cxn modelId="{A628EF32-F411-2141-A8AC-FA47FD795359}" srcId="{8C8A42D1-4B64-2B4E-AE4A-6A24BB4BBC85}" destId="{79708798-F93B-AB45-811E-92744295A56F}" srcOrd="1" destOrd="0" parTransId="{445F804B-53E8-D44B-B90F-9FF5B65AC67F}" sibTransId="{098E9567-FE48-6544-82EA-45320321CECE}"/>
    <dgm:cxn modelId="{A5993332-289A-9846-9FB3-300A7D88F3BA}" type="presOf" srcId="{5E694BDE-872B-CB4B-B848-A1DF20831124}" destId="{E6AE0372-46C7-A148-8CF8-F0807F66F9DE}" srcOrd="1" destOrd="0" presId="urn:microsoft.com/office/officeart/2009/3/layout/HorizontalOrganizationChart#77"/>
    <dgm:cxn modelId="{101B5554-D57F-FD47-9A6C-B2D4DB9732F8}" type="presOf" srcId="{445F804B-53E8-D44B-B90F-9FF5B65AC67F}" destId="{59A05EF3-7ADA-0C4C-B25C-08BDFDB89A17}" srcOrd="0" destOrd="0" presId="urn:microsoft.com/office/officeart/2009/3/layout/HorizontalOrganizationChart#77"/>
    <dgm:cxn modelId="{10616FF8-B3E4-6E47-AE22-FBAF4DBB2282}" type="presOf" srcId="{79708798-F93B-AB45-811E-92744295A56F}" destId="{0A4337B8-14C7-794C-8807-1CC8750A9F50}" srcOrd="0" destOrd="0" presId="urn:microsoft.com/office/officeart/2009/3/layout/HorizontalOrganizationChart#77"/>
    <dgm:cxn modelId="{661BE112-4C3C-1041-898C-A2312667403E}" type="presOf" srcId="{FBAD41DC-EE51-AD4A-B195-8EC75846A75D}" destId="{76856A48-495B-9649-A3CC-CFBD572F8402}" srcOrd="0" destOrd="0" presId="urn:microsoft.com/office/officeart/2009/3/layout/HorizontalOrganizationChart#77"/>
    <dgm:cxn modelId="{456B3B94-2062-7F44-8CEA-38AC47006EBA}" type="presParOf" srcId="{20E37C1B-7B69-014B-BDA8-CB96045A0AF3}" destId="{CD152495-1EB2-684C-B631-F7DCE1DCEC3E}" srcOrd="0" destOrd="0" presId="urn:microsoft.com/office/officeart/2009/3/layout/HorizontalOrganizationChart#77"/>
    <dgm:cxn modelId="{F4FC8E12-E141-5F49-8126-326D26E1C2F3}" type="presParOf" srcId="{CD152495-1EB2-684C-B631-F7DCE1DCEC3E}" destId="{D7BDA027-3E11-1246-BCA2-1599B13D699E}" srcOrd="0" destOrd="0" presId="urn:microsoft.com/office/officeart/2009/3/layout/HorizontalOrganizationChart#77"/>
    <dgm:cxn modelId="{86CD3856-EE9D-924B-A0E7-F8A4D586C819}" type="presParOf" srcId="{D7BDA027-3E11-1246-BCA2-1599B13D699E}" destId="{B0D40242-94E3-794C-AA20-10341F5AADF1}" srcOrd="0" destOrd="0" presId="urn:microsoft.com/office/officeart/2009/3/layout/HorizontalOrganizationChart#77"/>
    <dgm:cxn modelId="{BD1D92EB-D18A-6945-9F44-375D112CE260}" type="presParOf" srcId="{D7BDA027-3E11-1246-BCA2-1599B13D699E}" destId="{C4BD8591-0FAA-8747-9B3A-8E5BB8BD86E4}" srcOrd="1" destOrd="0" presId="urn:microsoft.com/office/officeart/2009/3/layout/HorizontalOrganizationChart#77"/>
    <dgm:cxn modelId="{A5DFD843-C101-2B40-83A8-339BD23F56C9}" type="presParOf" srcId="{CD152495-1EB2-684C-B631-F7DCE1DCEC3E}" destId="{5EE85DDD-8ABD-CC49-9117-98F29C218252}" srcOrd="1" destOrd="0" presId="urn:microsoft.com/office/officeart/2009/3/layout/HorizontalOrganizationChart#77"/>
    <dgm:cxn modelId="{4AF409B9-83D4-324A-9E08-BEEEDB4AA5C0}" type="presParOf" srcId="{5EE85DDD-8ABD-CC49-9117-98F29C218252}" destId="{18A9FD41-1A0C-8F4A-815A-625E653AE34A}" srcOrd="0" destOrd="0" presId="urn:microsoft.com/office/officeart/2009/3/layout/HorizontalOrganizationChart#77"/>
    <dgm:cxn modelId="{C52F5990-169C-D74A-BEFE-DC2AAF01584F}" type="presParOf" srcId="{5EE85DDD-8ABD-CC49-9117-98F29C218252}" destId="{A2DE9F18-9A7F-264C-8D62-49EF170890AC}" srcOrd="1" destOrd="0" presId="urn:microsoft.com/office/officeart/2009/3/layout/HorizontalOrganizationChart#77"/>
    <dgm:cxn modelId="{B36943DA-DFC3-FE4A-B665-F24ED6636884}" type="presParOf" srcId="{A2DE9F18-9A7F-264C-8D62-49EF170890AC}" destId="{3CD0B178-CCF2-EB46-91F5-ACCEE61A2ACB}" srcOrd="0" destOrd="0" presId="urn:microsoft.com/office/officeart/2009/3/layout/HorizontalOrganizationChart#77"/>
    <dgm:cxn modelId="{B820F7FE-EB66-A94E-9D8F-8EA84DC1D6F3}" type="presParOf" srcId="{3CD0B178-CCF2-EB46-91F5-ACCEE61A2ACB}" destId="{F614E527-77DE-7244-B93F-851AC26D5930}" srcOrd="0" destOrd="0" presId="urn:microsoft.com/office/officeart/2009/3/layout/HorizontalOrganizationChart#77"/>
    <dgm:cxn modelId="{9E924355-3D05-5540-9319-838E8DBAEA06}" type="presParOf" srcId="{3CD0B178-CCF2-EB46-91F5-ACCEE61A2ACB}" destId="{40065926-D5E5-8F43-A4B5-098B0D12B83E}" srcOrd="1" destOrd="0" presId="urn:microsoft.com/office/officeart/2009/3/layout/HorizontalOrganizationChart#77"/>
    <dgm:cxn modelId="{14702EE0-D10B-BF43-AFE3-EA15276885E2}" type="presParOf" srcId="{A2DE9F18-9A7F-264C-8D62-49EF170890AC}" destId="{91D19CB0-2EA4-4543-BCDB-BDE3D6BC6314}" srcOrd="1" destOrd="0" presId="urn:microsoft.com/office/officeart/2009/3/layout/HorizontalOrganizationChart#77"/>
    <dgm:cxn modelId="{11C1A6C1-1A11-5B4F-90E3-5B9AFB7C0046}" type="presParOf" srcId="{A2DE9F18-9A7F-264C-8D62-49EF170890AC}" destId="{31B13936-E77A-8E40-BF7B-D617E7053A8E}" srcOrd="2" destOrd="0" presId="urn:microsoft.com/office/officeart/2009/3/layout/HorizontalOrganizationChart#77"/>
    <dgm:cxn modelId="{A011D067-8D2D-7844-878C-F520701068FC}" type="presParOf" srcId="{5EE85DDD-8ABD-CC49-9117-98F29C218252}" destId="{59A05EF3-7ADA-0C4C-B25C-08BDFDB89A17}" srcOrd="2" destOrd="0" presId="urn:microsoft.com/office/officeart/2009/3/layout/HorizontalOrganizationChart#77"/>
    <dgm:cxn modelId="{C478D91C-C02B-2F41-A69F-242ADF7A2EE9}" type="presParOf" srcId="{5EE85DDD-8ABD-CC49-9117-98F29C218252}" destId="{57CF0732-E14B-CB4E-BC2F-295F1E981CFD}" srcOrd="3" destOrd="0" presId="urn:microsoft.com/office/officeart/2009/3/layout/HorizontalOrganizationChart#77"/>
    <dgm:cxn modelId="{512AA144-7EFA-3640-A90C-1B80514FEBC8}" type="presParOf" srcId="{57CF0732-E14B-CB4E-BC2F-295F1E981CFD}" destId="{6D3D4BFE-299D-0E41-BE1F-391C3F2DB108}" srcOrd="0" destOrd="0" presId="urn:microsoft.com/office/officeart/2009/3/layout/HorizontalOrganizationChart#77"/>
    <dgm:cxn modelId="{662CAE4A-F362-3C43-B4C4-0BCF99C64AE8}" type="presParOf" srcId="{6D3D4BFE-299D-0E41-BE1F-391C3F2DB108}" destId="{0A4337B8-14C7-794C-8807-1CC8750A9F50}" srcOrd="0" destOrd="0" presId="urn:microsoft.com/office/officeart/2009/3/layout/HorizontalOrganizationChart#77"/>
    <dgm:cxn modelId="{859EC021-8D21-D24F-A63C-99A50115D549}" type="presParOf" srcId="{6D3D4BFE-299D-0E41-BE1F-391C3F2DB108}" destId="{CFEE6A88-30F4-E743-B12B-1B57700E68A5}" srcOrd="1" destOrd="0" presId="urn:microsoft.com/office/officeart/2009/3/layout/HorizontalOrganizationChart#77"/>
    <dgm:cxn modelId="{B0016668-9979-FE45-A09B-BC345DE22018}" type="presParOf" srcId="{57CF0732-E14B-CB4E-BC2F-295F1E981CFD}" destId="{DA12BBB9-90BE-1940-BBF0-6AE940A25DAE}" srcOrd="1" destOrd="0" presId="urn:microsoft.com/office/officeart/2009/3/layout/HorizontalOrganizationChart#77"/>
    <dgm:cxn modelId="{D0697ACE-ADCF-7446-83F7-F74F4E98EE7A}" type="presParOf" srcId="{57CF0732-E14B-CB4E-BC2F-295F1E981CFD}" destId="{BDBD1164-79CB-8049-A214-B69D1B0D29F8}" srcOrd="2" destOrd="0" presId="urn:microsoft.com/office/officeart/2009/3/layout/HorizontalOrganizationChart#77"/>
    <dgm:cxn modelId="{B967806F-93A3-4D45-9D67-C26392B96BCE}" type="presParOf" srcId="{5EE85DDD-8ABD-CC49-9117-98F29C218252}" destId="{76856A48-495B-9649-A3CC-CFBD572F8402}" srcOrd="4" destOrd="0" presId="urn:microsoft.com/office/officeart/2009/3/layout/HorizontalOrganizationChart#77"/>
    <dgm:cxn modelId="{31CF9238-FA0D-2C4A-A959-CB20155FAE25}" type="presParOf" srcId="{5EE85DDD-8ABD-CC49-9117-98F29C218252}" destId="{222E5572-6C08-B840-956E-2273317309F8}" srcOrd="5" destOrd="0" presId="urn:microsoft.com/office/officeart/2009/3/layout/HorizontalOrganizationChart#77"/>
    <dgm:cxn modelId="{ECEF19DB-117B-5E42-B441-642074CE1C82}" type="presParOf" srcId="{222E5572-6C08-B840-956E-2273317309F8}" destId="{5849C188-1F03-DD41-B2D2-1D1F1A3E8233}" srcOrd="0" destOrd="0" presId="urn:microsoft.com/office/officeart/2009/3/layout/HorizontalOrganizationChart#77"/>
    <dgm:cxn modelId="{B6293819-BB2D-E44B-93CC-B2B92EE753C1}" type="presParOf" srcId="{5849C188-1F03-DD41-B2D2-1D1F1A3E8233}" destId="{9086B711-0879-4A4E-9D1D-9A40265AF16D}" srcOrd="0" destOrd="0" presId="urn:microsoft.com/office/officeart/2009/3/layout/HorizontalOrganizationChart#77"/>
    <dgm:cxn modelId="{2412ECC9-F838-6D46-9697-6D30932E617D}" type="presParOf" srcId="{5849C188-1F03-DD41-B2D2-1D1F1A3E8233}" destId="{E6AE0372-46C7-A148-8CF8-F0807F66F9DE}" srcOrd="1" destOrd="0" presId="urn:microsoft.com/office/officeart/2009/3/layout/HorizontalOrganizationChart#77"/>
    <dgm:cxn modelId="{2AEF89C9-C511-3E4C-B3C7-3ED4F6E9172C}" type="presParOf" srcId="{222E5572-6C08-B840-956E-2273317309F8}" destId="{805F65B4-5522-9545-A82D-8BE7E1433922}" srcOrd="1" destOrd="0" presId="urn:microsoft.com/office/officeart/2009/3/layout/HorizontalOrganizationChart#77"/>
    <dgm:cxn modelId="{02C3E30B-4693-1E45-83CB-097A9B081C5B}" type="presParOf" srcId="{222E5572-6C08-B840-956E-2273317309F8}" destId="{87402AF5-E8F7-C749-B801-599F16CE9D2E}" srcOrd="2" destOrd="0" presId="urn:microsoft.com/office/officeart/2009/3/layout/HorizontalOrganizationChart#77"/>
    <dgm:cxn modelId="{00633EF2-5EE0-B140-8EA3-AD211C1C53D1}" type="presParOf" srcId="{CD152495-1EB2-684C-B631-F7DCE1DCEC3E}" destId="{D03B0D7D-1F9B-6442-96A6-DAE882A4668A}" srcOrd="2" destOrd="0" presId="urn:microsoft.com/office/officeart/2009/3/layout/HorizontalOrganizationChart#7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2.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8" loCatId="" qsTypeId="urn:microsoft.com/office/officeart/2005/8/quickstyle/simple1#88" qsCatId="simple" csTypeId="urn:microsoft.com/office/officeart/2005/8/colors/accent2_1#89"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0CBBCC95-9C8F-8944-8263-3C5933B79A0B}" type="presOf" srcId="{79708798-F93B-AB45-811E-92744295A56F}" destId="{CFEE6A88-30F4-E743-B12B-1B57700E68A5}" srcOrd="1" destOrd="0" presId="urn:microsoft.com/office/officeart/2009/3/layout/HorizontalOrganizationChart#78"/>
    <dgm:cxn modelId="{F7BB51EC-4D3B-5743-9C23-D6D4BF39873A}" type="presOf" srcId="{FBAD41DC-EE51-AD4A-B195-8EC75846A75D}" destId="{76856A48-495B-9649-A3CC-CFBD572F8402}" srcOrd="0" destOrd="0" presId="urn:microsoft.com/office/officeart/2009/3/layout/HorizontalOrganizationChart#78"/>
    <dgm:cxn modelId="{C3E92D55-27CB-3F46-8E15-17736C37CCE0}" type="presOf" srcId="{5E694BDE-872B-CB4B-B848-A1DF20831124}" destId="{9086B711-0879-4A4E-9D1D-9A40265AF16D}" srcOrd="0" destOrd="0" presId="urn:microsoft.com/office/officeart/2009/3/layout/HorizontalOrganizationChart#78"/>
    <dgm:cxn modelId="{609ED237-57C9-354C-B56B-3938FB3370AD}" type="presOf" srcId="{B3A3B973-E202-8B47-9C70-5AE5E5555F4C}" destId="{F614E527-77DE-7244-B93F-851AC26D5930}" srcOrd="0" destOrd="0" presId="urn:microsoft.com/office/officeart/2009/3/layout/HorizontalOrganizationChart#78"/>
    <dgm:cxn modelId="{2D349AB2-6760-0448-9535-C9B7E2501394}" type="presOf" srcId="{445F804B-53E8-D44B-B90F-9FF5B65AC67F}" destId="{59A05EF3-7ADA-0C4C-B25C-08BDFDB89A17}" srcOrd="0" destOrd="0" presId="urn:microsoft.com/office/officeart/2009/3/layout/HorizontalOrganizationChart#78"/>
    <dgm:cxn modelId="{BAB17A0D-638B-E841-9612-1C1A2731C3CD}" type="presOf" srcId="{B3A3B973-E202-8B47-9C70-5AE5E5555F4C}" destId="{40065926-D5E5-8F43-A4B5-098B0D12B83E}" srcOrd="1" destOrd="0" presId="urn:microsoft.com/office/officeart/2009/3/layout/HorizontalOrganizationChart#78"/>
    <dgm:cxn modelId="{207B0FF6-0D10-E742-A01A-A0AECBE255E3}" type="presOf" srcId="{8C8A42D1-4B64-2B4E-AE4A-6A24BB4BBC85}" destId="{C4BD8591-0FAA-8747-9B3A-8E5BB8BD86E4}" srcOrd="1" destOrd="0" presId="urn:microsoft.com/office/officeart/2009/3/layout/HorizontalOrganizationChart#78"/>
    <dgm:cxn modelId="{73DF7545-1A58-6947-BA44-591CC3B710FF}" srcId="{8C8A42D1-4B64-2B4E-AE4A-6A24BB4BBC85}" destId="{B3A3B973-E202-8B47-9C70-5AE5E5555F4C}" srcOrd="0" destOrd="0" parTransId="{3DF71DAF-6F89-CC4C-851F-659E209968B2}" sibTransId="{0C766226-655E-1D4D-9B88-FAC280A2231C}"/>
    <dgm:cxn modelId="{29D3F701-C067-184C-905D-D0E54754A6BD}" type="presOf" srcId="{3185565C-B8D5-B14E-987A-C1E8EBB4CB4F}" destId="{20E37C1B-7B69-014B-BDA8-CB96045A0AF3}" srcOrd="0" destOrd="0" presId="urn:microsoft.com/office/officeart/2009/3/layout/HorizontalOrganizationChart#78"/>
    <dgm:cxn modelId="{CDDBF0C4-89CE-7E46-8469-0DA9CD23258B}" type="presOf" srcId="{79708798-F93B-AB45-811E-92744295A56F}" destId="{0A4337B8-14C7-794C-8807-1CC8750A9F50}" srcOrd="0" destOrd="0" presId="urn:microsoft.com/office/officeart/2009/3/layout/HorizontalOrganizationChart#78"/>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FCCD908B-D8AC-3348-8F2F-90EAF0BA6DDB}" type="presOf" srcId="{5E694BDE-872B-CB4B-B848-A1DF20831124}" destId="{E6AE0372-46C7-A148-8CF8-F0807F66F9DE}" srcOrd="1" destOrd="0" presId="urn:microsoft.com/office/officeart/2009/3/layout/HorizontalOrganizationChart#78"/>
    <dgm:cxn modelId="{152678A4-1F3C-524C-9629-A21E13669F2C}" type="presOf" srcId="{3DF71DAF-6F89-CC4C-851F-659E209968B2}" destId="{18A9FD41-1A0C-8F4A-815A-625E653AE34A}" srcOrd="0" destOrd="0" presId="urn:microsoft.com/office/officeart/2009/3/layout/HorizontalOrganizationChart#78"/>
    <dgm:cxn modelId="{A628EF32-F411-2141-A8AC-FA47FD795359}" srcId="{8C8A42D1-4B64-2B4E-AE4A-6A24BB4BBC85}" destId="{79708798-F93B-AB45-811E-92744295A56F}" srcOrd="1" destOrd="0" parTransId="{445F804B-53E8-D44B-B90F-9FF5B65AC67F}" sibTransId="{098E9567-FE48-6544-82EA-45320321CECE}"/>
    <dgm:cxn modelId="{BE599552-C18A-6E44-B79E-C731CADEFB90}" type="presOf" srcId="{8C8A42D1-4B64-2B4E-AE4A-6A24BB4BBC85}" destId="{B0D40242-94E3-794C-AA20-10341F5AADF1}" srcOrd="0" destOrd="0" presId="urn:microsoft.com/office/officeart/2009/3/layout/HorizontalOrganizationChart#78"/>
    <dgm:cxn modelId="{72943373-D106-1646-B0C0-FA8F077C4886}" type="presParOf" srcId="{20E37C1B-7B69-014B-BDA8-CB96045A0AF3}" destId="{CD152495-1EB2-684C-B631-F7DCE1DCEC3E}" srcOrd="0" destOrd="0" presId="urn:microsoft.com/office/officeart/2009/3/layout/HorizontalOrganizationChart#78"/>
    <dgm:cxn modelId="{85EA3C5C-0589-E342-B385-B8F8F083B7A9}" type="presParOf" srcId="{CD152495-1EB2-684C-B631-F7DCE1DCEC3E}" destId="{D7BDA027-3E11-1246-BCA2-1599B13D699E}" srcOrd="0" destOrd="0" presId="urn:microsoft.com/office/officeart/2009/3/layout/HorizontalOrganizationChart#78"/>
    <dgm:cxn modelId="{048D88EF-F07E-6D42-9AC8-5528E6E18EC4}" type="presParOf" srcId="{D7BDA027-3E11-1246-BCA2-1599B13D699E}" destId="{B0D40242-94E3-794C-AA20-10341F5AADF1}" srcOrd="0" destOrd="0" presId="urn:microsoft.com/office/officeart/2009/3/layout/HorizontalOrganizationChart#78"/>
    <dgm:cxn modelId="{FEF47157-62B3-E744-BAE6-2B9800F060F5}" type="presParOf" srcId="{D7BDA027-3E11-1246-BCA2-1599B13D699E}" destId="{C4BD8591-0FAA-8747-9B3A-8E5BB8BD86E4}" srcOrd="1" destOrd="0" presId="urn:microsoft.com/office/officeart/2009/3/layout/HorizontalOrganizationChart#78"/>
    <dgm:cxn modelId="{5BE39268-99EA-1B4B-9E78-E84F6C9DF83E}" type="presParOf" srcId="{CD152495-1EB2-684C-B631-F7DCE1DCEC3E}" destId="{5EE85DDD-8ABD-CC49-9117-98F29C218252}" srcOrd="1" destOrd="0" presId="urn:microsoft.com/office/officeart/2009/3/layout/HorizontalOrganizationChart#78"/>
    <dgm:cxn modelId="{7634E47F-DF04-CC4D-AFD2-7712385B7801}" type="presParOf" srcId="{5EE85DDD-8ABD-CC49-9117-98F29C218252}" destId="{18A9FD41-1A0C-8F4A-815A-625E653AE34A}" srcOrd="0" destOrd="0" presId="urn:microsoft.com/office/officeart/2009/3/layout/HorizontalOrganizationChart#78"/>
    <dgm:cxn modelId="{F61ED0A7-FF68-AE43-8264-3DBDB12D472A}" type="presParOf" srcId="{5EE85DDD-8ABD-CC49-9117-98F29C218252}" destId="{A2DE9F18-9A7F-264C-8D62-49EF170890AC}" srcOrd="1" destOrd="0" presId="urn:microsoft.com/office/officeart/2009/3/layout/HorizontalOrganizationChart#78"/>
    <dgm:cxn modelId="{C4CDEC8A-5349-444F-9C16-B2A7757CA269}" type="presParOf" srcId="{A2DE9F18-9A7F-264C-8D62-49EF170890AC}" destId="{3CD0B178-CCF2-EB46-91F5-ACCEE61A2ACB}" srcOrd="0" destOrd="0" presId="urn:microsoft.com/office/officeart/2009/3/layout/HorizontalOrganizationChart#78"/>
    <dgm:cxn modelId="{883D1B88-0E15-B547-A580-00F90CD77779}" type="presParOf" srcId="{3CD0B178-CCF2-EB46-91F5-ACCEE61A2ACB}" destId="{F614E527-77DE-7244-B93F-851AC26D5930}" srcOrd="0" destOrd="0" presId="urn:microsoft.com/office/officeart/2009/3/layout/HorizontalOrganizationChart#78"/>
    <dgm:cxn modelId="{A687D080-E7F0-6046-9D96-3064AA2B0C6F}" type="presParOf" srcId="{3CD0B178-CCF2-EB46-91F5-ACCEE61A2ACB}" destId="{40065926-D5E5-8F43-A4B5-098B0D12B83E}" srcOrd="1" destOrd="0" presId="urn:microsoft.com/office/officeart/2009/3/layout/HorizontalOrganizationChart#78"/>
    <dgm:cxn modelId="{FD0DA1E7-768F-7C4A-BEFC-A56BEFBA669A}" type="presParOf" srcId="{A2DE9F18-9A7F-264C-8D62-49EF170890AC}" destId="{91D19CB0-2EA4-4543-BCDB-BDE3D6BC6314}" srcOrd="1" destOrd="0" presId="urn:microsoft.com/office/officeart/2009/3/layout/HorizontalOrganizationChart#78"/>
    <dgm:cxn modelId="{2D66E4C6-857D-DD46-8343-056917E23DDA}" type="presParOf" srcId="{A2DE9F18-9A7F-264C-8D62-49EF170890AC}" destId="{31B13936-E77A-8E40-BF7B-D617E7053A8E}" srcOrd="2" destOrd="0" presId="urn:microsoft.com/office/officeart/2009/3/layout/HorizontalOrganizationChart#78"/>
    <dgm:cxn modelId="{008D1D34-7993-1747-AE0E-13FCC8A09D1C}" type="presParOf" srcId="{5EE85DDD-8ABD-CC49-9117-98F29C218252}" destId="{59A05EF3-7ADA-0C4C-B25C-08BDFDB89A17}" srcOrd="2" destOrd="0" presId="urn:microsoft.com/office/officeart/2009/3/layout/HorizontalOrganizationChart#78"/>
    <dgm:cxn modelId="{9BAE83B6-9D48-104B-9B41-4AE89E06B7B6}" type="presParOf" srcId="{5EE85DDD-8ABD-CC49-9117-98F29C218252}" destId="{57CF0732-E14B-CB4E-BC2F-295F1E981CFD}" srcOrd="3" destOrd="0" presId="urn:microsoft.com/office/officeart/2009/3/layout/HorizontalOrganizationChart#78"/>
    <dgm:cxn modelId="{8EE4244B-7005-F644-8BB4-A3C40ABBD0BB}" type="presParOf" srcId="{57CF0732-E14B-CB4E-BC2F-295F1E981CFD}" destId="{6D3D4BFE-299D-0E41-BE1F-391C3F2DB108}" srcOrd="0" destOrd="0" presId="urn:microsoft.com/office/officeart/2009/3/layout/HorizontalOrganizationChart#78"/>
    <dgm:cxn modelId="{034A26A8-ACAB-0C4C-98B0-45A2B7B8C9EC}" type="presParOf" srcId="{6D3D4BFE-299D-0E41-BE1F-391C3F2DB108}" destId="{0A4337B8-14C7-794C-8807-1CC8750A9F50}" srcOrd="0" destOrd="0" presId="urn:microsoft.com/office/officeart/2009/3/layout/HorizontalOrganizationChart#78"/>
    <dgm:cxn modelId="{0CCC6D67-E189-D04C-8832-A8F4289BF978}" type="presParOf" srcId="{6D3D4BFE-299D-0E41-BE1F-391C3F2DB108}" destId="{CFEE6A88-30F4-E743-B12B-1B57700E68A5}" srcOrd="1" destOrd="0" presId="urn:microsoft.com/office/officeart/2009/3/layout/HorizontalOrganizationChart#78"/>
    <dgm:cxn modelId="{45F7D643-C77A-2642-8EF3-A61C033AB682}" type="presParOf" srcId="{57CF0732-E14B-CB4E-BC2F-295F1E981CFD}" destId="{DA12BBB9-90BE-1940-BBF0-6AE940A25DAE}" srcOrd="1" destOrd="0" presId="urn:microsoft.com/office/officeart/2009/3/layout/HorizontalOrganizationChart#78"/>
    <dgm:cxn modelId="{33208C9F-76BD-C444-88E7-FE495698BA63}" type="presParOf" srcId="{57CF0732-E14B-CB4E-BC2F-295F1E981CFD}" destId="{BDBD1164-79CB-8049-A214-B69D1B0D29F8}" srcOrd="2" destOrd="0" presId="urn:microsoft.com/office/officeart/2009/3/layout/HorizontalOrganizationChart#78"/>
    <dgm:cxn modelId="{B7C1771B-21F9-0A4C-AF7D-FEF85D516A1D}" type="presParOf" srcId="{5EE85DDD-8ABD-CC49-9117-98F29C218252}" destId="{76856A48-495B-9649-A3CC-CFBD572F8402}" srcOrd="4" destOrd="0" presId="urn:microsoft.com/office/officeart/2009/3/layout/HorizontalOrganizationChart#78"/>
    <dgm:cxn modelId="{1551E0C5-D1E0-984F-B74A-226CDC2C183C}" type="presParOf" srcId="{5EE85DDD-8ABD-CC49-9117-98F29C218252}" destId="{222E5572-6C08-B840-956E-2273317309F8}" srcOrd="5" destOrd="0" presId="urn:microsoft.com/office/officeart/2009/3/layout/HorizontalOrganizationChart#78"/>
    <dgm:cxn modelId="{E35051C5-FBCA-BA45-9A1E-8A046C6A269B}" type="presParOf" srcId="{222E5572-6C08-B840-956E-2273317309F8}" destId="{5849C188-1F03-DD41-B2D2-1D1F1A3E8233}" srcOrd="0" destOrd="0" presId="urn:microsoft.com/office/officeart/2009/3/layout/HorizontalOrganizationChart#78"/>
    <dgm:cxn modelId="{29D72AEA-DE77-9444-A054-207B04B8F461}" type="presParOf" srcId="{5849C188-1F03-DD41-B2D2-1D1F1A3E8233}" destId="{9086B711-0879-4A4E-9D1D-9A40265AF16D}" srcOrd="0" destOrd="0" presId="urn:microsoft.com/office/officeart/2009/3/layout/HorizontalOrganizationChart#78"/>
    <dgm:cxn modelId="{9AEC2ED6-CE7B-5446-9C43-45F47D060C48}" type="presParOf" srcId="{5849C188-1F03-DD41-B2D2-1D1F1A3E8233}" destId="{E6AE0372-46C7-A148-8CF8-F0807F66F9DE}" srcOrd="1" destOrd="0" presId="urn:microsoft.com/office/officeart/2009/3/layout/HorizontalOrganizationChart#78"/>
    <dgm:cxn modelId="{E6C07275-A557-F54C-88B1-2C478F121A71}" type="presParOf" srcId="{222E5572-6C08-B840-956E-2273317309F8}" destId="{805F65B4-5522-9545-A82D-8BE7E1433922}" srcOrd="1" destOrd="0" presId="urn:microsoft.com/office/officeart/2009/3/layout/HorizontalOrganizationChart#78"/>
    <dgm:cxn modelId="{0D2A355C-B2DA-0B44-BF84-EC6485DC332E}" type="presParOf" srcId="{222E5572-6C08-B840-956E-2273317309F8}" destId="{87402AF5-E8F7-C749-B801-599F16CE9D2E}" srcOrd="2" destOrd="0" presId="urn:microsoft.com/office/officeart/2009/3/layout/HorizontalOrganizationChart#78"/>
    <dgm:cxn modelId="{D037B3D7-EAC3-754A-8E49-52090EA3ADF1}" type="presParOf" srcId="{CD152495-1EB2-684C-B631-F7DCE1DCEC3E}" destId="{D03B0D7D-1F9B-6442-96A6-DAE882A4668A}" srcOrd="2" destOrd="0" presId="urn:microsoft.com/office/officeart/2009/3/layout/HorizontalOrganizationChart#78"/>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3.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79" loCatId="" qsTypeId="urn:microsoft.com/office/officeart/2005/8/quickstyle/simple1#89" qsCatId="simple" csTypeId="urn:microsoft.com/office/officeart/2005/8/colors/accent2_1#90"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83101E0D-79C8-944B-85F4-6510E20F44EF}" type="presOf" srcId="{5E694BDE-872B-CB4B-B848-A1DF20831124}" destId="{E6AE0372-46C7-A148-8CF8-F0807F66F9DE}" srcOrd="1" destOrd="0" presId="urn:microsoft.com/office/officeart/2009/3/layout/HorizontalOrganizationChart#79"/>
    <dgm:cxn modelId="{F0F9029C-E6B0-244E-A39E-143FFD4A7377}" type="presOf" srcId="{FBAD41DC-EE51-AD4A-B195-8EC75846A75D}" destId="{76856A48-495B-9649-A3CC-CFBD572F8402}" srcOrd="0" destOrd="0" presId="urn:microsoft.com/office/officeart/2009/3/layout/HorizontalOrganizationChart#79"/>
    <dgm:cxn modelId="{39B34DA3-7A61-014B-BF16-BB0282BAE0C9}" type="presOf" srcId="{8C8A42D1-4B64-2B4E-AE4A-6A24BB4BBC85}" destId="{C4BD8591-0FAA-8747-9B3A-8E5BB8BD86E4}" srcOrd="1" destOrd="0" presId="urn:microsoft.com/office/officeart/2009/3/layout/HorizontalOrganizationChart#79"/>
    <dgm:cxn modelId="{2AE9D134-430F-B948-B366-8BCFCB480874}" type="presOf" srcId="{445F804B-53E8-D44B-B90F-9FF5B65AC67F}" destId="{59A05EF3-7ADA-0C4C-B25C-08BDFDB89A17}" srcOrd="0" destOrd="0" presId="urn:microsoft.com/office/officeart/2009/3/layout/HorizontalOrganizationChart#79"/>
    <dgm:cxn modelId="{5CAA6ECF-BB3C-C345-866C-D1CF1B4D1C18}" type="presOf" srcId="{3DF71DAF-6F89-CC4C-851F-659E209968B2}" destId="{18A9FD41-1A0C-8F4A-815A-625E653AE34A}" srcOrd="0" destOrd="0" presId="urn:microsoft.com/office/officeart/2009/3/layout/HorizontalOrganizationChart#79"/>
    <dgm:cxn modelId="{7D5157B4-9A5E-5841-919E-B35AD5DF815F}" type="presOf" srcId="{5E694BDE-872B-CB4B-B848-A1DF20831124}" destId="{9086B711-0879-4A4E-9D1D-9A40265AF16D}" srcOrd="0" destOrd="0" presId="urn:microsoft.com/office/officeart/2009/3/layout/HorizontalOrganizationChart#79"/>
    <dgm:cxn modelId="{73DF7545-1A58-6947-BA44-591CC3B710FF}" srcId="{8C8A42D1-4B64-2B4E-AE4A-6A24BB4BBC85}" destId="{B3A3B973-E202-8B47-9C70-5AE5E5555F4C}" srcOrd="0" destOrd="0" parTransId="{3DF71DAF-6F89-CC4C-851F-659E209968B2}" sibTransId="{0C766226-655E-1D4D-9B88-FAC280A2231C}"/>
    <dgm:cxn modelId="{F4330741-513F-C040-B6A4-C5994242F94B}" type="presOf" srcId="{79708798-F93B-AB45-811E-92744295A56F}" destId="{CFEE6A88-30F4-E743-B12B-1B57700E68A5}" srcOrd="1" destOrd="0" presId="urn:microsoft.com/office/officeart/2009/3/layout/HorizontalOrganizationChart#79"/>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589FB040-4E90-DF4C-A485-763752AEECDF}" type="presOf" srcId="{B3A3B973-E202-8B47-9C70-5AE5E5555F4C}" destId="{40065926-D5E5-8F43-A4B5-098B0D12B83E}" srcOrd="1" destOrd="0" presId="urn:microsoft.com/office/officeart/2009/3/layout/HorizontalOrganizationChart#79"/>
    <dgm:cxn modelId="{84C2D508-0355-864C-98A0-8E7943449A34}" type="presOf" srcId="{79708798-F93B-AB45-811E-92744295A56F}" destId="{0A4337B8-14C7-794C-8807-1CC8750A9F50}" srcOrd="0" destOrd="0" presId="urn:microsoft.com/office/officeart/2009/3/layout/HorizontalOrganizationChart#79"/>
    <dgm:cxn modelId="{C9D765A8-BDED-F140-9B00-A71240A6CCE4}" type="presOf" srcId="{B3A3B973-E202-8B47-9C70-5AE5E5555F4C}" destId="{F614E527-77DE-7244-B93F-851AC26D5930}" srcOrd="0" destOrd="0" presId="urn:microsoft.com/office/officeart/2009/3/layout/HorizontalOrganizationChart#79"/>
    <dgm:cxn modelId="{1A36DB24-E33B-EA42-9245-C92052653A76}" type="presOf" srcId="{8C8A42D1-4B64-2B4E-AE4A-6A24BB4BBC85}" destId="{B0D40242-94E3-794C-AA20-10341F5AADF1}" srcOrd="0" destOrd="0" presId="urn:microsoft.com/office/officeart/2009/3/layout/HorizontalOrganizationChart#79"/>
    <dgm:cxn modelId="{55457197-1083-7C4C-BE93-0A25D3522023}" type="presOf" srcId="{3185565C-B8D5-B14E-987A-C1E8EBB4CB4F}" destId="{20E37C1B-7B69-014B-BDA8-CB96045A0AF3}" srcOrd="0" destOrd="0" presId="urn:microsoft.com/office/officeart/2009/3/layout/HorizontalOrganizationChart#79"/>
    <dgm:cxn modelId="{A628EF32-F411-2141-A8AC-FA47FD795359}" srcId="{8C8A42D1-4B64-2B4E-AE4A-6A24BB4BBC85}" destId="{79708798-F93B-AB45-811E-92744295A56F}" srcOrd="1" destOrd="0" parTransId="{445F804B-53E8-D44B-B90F-9FF5B65AC67F}" sibTransId="{098E9567-FE48-6544-82EA-45320321CECE}"/>
    <dgm:cxn modelId="{6969AA4E-4B58-CB44-BD3D-979A30020810}" type="presParOf" srcId="{20E37C1B-7B69-014B-BDA8-CB96045A0AF3}" destId="{CD152495-1EB2-684C-B631-F7DCE1DCEC3E}" srcOrd="0" destOrd="0" presId="urn:microsoft.com/office/officeart/2009/3/layout/HorizontalOrganizationChart#79"/>
    <dgm:cxn modelId="{B3D49DD0-05A9-5E4D-AB0E-063DA2BB3AF0}" type="presParOf" srcId="{CD152495-1EB2-684C-B631-F7DCE1DCEC3E}" destId="{D7BDA027-3E11-1246-BCA2-1599B13D699E}" srcOrd="0" destOrd="0" presId="urn:microsoft.com/office/officeart/2009/3/layout/HorizontalOrganizationChart#79"/>
    <dgm:cxn modelId="{275F675C-D3A5-744F-B559-35E25BD8DB4B}" type="presParOf" srcId="{D7BDA027-3E11-1246-BCA2-1599B13D699E}" destId="{B0D40242-94E3-794C-AA20-10341F5AADF1}" srcOrd="0" destOrd="0" presId="urn:microsoft.com/office/officeart/2009/3/layout/HorizontalOrganizationChart#79"/>
    <dgm:cxn modelId="{EB90943B-0EA8-DB41-B44F-C9C68427BD32}" type="presParOf" srcId="{D7BDA027-3E11-1246-BCA2-1599B13D699E}" destId="{C4BD8591-0FAA-8747-9B3A-8E5BB8BD86E4}" srcOrd="1" destOrd="0" presId="urn:microsoft.com/office/officeart/2009/3/layout/HorizontalOrganizationChart#79"/>
    <dgm:cxn modelId="{490BC647-D745-774C-A3E7-B57B41B6B821}" type="presParOf" srcId="{CD152495-1EB2-684C-B631-F7DCE1DCEC3E}" destId="{5EE85DDD-8ABD-CC49-9117-98F29C218252}" srcOrd="1" destOrd="0" presId="urn:microsoft.com/office/officeart/2009/3/layout/HorizontalOrganizationChart#79"/>
    <dgm:cxn modelId="{9A9CA581-09F8-414C-B6C0-897029D6666D}" type="presParOf" srcId="{5EE85DDD-8ABD-CC49-9117-98F29C218252}" destId="{18A9FD41-1A0C-8F4A-815A-625E653AE34A}" srcOrd="0" destOrd="0" presId="urn:microsoft.com/office/officeart/2009/3/layout/HorizontalOrganizationChart#79"/>
    <dgm:cxn modelId="{A18A9BE4-0B2A-F544-9FF3-76F038B80055}" type="presParOf" srcId="{5EE85DDD-8ABD-CC49-9117-98F29C218252}" destId="{A2DE9F18-9A7F-264C-8D62-49EF170890AC}" srcOrd="1" destOrd="0" presId="urn:microsoft.com/office/officeart/2009/3/layout/HorizontalOrganizationChart#79"/>
    <dgm:cxn modelId="{EDDFAAF7-00E0-D445-A6F3-A9F100170901}" type="presParOf" srcId="{A2DE9F18-9A7F-264C-8D62-49EF170890AC}" destId="{3CD0B178-CCF2-EB46-91F5-ACCEE61A2ACB}" srcOrd="0" destOrd="0" presId="urn:microsoft.com/office/officeart/2009/3/layout/HorizontalOrganizationChart#79"/>
    <dgm:cxn modelId="{6BCBC5F1-7F8C-2641-863B-1ED70F4916DF}" type="presParOf" srcId="{3CD0B178-CCF2-EB46-91F5-ACCEE61A2ACB}" destId="{F614E527-77DE-7244-B93F-851AC26D5930}" srcOrd="0" destOrd="0" presId="urn:microsoft.com/office/officeart/2009/3/layout/HorizontalOrganizationChart#79"/>
    <dgm:cxn modelId="{E208E76D-51ED-994E-9B23-D814AAA6FA5F}" type="presParOf" srcId="{3CD0B178-CCF2-EB46-91F5-ACCEE61A2ACB}" destId="{40065926-D5E5-8F43-A4B5-098B0D12B83E}" srcOrd="1" destOrd="0" presId="urn:microsoft.com/office/officeart/2009/3/layout/HorizontalOrganizationChart#79"/>
    <dgm:cxn modelId="{21FFEB33-179A-834E-B987-19771CDB978F}" type="presParOf" srcId="{A2DE9F18-9A7F-264C-8D62-49EF170890AC}" destId="{91D19CB0-2EA4-4543-BCDB-BDE3D6BC6314}" srcOrd="1" destOrd="0" presId="urn:microsoft.com/office/officeart/2009/3/layout/HorizontalOrganizationChart#79"/>
    <dgm:cxn modelId="{A322EAD1-AD26-F94B-A9FE-414F24A0AFED}" type="presParOf" srcId="{A2DE9F18-9A7F-264C-8D62-49EF170890AC}" destId="{31B13936-E77A-8E40-BF7B-D617E7053A8E}" srcOrd="2" destOrd="0" presId="urn:microsoft.com/office/officeart/2009/3/layout/HorizontalOrganizationChart#79"/>
    <dgm:cxn modelId="{1BD39D20-275B-EA4B-9625-168D0241F3C5}" type="presParOf" srcId="{5EE85DDD-8ABD-CC49-9117-98F29C218252}" destId="{59A05EF3-7ADA-0C4C-B25C-08BDFDB89A17}" srcOrd="2" destOrd="0" presId="urn:microsoft.com/office/officeart/2009/3/layout/HorizontalOrganizationChart#79"/>
    <dgm:cxn modelId="{07373A17-D4C8-3A4E-888C-D51AAA9688BA}" type="presParOf" srcId="{5EE85DDD-8ABD-CC49-9117-98F29C218252}" destId="{57CF0732-E14B-CB4E-BC2F-295F1E981CFD}" srcOrd="3" destOrd="0" presId="urn:microsoft.com/office/officeart/2009/3/layout/HorizontalOrganizationChart#79"/>
    <dgm:cxn modelId="{961F7BD5-D40A-184F-BFCC-853EAD9E8F5F}" type="presParOf" srcId="{57CF0732-E14B-CB4E-BC2F-295F1E981CFD}" destId="{6D3D4BFE-299D-0E41-BE1F-391C3F2DB108}" srcOrd="0" destOrd="0" presId="urn:microsoft.com/office/officeart/2009/3/layout/HorizontalOrganizationChart#79"/>
    <dgm:cxn modelId="{DD03FD10-E93F-E146-8FCC-562FE39E7E02}" type="presParOf" srcId="{6D3D4BFE-299D-0E41-BE1F-391C3F2DB108}" destId="{0A4337B8-14C7-794C-8807-1CC8750A9F50}" srcOrd="0" destOrd="0" presId="urn:microsoft.com/office/officeart/2009/3/layout/HorizontalOrganizationChart#79"/>
    <dgm:cxn modelId="{C12942B0-88E8-C54F-9C96-6E66E33B7DB8}" type="presParOf" srcId="{6D3D4BFE-299D-0E41-BE1F-391C3F2DB108}" destId="{CFEE6A88-30F4-E743-B12B-1B57700E68A5}" srcOrd="1" destOrd="0" presId="urn:microsoft.com/office/officeart/2009/3/layout/HorizontalOrganizationChart#79"/>
    <dgm:cxn modelId="{61BA3D17-C9DB-9F4D-9D5B-7CC42ADABAF1}" type="presParOf" srcId="{57CF0732-E14B-CB4E-BC2F-295F1E981CFD}" destId="{DA12BBB9-90BE-1940-BBF0-6AE940A25DAE}" srcOrd="1" destOrd="0" presId="urn:microsoft.com/office/officeart/2009/3/layout/HorizontalOrganizationChart#79"/>
    <dgm:cxn modelId="{3DF09FC3-291D-2D42-AF89-30DA8A4B1D42}" type="presParOf" srcId="{57CF0732-E14B-CB4E-BC2F-295F1E981CFD}" destId="{BDBD1164-79CB-8049-A214-B69D1B0D29F8}" srcOrd="2" destOrd="0" presId="urn:microsoft.com/office/officeart/2009/3/layout/HorizontalOrganizationChart#79"/>
    <dgm:cxn modelId="{42B9D064-FACD-D24E-8D16-A3A50DA7C1E1}" type="presParOf" srcId="{5EE85DDD-8ABD-CC49-9117-98F29C218252}" destId="{76856A48-495B-9649-A3CC-CFBD572F8402}" srcOrd="4" destOrd="0" presId="urn:microsoft.com/office/officeart/2009/3/layout/HorizontalOrganizationChart#79"/>
    <dgm:cxn modelId="{F1849E47-B694-6541-82BC-0DAD15EC009B}" type="presParOf" srcId="{5EE85DDD-8ABD-CC49-9117-98F29C218252}" destId="{222E5572-6C08-B840-956E-2273317309F8}" srcOrd="5" destOrd="0" presId="urn:microsoft.com/office/officeart/2009/3/layout/HorizontalOrganizationChart#79"/>
    <dgm:cxn modelId="{9A99853A-D80B-F346-B8ED-D52E544DB79E}" type="presParOf" srcId="{222E5572-6C08-B840-956E-2273317309F8}" destId="{5849C188-1F03-DD41-B2D2-1D1F1A3E8233}" srcOrd="0" destOrd="0" presId="urn:microsoft.com/office/officeart/2009/3/layout/HorizontalOrganizationChart#79"/>
    <dgm:cxn modelId="{2E366B94-B2D3-AE49-8E01-FEFF83586309}" type="presParOf" srcId="{5849C188-1F03-DD41-B2D2-1D1F1A3E8233}" destId="{9086B711-0879-4A4E-9D1D-9A40265AF16D}" srcOrd="0" destOrd="0" presId="urn:microsoft.com/office/officeart/2009/3/layout/HorizontalOrganizationChart#79"/>
    <dgm:cxn modelId="{9A9325E7-32C8-AF4E-83D7-8CA8A59B7DD3}" type="presParOf" srcId="{5849C188-1F03-DD41-B2D2-1D1F1A3E8233}" destId="{E6AE0372-46C7-A148-8CF8-F0807F66F9DE}" srcOrd="1" destOrd="0" presId="urn:microsoft.com/office/officeart/2009/3/layout/HorizontalOrganizationChart#79"/>
    <dgm:cxn modelId="{BAAF6B18-1F70-2646-893B-8CE78304FA8A}" type="presParOf" srcId="{222E5572-6C08-B840-956E-2273317309F8}" destId="{805F65B4-5522-9545-A82D-8BE7E1433922}" srcOrd="1" destOrd="0" presId="urn:microsoft.com/office/officeart/2009/3/layout/HorizontalOrganizationChart#79"/>
    <dgm:cxn modelId="{0B109061-BF47-AF47-9A27-941A905E2C5D}" type="presParOf" srcId="{222E5572-6C08-B840-956E-2273317309F8}" destId="{87402AF5-E8F7-C749-B801-599F16CE9D2E}" srcOrd="2" destOrd="0" presId="urn:microsoft.com/office/officeart/2009/3/layout/HorizontalOrganizationChart#79"/>
    <dgm:cxn modelId="{A4CB6F3F-63B4-D843-B664-83BF66FA7AA6}" type="presParOf" srcId="{CD152495-1EB2-684C-B631-F7DCE1DCEC3E}" destId="{D03B0D7D-1F9B-6442-96A6-DAE882A4668A}" srcOrd="2" destOrd="0" presId="urn:microsoft.com/office/officeart/2009/3/layout/HorizontalOrganizationChart#79"/>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4.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0" loCatId="" qsTypeId="urn:microsoft.com/office/officeart/2005/8/quickstyle/simple1#90" qsCatId="simple" csTypeId="urn:microsoft.com/office/officeart/2005/8/colors/accent2_1#91"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7CFE6C77-0AAA-D940-8F90-70D78E139F63}" type="presOf" srcId="{FBAD41DC-EE51-AD4A-B195-8EC75846A75D}" destId="{76856A48-495B-9649-A3CC-CFBD572F8402}" srcOrd="0" destOrd="0" presId="urn:microsoft.com/office/officeart/2009/3/layout/HorizontalOrganizationChart#80"/>
    <dgm:cxn modelId="{6BFE8DFF-858B-2C40-8869-25B1CE64D3D7}" type="presOf" srcId="{79708798-F93B-AB45-811E-92744295A56F}" destId="{0A4337B8-14C7-794C-8807-1CC8750A9F50}" srcOrd="0" destOrd="0" presId="urn:microsoft.com/office/officeart/2009/3/layout/HorizontalOrganizationChart#80"/>
    <dgm:cxn modelId="{73DF7545-1A58-6947-BA44-591CC3B710FF}" srcId="{8C8A42D1-4B64-2B4E-AE4A-6A24BB4BBC85}" destId="{B3A3B973-E202-8B47-9C70-5AE5E5555F4C}" srcOrd="0" destOrd="0" parTransId="{3DF71DAF-6F89-CC4C-851F-659E209968B2}" sibTransId="{0C766226-655E-1D4D-9B88-FAC280A2231C}"/>
    <dgm:cxn modelId="{9F891EAA-1F31-F74C-8179-B94405C39FFB}" srcId="{8C8A42D1-4B64-2B4E-AE4A-6A24BB4BBC85}" destId="{5E694BDE-872B-CB4B-B848-A1DF20831124}" srcOrd="2" destOrd="0" parTransId="{FBAD41DC-EE51-AD4A-B195-8EC75846A75D}" sibTransId="{6A0CA26E-0BD3-6844-9636-4AFF6CE0C93D}"/>
    <dgm:cxn modelId="{107CD2C6-A475-964A-A3FA-A52157D2310F}" type="presOf" srcId="{5E694BDE-872B-CB4B-B848-A1DF20831124}" destId="{9086B711-0879-4A4E-9D1D-9A40265AF16D}" srcOrd="0" destOrd="0" presId="urn:microsoft.com/office/officeart/2009/3/layout/HorizontalOrganizationChart#80"/>
    <dgm:cxn modelId="{221A2BAC-F135-9C46-A1B2-93C67FD435A5}" type="presOf" srcId="{3DF71DAF-6F89-CC4C-851F-659E209968B2}" destId="{18A9FD41-1A0C-8F4A-815A-625E653AE34A}" srcOrd="0" destOrd="0" presId="urn:microsoft.com/office/officeart/2009/3/layout/HorizontalOrganizationChart#80"/>
    <dgm:cxn modelId="{89861169-5852-084B-9EEC-55A27F05255C}" type="presOf" srcId="{B3A3B973-E202-8B47-9C70-5AE5E5555F4C}" destId="{40065926-D5E5-8F43-A4B5-098B0D12B83E}" srcOrd="1" destOrd="0" presId="urn:microsoft.com/office/officeart/2009/3/layout/HorizontalOrganizationChart#80"/>
    <dgm:cxn modelId="{4D66BA29-0F2C-B441-884C-1EA1798D82ED}" type="presOf" srcId="{8C8A42D1-4B64-2B4E-AE4A-6A24BB4BBC85}" destId="{B0D40242-94E3-794C-AA20-10341F5AADF1}" srcOrd="0" destOrd="0" presId="urn:microsoft.com/office/officeart/2009/3/layout/HorizontalOrganizationChart#80"/>
    <dgm:cxn modelId="{81814094-410D-8549-B3C7-3E51A16C8D48}" type="presOf" srcId="{3185565C-B8D5-B14E-987A-C1E8EBB4CB4F}" destId="{20E37C1B-7B69-014B-BDA8-CB96045A0AF3}" srcOrd="0" destOrd="0" presId="urn:microsoft.com/office/officeart/2009/3/layout/HorizontalOrganizationChart#80"/>
    <dgm:cxn modelId="{43E0617B-EAA3-A64C-AD32-AC22D9B82465}" srcId="{3185565C-B8D5-B14E-987A-C1E8EBB4CB4F}" destId="{8C8A42D1-4B64-2B4E-AE4A-6A24BB4BBC85}" srcOrd="0" destOrd="0" parTransId="{B57E4992-3C2D-1041-97E2-1F739812F854}" sibTransId="{18A8DC0B-DB92-8144-9CFC-B881C8266B5F}"/>
    <dgm:cxn modelId="{80BD5C1F-E927-AF47-8976-236D600232FE}" type="presOf" srcId="{79708798-F93B-AB45-811E-92744295A56F}" destId="{CFEE6A88-30F4-E743-B12B-1B57700E68A5}" srcOrd="1" destOrd="0" presId="urn:microsoft.com/office/officeart/2009/3/layout/HorizontalOrganizationChart#80"/>
    <dgm:cxn modelId="{A628EF32-F411-2141-A8AC-FA47FD795359}" srcId="{8C8A42D1-4B64-2B4E-AE4A-6A24BB4BBC85}" destId="{79708798-F93B-AB45-811E-92744295A56F}" srcOrd="1" destOrd="0" parTransId="{445F804B-53E8-D44B-B90F-9FF5B65AC67F}" sibTransId="{098E9567-FE48-6544-82EA-45320321CECE}"/>
    <dgm:cxn modelId="{BCFD1728-0164-9F47-99E3-7ABD7F2E7EC0}" type="presOf" srcId="{5E694BDE-872B-CB4B-B848-A1DF20831124}" destId="{E6AE0372-46C7-A148-8CF8-F0807F66F9DE}" srcOrd="1" destOrd="0" presId="urn:microsoft.com/office/officeart/2009/3/layout/HorizontalOrganizationChart#80"/>
    <dgm:cxn modelId="{7B687D5C-4D3E-EA45-A1EA-089A2A02844D}" type="presOf" srcId="{445F804B-53E8-D44B-B90F-9FF5B65AC67F}" destId="{59A05EF3-7ADA-0C4C-B25C-08BDFDB89A17}" srcOrd="0" destOrd="0" presId="urn:microsoft.com/office/officeart/2009/3/layout/HorizontalOrganizationChart#80"/>
    <dgm:cxn modelId="{4095F4B4-D597-874B-9950-AFEDC17F4635}" type="presOf" srcId="{B3A3B973-E202-8B47-9C70-5AE5E5555F4C}" destId="{F614E527-77DE-7244-B93F-851AC26D5930}" srcOrd="0" destOrd="0" presId="urn:microsoft.com/office/officeart/2009/3/layout/HorizontalOrganizationChart#80"/>
    <dgm:cxn modelId="{5882A99D-1E17-5A4E-89C1-8B6022C85EFA}" type="presOf" srcId="{8C8A42D1-4B64-2B4E-AE4A-6A24BB4BBC85}" destId="{C4BD8591-0FAA-8747-9B3A-8E5BB8BD86E4}" srcOrd="1" destOrd="0" presId="urn:microsoft.com/office/officeart/2009/3/layout/HorizontalOrganizationChart#80"/>
    <dgm:cxn modelId="{CE256811-418D-6243-80B3-777DB354A3D6}" type="presParOf" srcId="{20E37C1B-7B69-014B-BDA8-CB96045A0AF3}" destId="{CD152495-1EB2-684C-B631-F7DCE1DCEC3E}" srcOrd="0" destOrd="0" presId="urn:microsoft.com/office/officeart/2009/3/layout/HorizontalOrganizationChart#80"/>
    <dgm:cxn modelId="{9C3A3D0D-B307-284E-ABAE-6D7A24B08F30}" type="presParOf" srcId="{CD152495-1EB2-684C-B631-F7DCE1DCEC3E}" destId="{D7BDA027-3E11-1246-BCA2-1599B13D699E}" srcOrd="0" destOrd="0" presId="urn:microsoft.com/office/officeart/2009/3/layout/HorizontalOrganizationChart#80"/>
    <dgm:cxn modelId="{A0B41B92-2CB4-954F-B0CF-0078989CC715}" type="presParOf" srcId="{D7BDA027-3E11-1246-BCA2-1599B13D699E}" destId="{B0D40242-94E3-794C-AA20-10341F5AADF1}" srcOrd="0" destOrd="0" presId="urn:microsoft.com/office/officeart/2009/3/layout/HorizontalOrganizationChart#80"/>
    <dgm:cxn modelId="{6D7AFEF6-DC83-664F-895C-3FF07E5C1245}" type="presParOf" srcId="{D7BDA027-3E11-1246-BCA2-1599B13D699E}" destId="{C4BD8591-0FAA-8747-9B3A-8E5BB8BD86E4}" srcOrd="1" destOrd="0" presId="urn:microsoft.com/office/officeart/2009/3/layout/HorizontalOrganizationChart#80"/>
    <dgm:cxn modelId="{A4F5D69F-7565-F446-BF04-3C4F171D4D8F}" type="presParOf" srcId="{CD152495-1EB2-684C-B631-F7DCE1DCEC3E}" destId="{5EE85DDD-8ABD-CC49-9117-98F29C218252}" srcOrd="1" destOrd="0" presId="urn:microsoft.com/office/officeart/2009/3/layout/HorizontalOrganizationChart#80"/>
    <dgm:cxn modelId="{39A2E6DB-39D3-3647-BC26-A5A07BED1AF6}" type="presParOf" srcId="{5EE85DDD-8ABD-CC49-9117-98F29C218252}" destId="{18A9FD41-1A0C-8F4A-815A-625E653AE34A}" srcOrd="0" destOrd="0" presId="urn:microsoft.com/office/officeart/2009/3/layout/HorizontalOrganizationChart#80"/>
    <dgm:cxn modelId="{74037C3B-A4AC-F943-976E-9909907853A5}" type="presParOf" srcId="{5EE85DDD-8ABD-CC49-9117-98F29C218252}" destId="{A2DE9F18-9A7F-264C-8D62-49EF170890AC}" srcOrd="1" destOrd="0" presId="urn:microsoft.com/office/officeart/2009/3/layout/HorizontalOrganizationChart#80"/>
    <dgm:cxn modelId="{6737EAC6-2B6E-734A-A23E-1FA9C5B70054}" type="presParOf" srcId="{A2DE9F18-9A7F-264C-8D62-49EF170890AC}" destId="{3CD0B178-CCF2-EB46-91F5-ACCEE61A2ACB}" srcOrd="0" destOrd="0" presId="urn:microsoft.com/office/officeart/2009/3/layout/HorizontalOrganizationChart#80"/>
    <dgm:cxn modelId="{CDE51237-A747-534A-A28B-2521F98E5E5E}" type="presParOf" srcId="{3CD0B178-CCF2-EB46-91F5-ACCEE61A2ACB}" destId="{F614E527-77DE-7244-B93F-851AC26D5930}" srcOrd="0" destOrd="0" presId="urn:microsoft.com/office/officeart/2009/3/layout/HorizontalOrganizationChart#80"/>
    <dgm:cxn modelId="{82FE8C21-B647-1041-8AD1-8147B6B8DAF9}" type="presParOf" srcId="{3CD0B178-CCF2-EB46-91F5-ACCEE61A2ACB}" destId="{40065926-D5E5-8F43-A4B5-098B0D12B83E}" srcOrd="1" destOrd="0" presId="urn:microsoft.com/office/officeart/2009/3/layout/HorizontalOrganizationChart#80"/>
    <dgm:cxn modelId="{C11FBF12-75B4-F94C-9C65-C2ABC45F99ED}" type="presParOf" srcId="{A2DE9F18-9A7F-264C-8D62-49EF170890AC}" destId="{91D19CB0-2EA4-4543-BCDB-BDE3D6BC6314}" srcOrd="1" destOrd="0" presId="urn:microsoft.com/office/officeart/2009/3/layout/HorizontalOrganizationChart#80"/>
    <dgm:cxn modelId="{71819FAE-CE0D-5340-B899-FDE60517F269}" type="presParOf" srcId="{A2DE9F18-9A7F-264C-8D62-49EF170890AC}" destId="{31B13936-E77A-8E40-BF7B-D617E7053A8E}" srcOrd="2" destOrd="0" presId="urn:microsoft.com/office/officeart/2009/3/layout/HorizontalOrganizationChart#80"/>
    <dgm:cxn modelId="{BFBABD2E-9E85-D144-AECE-E79A56551AEB}" type="presParOf" srcId="{5EE85DDD-8ABD-CC49-9117-98F29C218252}" destId="{59A05EF3-7ADA-0C4C-B25C-08BDFDB89A17}" srcOrd="2" destOrd="0" presId="urn:microsoft.com/office/officeart/2009/3/layout/HorizontalOrganizationChart#80"/>
    <dgm:cxn modelId="{86518A0C-B863-8E40-B0B8-36C718D33528}" type="presParOf" srcId="{5EE85DDD-8ABD-CC49-9117-98F29C218252}" destId="{57CF0732-E14B-CB4E-BC2F-295F1E981CFD}" srcOrd="3" destOrd="0" presId="urn:microsoft.com/office/officeart/2009/3/layout/HorizontalOrganizationChart#80"/>
    <dgm:cxn modelId="{F5734325-ABE8-C449-9B4F-09BAAC4C579C}" type="presParOf" srcId="{57CF0732-E14B-CB4E-BC2F-295F1E981CFD}" destId="{6D3D4BFE-299D-0E41-BE1F-391C3F2DB108}" srcOrd="0" destOrd="0" presId="urn:microsoft.com/office/officeart/2009/3/layout/HorizontalOrganizationChart#80"/>
    <dgm:cxn modelId="{AE9CC6E7-7208-934D-9878-F1EE24AB0093}" type="presParOf" srcId="{6D3D4BFE-299D-0E41-BE1F-391C3F2DB108}" destId="{0A4337B8-14C7-794C-8807-1CC8750A9F50}" srcOrd="0" destOrd="0" presId="urn:microsoft.com/office/officeart/2009/3/layout/HorizontalOrganizationChart#80"/>
    <dgm:cxn modelId="{4340C565-5498-AE42-9DB4-BAE3DEC7C0CE}" type="presParOf" srcId="{6D3D4BFE-299D-0E41-BE1F-391C3F2DB108}" destId="{CFEE6A88-30F4-E743-B12B-1B57700E68A5}" srcOrd="1" destOrd="0" presId="urn:microsoft.com/office/officeart/2009/3/layout/HorizontalOrganizationChart#80"/>
    <dgm:cxn modelId="{841ABC88-E879-CA42-99BD-B5B5F759A3B5}" type="presParOf" srcId="{57CF0732-E14B-CB4E-BC2F-295F1E981CFD}" destId="{DA12BBB9-90BE-1940-BBF0-6AE940A25DAE}" srcOrd="1" destOrd="0" presId="urn:microsoft.com/office/officeart/2009/3/layout/HorizontalOrganizationChart#80"/>
    <dgm:cxn modelId="{CC44E253-B6F5-3448-BF12-796E051AEAE1}" type="presParOf" srcId="{57CF0732-E14B-CB4E-BC2F-295F1E981CFD}" destId="{BDBD1164-79CB-8049-A214-B69D1B0D29F8}" srcOrd="2" destOrd="0" presId="urn:microsoft.com/office/officeart/2009/3/layout/HorizontalOrganizationChart#80"/>
    <dgm:cxn modelId="{EDA1307A-893A-A849-9955-436239B16D11}" type="presParOf" srcId="{5EE85DDD-8ABD-CC49-9117-98F29C218252}" destId="{76856A48-495B-9649-A3CC-CFBD572F8402}" srcOrd="4" destOrd="0" presId="urn:microsoft.com/office/officeart/2009/3/layout/HorizontalOrganizationChart#80"/>
    <dgm:cxn modelId="{8AF69EA5-0E61-2F44-8C6C-2B9A6136A88A}" type="presParOf" srcId="{5EE85DDD-8ABD-CC49-9117-98F29C218252}" destId="{222E5572-6C08-B840-956E-2273317309F8}" srcOrd="5" destOrd="0" presId="urn:microsoft.com/office/officeart/2009/3/layout/HorizontalOrganizationChart#80"/>
    <dgm:cxn modelId="{B1DE4ED7-1E45-2D4D-97E9-53957EBE5685}" type="presParOf" srcId="{222E5572-6C08-B840-956E-2273317309F8}" destId="{5849C188-1F03-DD41-B2D2-1D1F1A3E8233}" srcOrd="0" destOrd="0" presId="urn:microsoft.com/office/officeart/2009/3/layout/HorizontalOrganizationChart#80"/>
    <dgm:cxn modelId="{DE88A82A-7870-C849-932C-49645E009AF1}" type="presParOf" srcId="{5849C188-1F03-DD41-B2D2-1D1F1A3E8233}" destId="{9086B711-0879-4A4E-9D1D-9A40265AF16D}" srcOrd="0" destOrd="0" presId="urn:microsoft.com/office/officeart/2009/3/layout/HorizontalOrganizationChart#80"/>
    <dgm:cxn modelId="{91BA177E-737C-E04F-859E-366FA317C7F6}" type="presParOf" srcId="{5849C188-1F03-DD41-B2D2-1D1F1A3E8233}" destId="{E6AE0372-46C7-A148-8CF8-F0807F66F9DE}" srcOrd="1" destOrd="0" presId="urn:microsoft.com/office/officeart/2009/3/layout/HorizontalOrganizationChart#80"/>
    <dgm:cxn modelId="{DB43A29C-6D5A-504A-9C83-833E1ADE4C61}" type="presParOf" srcId="{222E5572-6C08-B840-956E-2273317309F8}" destId="{805F65B4-5522-9545-A82D-8BE7E1433922}" srcOrd="1" destOrd="0" presId="urn:microsoft.com/office/officeart/2009/3/layout/HorizontalOrganizationChart#80"/>
    <dgm:cxn modelId="{3C5B0050-2A09-BD43-A91F-3D3979864E50}" type="presParOf" srcId="{222E5572-6C08-B840-956E-2273317309F8}" destId="{87402AF5-E8F7-C749-B801-599F16CE9D2E}" srcOrd="2" destOrd="0" presId="urn:microsoft.com/office/officeart/2009/3/layout/HorizontalOrganizationChart#80"/>
    <dgm:cxn modelId="{BEB739D1-ACF5-744D-83AE-F82903BC8F9A}" type="presParOf" srcId="{CD152495-1EB2-684C-B631-F7DCE1DCEC3E}" destId="{D03B0D7D-1F9B-6442-96A6-DAE882A4668A}" srcOrd="2" destOrd="0" presId="urn:microsoft.com/office/officeart/2009/3/layout/HorizontalOrganizationChart#80"/>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5.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1" loCatId="" qsTypeId="urn:microsoft.com/office/officeart/2005/8/quickstyle/simple1#91" qsCatId="simple" csTypeId="urn:microsoft.com/office/officeart/2005/8/colors/accent2_1#92"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4C0182E6-DEAF-6D45-9D15-FA55A017EF44}" type="presOf" srcId="{79708798-F93B-AB45-811E-92744295A56F}" destId="{CFEE6A88-30F4-E743-B12B-1B57700E68A5}" srcOrd="1" destOrd="0" presId="urn:microsoft.com/office/officeart/2009/3/layout/HorizontalOrganizationChart#81"/>
    <dgm:cxn modelId="{A2A883A9-E74D-3C46-BD1D-E3443DF69D61}" type="presOf" srcId="{3185565C-B8D5-B14E-987A-C1E8EBB4CB4F}" destId="{20E37C1B-7B69-014B-BDA8-CB96045A0AF3}" srcOrd="0" destOrd="0" presId="urn:microsoft.com/office/officeart/2009/3/layout/HorizontalOrganizationChart#81"/>
    <dgm:cxn modelId="{35FB8E5A-BBE2-D847-94B3-6AB12292F082}" type="presOf" srcId="{5E694BDE-872B-CB4B-B848-A1DF20831124}" destId="{E6AE0372-46C7-A148-8CF8-F0807F66F9DE}" srcOrd="1" destOrd="0" presId="urn:microsoft.com/office/officeart/2009/3/layout/HorizontalOrganizationChart#81"/>
    <dgm:cxn modelId="{73DF7545-1A58-6947-BA44-591CC3B710FF}" srcId="{8C8A42D1-4B64-2B4E-AE4A-6A24BB4BBC85}" destId="{B3A3B973-E202-8B47-9C70-5AE5E5555F4C}" srcOrd="0" destOrd="0" parTransId="{3DF71DAF-6F89-CC4C-851F-659E209968B2}" sibTransId="{0C766226-655E-1D4D-9B88-FAC280A2231C}"/>
    <dgm:cxn modelId="{62991A8A-F307-3747-9443-128ADDEBF6E2}" type="presOf" srcId="{3DF71DAF-6F89-CC4C-851F-659E209968B2}" destId="{18A9FD41-1A0C-8F4A-815A-625E653AE34A}" srcOrd="0" destOrd="0" presId="urn:microsoft.com/office/officeart/2009/3/layout/HorizontalOrganizationChart#81"/>
    <dgm:cxn modelId="{9F891EAA-1F31-F74C-8179-B94405C39FFB}" srcId="{8C8A42D1-4B64-2B4E-AE4A-6A24BB4BBC85}" destId="{5E694BDE-872B-CB4B-B848-A1DF20831124}" srcOrd="2" destOrd="0" parTransId="{FBAD41DC-EE51-AD4A-B195-8EC75846A75D}" sibTransId="{6A0CA26E-0BD3-6844-9636-4AFF6CE0C93D}"/>
    <dgm:cxn modelId="{91A861D4-D509-204D-B694-4A1DA6BA8F86}" type="presOf" srcId="{5E694BDE-872B-CB4B-B848-A1DF20831124}" destId="{9086B711-0879-4A4E-9D1D-9A40265AF16D}" srcOrd="0" destOrd="0" presId="urn:microsoft.com/office/officeart/2009/3/layout/HorizontalOrganizationChart#81"/>
    <dgm:cxn modelId="{5845B000-CE45-3247-B63C-39BE2724E997}" type="presOf" srcId="{B3A3B973-E202-8B47-9C70-5AE5E5555F4C}" destId="{F614E527-77DE-7244-B93F-851AC26D5930}" srcOrd="0" destOrd="0" presId="urn:microsoft.com/office/officeart/2009/3/layout/HorizontalOrganizationChart#81"/>
    <dgm:cxn modelId="{DA61D366-2A09-924F-AAD8-ACA2EE738C6F}" type="presOf" srcId="{B3A3B973-E202-8B47-9C70-5AE5E5555F4C}" destId="{40065926-D5E5-8F43-A4B5-098B0D12B83E}" srcOrd="1" destOrd="0" presId="urn:microsoft.com/office/officeart/2009/3/layout/HorizontalOrganizationChart#81"/>
    <dgm:cxn modelId="{5D3D49BF-076D-A64F-8157-38EB5842330D}" type="presOf" srcId="{FBAD41DC-EE51-AD4A-B195-8EC75846A75D}" destId="{76856A48-495B-9649-A3CC-CFBD572F8402}" srcOrd="0" destOrd="0" presId="urn:microsoft.com/office/officeart/2009/3/layout/HorizontalOrganizationChart#81"/>
    <dgm:cxn modelId="{54B7BA2A-AA78-164B-A7EF-28972B2DDAF4}" type="presOf" srcId="{8C8A42D1-4B64-2B4E-AE4A-6A24BB4BBC85}" destId="{B0D40242-94E3-794C-AA20-10341F5AADF1}" srcOrd="0" destOrd="0" presId="urn:microsoft.com/office/officeart/2009/3/layout/HorizontalOrganizationChart#81"/>
    <dgm:cxn modelId="{B5E5A6B8-413E-9147-B9FD-5A222716BA1D}" type="presOf" srcId="{79708798-F93B-AB45-811E-92744295A56F}" destId="{0A4337B8-14C7-794C-8807-1CC8750A9F50}" srcOrd="0" destOrd="0" presId="urn:microsoft.com/office/officeart/2009/3/layout/HorizontalOrganizationChart#81"/>
    <dgm:cxn modelId="{43E0617B-EAA3-A64C-AD32-AC22D9B82465}" srcId="{3185565C-B8D5-B14E-987A-C1E8EBB4CB4F}" destId="{8C8A42D1-4B64-2B4E-AE4A-6A24BB4BBC85}" srcOrd="0" destOrd="0" parTransId="{B57E4992-3C2D-1041-97E2-1F739812F854}" sibTransId="{18A8DC0B-DB92-8144-9CFC-B881C8266B5F}"/>
    <dgm:cxn modelId="{A628EF32-F411-2141-A8AC-FA47FD795359}" srcId="{8C8A42D1-4B64-2B4E-AE4A-6A24BB4BBC85}" destId="{79708798-F93B-AB45-811E-92744295A56F}" srcOrd="1" destOrd="0" parTransId="{445F804B-53E8-D44B-B90F-9FF5B65AC67F}" sibTransId="{098E9567-FE48-6544-82EA-45320321CECE}"/>
    <dgm:cxn modelId="{9B194F15-B603-504D-A9F3-25254DBA50C2}" type="presOf" srcId="{445F804B-53E8-D44B-B90F-9FF5B65AC67F}" destId="{59A05EF3-7ADA-0C4C-B25C-08BDFDB89A17}" srcOrd="0" destOrd="0" presId="urn:microsoft.com/office/officeart/2009/3/layout/HorizontalOrganizationChart#81"/>
    <dgm:cxn modelId="{B95E7BA8-D774-F340-A249-6985F69395BC}" type="presOf" srcId="{8C8A42D1-4B64-2B4E-AE4A-6A24BB4BBC85}" destId="{C4BD8591-0FAA-8747-9B3A-8E5BB8BD86E4}" srcOrd="1" destOrd="0" presId="urn:microsoft.com/office/officeart/2009/3/layout/HorizontalOrganizationChart#81"/>
    <dgm:cxn modelId="{46B8B922-114D-AD4C-98F9-761F21422FC9}" type="presParOf" srcId="{20E37C1B-7B69-014B-BDA8-CB96045A0AF3}" destId="{CD152495-1EB2-684C-B631-F7DCE1DCEC3E}" srcOrd="0" destOrd="0" presId="urn:microsoft.com/office/officeart/2009/3/layout/HorizontalOrganizationChart#81"/>
    <dgm:cxn modelId="{A95143B4-997F-3B45-B88D-7F6D53FEC139}" type="presParOf" srcId="{CD152495-1EB2-684C-B631-F7DCE1DCEC3E}" destId="{D7BDA027-3E11-1246-BCA2-1599B13D699E}" srcOrd="0" destOrd="0" presId="urn:microsoft.com/office/officeart/2009/3/layout/HorizontalOrganizationChart#81"/>
    <dgm:cxn modelId="{E81C45BF-6048-1B47-9F1F-7A6D50424C56}" type="presParOf" srcId="{D7BDA027-3E11-1246-BCA2-1599B13D699E}" destId="{B0D40242-94E3-794C-AA20-10341F5AADF1}" srcOrd="0" destOrd="0" presId="urn:microsoft.com/office/officeart/2009/3/layout/HorizontalOrganizationChart#81"/>
    <dgm:cxn modelId="{1D3B2AFF-1615-AE41-9AA9-57BB97C536ED}" type="presParOf" srcId="{D7BDA027-3E11-1246-BCA2-1599B13D699E}" destId="{C4BD8591-0FAA-8747-9B3A-8E5BB8BD86E4}" srcOrd="1" destOrd="0" presId="urn:microsoft.com/office/officeart/2009/3/layout/HorizontalOrganizationChart#81"/>
    <dgm:cxn modelId="{87D37420-6746-4040-892E-8F3AC43B4FF6}" type="presParOf" srcId="{CD152495-1EB2-684C-B631-F7DCE1DCEC3E}" destId="{5EE85DDD-8ABD-CC49-9117-98F29C218252}" srcOrd="1" destOrd="0" presId="urn:microsoft.com/office/officeart/2009/3/layout/HorizontalOrganizationChart#81"/>
    <dgm:cxn modelId="{3AD5D11B-572C-F145-9247-97CE4E6FB6CA}" type="presParOf" srcId="{5EE85DDD-8ABD-CC49-9117-98F29C218252}" destId="{18A9FD41-1A0C-8F4A-815A-625E653AE34A}" srcOrd="0" destOrd="0" presId="urn:microsoft.com/office/officeart/2009/3/layout/HorizontalOrganizationChart#81"/>
    <dgm:cxn modelId="{A41828DF-DDA5-2F4A-885C-C7A8F94D9F3D}" type="presParOf" srcId="{5EE85DDD-8ABD-CC49-9117-98F29C218252}" destId="{A2DE9F18-9A7F-264C-8D62-49EF170890AC}" srcOrd="1" destOrd="0" presId="urn:microsoft.com/office/officeart/2009/3/layout/HorizontalOrganizationChart#81"/>
    <dgm:cxn modelId="{54B098B4-F8CF-FD45-A8D5-E85C7901B0A4}" type="presParOf" srcId="{A2DE9F18-9A7F-264C-8D62-49EF170890AC}" destId="{3CD0B178-CCF2-EB46-91F5-ACCEE61A2ACB}" srcOrd="0" destOrd="0" presId="urn:microsoft.com/office/officeart/2009/3/layout/HorizontalOrganizationChart#81"/>
    <dgm:cxn modelId="{D3EE070D-75A1-E648-8BDD-02685059662A}" type="presParOf" srcId="{3CD0B178-CCF2-EB46-91F5-ACCEE61A2ACB}" destId="{F614E527-77DE-7244-B93F-851AC26D5930}" srcOrd="0" destOrd="0" presId="urn:microsoft.com/office/officeart/2009/3/layout/HorizontalOrganizationChart#81"/>
    <dgm:cxn modelId="{4AC7EC5C-2386-074D-956F-7C6D75EB3948}" type="presParOf" srcId="{3CD0B178-CCF2-EB46-91F5-ACCEE61A2ACB}" destId="{40065926-D5E5-8F43-A4B5-098B0D12B83E}" srcOrd="1" destOrd="0" presId="urn:microsoft.com/office/officeart/2009/3/layout/HorizontalOrganizationChart#81"/>
    <dgm:cxn modelId="{9FD2FA45-57C6-5246-8671-7A5077A23FF7}" type="presParOf" srcId="{A2DE9F18-9A7F-264C-8D62-49EF170890AC}" destId="{91D19CB0-2EA4-4543-BCDB-BDE3D6BC6314}" srcOrd="1" destOrd="0" presId="urn:microsoft.com/office/officeart/2009/3/layout/HorizontalOrganizationChart#81"/>
    <dgm:cxn modelId="{148CC6F8-F41D-6147-B69E-4307FF3210AD}" type="presParOf" srcId="{A2DE9F18-9A7F-264C-8D62-49EF170890AC}" destId="{31B13936-E77A-8E40-BF7B-D617E7053A8E}" srcOrd="2" destOrd="0" presId="urn:microsoft.com/office/officeart/2009/3/layout/HorizontalOrganizationChart#81"/>
    <dgm:cxn modelId="{C8C86A68-07B1-1F4A-AE95-C637BF7699FB}" type="presParOf" srcId="{5EE85DDD-8ABD-CC49-9117-98F29C218252}" destId="{59A05EF3-7ADA-0C4C-B25C-08BDFDB89A17}" srcOrd="2" destOrd="0" presId="urn:microsoft.com/office/officeart/2009/3/layout/HorizontalOrganizationChart#81"/>
    <dgm:cxn modelId="{5507F39D-92BF-B84A-AF27-4350392DC91B}" type="presParOf" srcId="{5EE85DDD-8ABD-CC49-9117-98F29C218252}" destId="{57CF0732-E14B-CB4E-BC2F-295F1E981CFD}" srcOrd="3" destOrd="0" presId="urn:microsoft.com/office/officeart/2009/3/layout/HorizontalOrganizationChart#81"/>
    <dgm:cxn modelId="{64342BED-92BF-1C41-9F35-C97B02D0F774}" type="presParOf" srcId="{57CF0732-E14B-CB4E-BC2F-295F1E981CFD}" destId="{6D3D4BFE-299D-0E41-BE1F-391C3F2DB108}" srcOrd="0" destOrd="0" presId="urn:microsoft.com/office/officeart/2009/3/layout/HorizontalOrganizationChart#81"/>
    <dgm:cxn modelId="{764C0A87-6A33-3A4B-8062-D11578697DB9}" type="presParOf" srcId="{6D3D4BFE-299D-0E41-BE1F-391C3F2DB108}" destId="{0A4337B8-14C7-794C-8807-1CC8750A9F50}" srcOrd="0" destOrd="0" presId="urn:microsoft.com/office/officeart/2009/3/layout/HorizontalOrganizationChart#81"/>
    <dgm:cxn modelId="{B208E299-6FC7-094D-B4A2-F29BE013D442}" type="presParOf" srcId="{6D3D4BFE-299D-0E41-BE1F-391C3F2DB108}" destId="{CFEE6A88-30F4-E743-B12B-1B57700E68A5}" srcOrd="1" destOrd="0" presId="urn:microsoft.com/office/officeart/2009/3/layout/HorizontalOrganizationChart#81"/>
    <dgm:cxn modelId="{BF126BE8-D3F8-0944-A78F-0401F9C2AB5D}" type="presParOf" srcId="{57CF0732-E14B-CB4E-BC2F-295F1E981CFD}" destId="{DA12BBB9-90BE-1940-BBF0-6AE940A25DAE}" srcOrd="1" destOrd="0" presId="urn:microsoft.com/office/officeart/2009/3/layout/HorizontalOrganizationChart#81"/>
    <dgm:cxn modelId="{4A6A719D-E131-4747-9612-06F343380CCE}" type="presParOf" srcId="{57CF0732-E14B-CB4E-BC2F-295F1E981CFD}" destId="{BDBD1164-79CB-8049-A214-B69D1B0D29F8}" srcOrd="2" destOrd="0" presId="urn:microsoft.com/office/officeart/2009/3/layout/HorizontalOrganizationChart#81"/>
    <dgm:cxn modelId="{81DC7F9C-4410-D54F-A3A6-1364AFF26AE9}" type="presParOf" srcId="{5EE85DDD-8ABD-CC49-9117-98F29C218252}" destId="{76856A48-495B-9649-A3CC-CFBD572F8402}" srcOrd="4" destOrd="0" presId="urn:microsoft.com/office/officeart/2009/3/layout/HorizontalOrganizationChart#81"/>
    <dgm:cxn modelId="{F11B04FB-463E-0D42-9C79-29F988FDF686}" type="presParOf" srcId="{5EE85DDD-8ABD-CC49-9117-98F29C218252}" destId="{222E5572-6C08-B840-956E-2273317309F8}" srcOrd="5" destOrd="0" presId="urn:microsoft.com/office/officeart/2009/3/layout/HorizontalOrganizationChart#81"/>
    <dgm:cxn modelId="{5EB4AB24-D8DB-ED4F-8671-58509841C21D}" type="presParOf" srcId="{222E5572-6C08-B840-956E-2273317309F8}" destId="{5849C188-1F03-DD41-B2D2-1D1F1A3E8233}" srcOrd="0" destOrd="0" presId="urn:microsoft.com/office/officeart/2009/3/layout/HorizontalOrganizationChart#81"/>
    <dgm:cxn modelId="{8F469DE5-FACC-2B45-99C9-15A598899099}" type="presParOf" srcId="{5849C188-1F03-DD41-B2D2-1D1F1A3E8233}" destId="{9086B711-0879-4A4E-9D1D-9A40265AF16D}" srcOrd="0" destOrd="0" presId="urn:microsoft.com/office/officeart/2009/3/layout/HorizontalOrganizationChart#81"/>
    <dgm:cxn modelId="{F7CA28BC-BA83-294F-A77A-5A6E801C28DF}" type="presParOf" srcId="{5849C188-1F03-DD41-B2D2-1D1F1A3E8233}" destId="{E6AE0372-46C7-A148-8CF8-F0807F66F9DE}" srcOrd="1" destOrd="0" presId="urn:microsoft.com/office/officeart/2009/3/layout/HorizontalOrganizationChart#81"/>
    <dgm:cxn modelId="{D520EF0B-9B90-CD4F-8BD4-9DEB610ADAE4}" type="presParOf" srcId="{222E5572-6C08-B840-956E-2273317309F8}" destId="{805F65B4-5522-9545-A82D-8BE7E1433922}" srcOrd="1" destOrd="0" presId="urn:microsoft.com/office/officeart/2009/3/layout/HorizontalOrganizationChart#81"/>
    <dgm:cxn modelId="{7BBE0899-EF04-ED42-8A23-62E167F54ACE}" type="presParOf" srcId="{222E5572-6C08-B840-956E-2273317309F8}" destId="{87402AF5-E8F7-C749-B801-599F16CE9D2E}" srcOrd="2" destOrd="0" presId="urn:microsoft.com/office/officeart/2009/3/layout/HorizontalOrganizationChart#81"/>
    <dgm:cxn modelId="{817D1B32-8CF7-B54A-B009-5000649A4F62}" type="presParOf" srcId="{CD152495-1EB2-684C-B631-F7DCE1DCEC3E}" destId="{D03B0D7D-1F9B-6442-96A6-DAE882A4668A}" srcOrd="2" destOrd="0" presId="urn:microsoft.com/office/officeart/2009/3/layout/HorizontalOrganizationChart#8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6.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2" loCatId="" qsTypeId="urn:microsoft.com/office/officeart/2005/8/quickstyle/simple1#92" qsCatId="simple" csTypeId="urn:microsoft.com/office/officeart/2005/8/colors/accent2_1#93"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B57A1BCB-E13C-FE48-9D5F-BF82069B78A6}" type="presOf" srcId="{B3A3B973-E202-8B47-9C70-5AE5E5555F4C}" destId="{F614E527-77DE-7244-B93F-851AC26D5930}" srcOrd="0" destOrd="0" presId="urn:microsoft.com/office/officeart/2009/3/layout/HorizontalOrganizationChart#82"/>
    <dgm:cxn modelId="{C1C3CEC5-25ED-9349-8750-AF848D38D69D}" type="presOf" srcId="{79708798-F93B-AB45-811E-92744295A56F}" destId="{0A4337B8-14C7-794C-8807-1CC8750A9F50}" srcOrd="0" destOrd="0" presId="urn:microsoft.com/office/officeart/2009/3/layout/HorizontalOrganizationChart#82"/>
    <dgm:cxn modelId="{83DC5D6A-F238-CE4B-8304-31CA771B1495}" type="presOf" srcId="{B3A3B973-E202-8B47-9C70-5AE5E5555F4C}" destId="{40065926-D5E5-8F43-A4B5-098B0D12B83E}" srcOrd="1" destOrd="0" presId="urn:microsoft.com/office/officeart/2009/3/layout/HorizontalOrganizationChart#82"/>
    <dgm:cxn modelId="{B9E9E8CE-040A-1349-9324-91706BDA58EE}" type="presOf" srcId="{8C8A42D1-4B64-2B4E-AE4A-6A24BB4BBC85}" destId="{B0D40242-94E3-794C-AA20-10341F5AADF1}" srcOrd="0" destOrd="0" presId="urn:microsoft.com/office/officeart/2009/3/layout/HorizontalOrganizationChart#82"/>
    <dgm:cxn modelId="{AF1304E9-D111-CB45-9AD9-B4E1D1609222}" type="presOf" srcId="{8C8A42D1-4B64-2B4E-AE4A-6A24BB4BBC85}" destId="{C4BD8591-0FAA-8747-9B3A-8E5BB8BD86E4}" srcOrd="1" destOrd="0" presId="urn:microsoft.com/office/officeart/2009/3/layout/HorizontalOrganizationChart#82"/>
    <dgm:cxn modelId="{73DF7545-1A58-6947-BA44-591CC3B710FF}" srcId="{8C8A42D1-4B64-2B4E-AE4A-6A24BB4BBC85}" destId="{B3A3B973-E202-8B47-9C70-5AE5E5555F4C}" srcOrd="0" destOrd="0" parTransId="{3DF71DAF-6F89-CC4C-851F-659E209968B2}" sibTransId="{0C766226-655E-1D4D-9B88-FAC280A2231C}"/>
    <dgm:cxn modelId="{6A6600D1-5A8C-B24D-890B-B3FE17AE0AC1}" type="presOf" srcId="{5E694BDE-872B-CB4B-B848-A1DF20831124}" destId="{E6AE0372-46C7-A148-8CF8-F0807F66F9DE}" srcOrd="1" destOrd="0" presId="urn:microsoft.com/office/officeart/2009/3/layout/HorizontalOrganizationChart#82"/>
    <dgm:cxn modelId="{915EF562-1E69-CF4E-A88D-EF615682E77E}" type="presOf" srcId="{5E694BDE-872B-CB4B-B848-A1DF20831124}" destId="{9086B711-0879-4A4E-9D1D-9A40265AF16D}" srcOrd="0" destOrd="0" presId="urn:microsoft.com/office/officeart/2009/3/layout/HorizontalOrganizationChart#82"/>
    <dgm:cxn modelId="{F739079C-2D2C-E44D-8BE3-FD655B5DDE5A}" type="presOf" srcId="{3185565C-B8D5-B14E-987A-C1E8EBB4CB4F}" destId="{20E37C1B-7B69-014B-BDA8-CB96045A0AF3}" srcOrd="0" destOrd="0" presId="urn:microsoft.com/office/officeart/2009/3/layout/HorizontalOrganizationChart#82"/>
    <dgm:cxn modelId="{56B0E325-E8E8-4E4D-9D74-D2D9F95EE04A}" type="presOf" srcId="{3DF71DAF-6F89-CC4C-851F-659E209968B2}" destId="{18A9FD41-1A0C-8F4A-815A-625E653AE34A}" srcOrd="0" destOrd="0" presId="urn:microsoft.com/office/officeart/2009/3/layout/HorizontalOrganizationChart#82"/>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206384F2-DB4B-0646-A47E-D394B57BD18E}" type="presOf" srcId="{FBAD41DC-EE51-AD4A-B195-8EC75846A75D}" destId="{76856A48-495B-9649-A3CC-CFBD572F8402}" srcOrd="0" destOrd="0" presId="urn:microsoft.com/office/officeart/2009/3/layout/HorizontalOrganizationChart#82"/>
    <dgm:cxn modelId="{B8097FB1-F6CA-EA48-93F1-74D47BBCF8EA}" type="presOf" srcId="{79708798-F93B-AB45-811E-92744295A56F}" destId="{CFEE6A88-30F4-E743-B12B-1B57700E68A5}" srcOrd="1" destOrd="0" presId="urn:microsoft.com/office/officeart/2009/3/layout/HorizontalOrganizationChart#82"/>
    <dgm:cxn modelId="{A628EF32-F411-2141-A8AC-FA47FD795359}" srcId="{8C8A42D1-4B64-2B4E-AE4A-6A24BB4BBC85}" destId="{79708798-F93B-AB45-811E-92744295A56F}" srcOrd="1" destOrd="0" parTransId="{445F804B-53E8-D44B-B90F-9FF5B65AC67F}" sibTransId="{098E9567-FE48-6544-82EA-45320321CECE}"/>
    <dgm:cxn modelId="{5E69FF97-E7E8-584D-ABDD-7EC939BDB5A9}" type="presOf" srcId="{445F804B-53E8-D44B-B90F-9FF5B65AC67F}" destId="{59A05EF3-7ADA-0C4C-B25C-08BDFDB89A17}" srcOrd="0" destOrd="0" presId="urn:microsoft.com/office/officeart/2009/3/layout/HorizontalOrganizationChart#82"/>
    <dgm:cxn modelId="{753555AF-BCB7-9140-806F-F12BBCE12E7C}" type="presParOf" srcId="{20E37C1B-7B69-014B-BDA8-CB96045A0AF3}" destId="{CD152495-1EB2-684C-B631-F7DCE1DCEC3E}" srcOrd="0" destOrd="0" presId="urn:microsoft.com/office/officeart/2009/3/layout/HorizontalOrganizationChart#82"/>
    <dgm:cxn modelId="{A9CF5B85-9CEA-4F4F-B12F-D54028679B20}" type="presParOf" srcId="{CD152495-1EB2-684C-B631-F7DCE1DCEC3E}" destId="{D7BDA027-3E11-1246-BCA2-1599B13D699E}" srcOrd="0" destOrd="0" presId="urn:microsoft.com/office/officeart/2009/3/layout/HorizontalOrganizationChart#82"/>
    <dgm:cxn modelId="{F0849871-72B6-EC4B-B2B0-38CE3B6FD60E}" type="presParOf" srcId="{D7BDA027-3E11-1246-BCA2-1599B13D699E}" destId="{B0D40242-94E3-794C-AA20-10341F5AADF1}" srcOrd="0" destOrd="0" presId="urn:microsoft.com/office/officeart/2009/3/layout/HorizontalOrganizationChart#82"/>
    <dgm:cxn modelId="{A8EE096E-59D3-4641-9C7A-8DE0C22B554A}" type="presParOf" srcId="{D7BDA027-3E11-1246-BCA2-1599B13D699E}" destId="{C4BD8591-0FAA-8747-9B3A-8E5BB8BD86E4}" srcOrd="1" destOrd="0" presId="urn:microsoft.com/office/officeart/2009/3/layout/HorizontalOrganizationChart#82"/>
    <dgm:cxn modelId="{3D339884-4CCD-6D48-B206-C52F98C557B4}" type="presParOf" srcId="{CD152495-1EB2-684C-B631-F7DCE1DCEC3E}" destId="{5EE85DDD-8ABD-CC49-9117-98F29C218252}" srcOrd="1" destOrd="0" presId="urn:microsoft.com/office/officeart/2009/3/layout/HorizontalOrganizationChart#82"/>
    <dgm:cxn modelId="{B9FEBD06-D007-5B4D-8AF9-27E078010BF7}" type="presParOf" srcId="{5EE85DDD-8ABD-CC49-9117-98F29C218252}" destId="{18A9FD41-1A0C-8F4A-815A-625E653AE34A}" srcOrd="0" destOrd="0" presId="urn:microsoft.com/office/officeart/2009/3/layout/HorizontalOrganizationChart#82"/>
    <dgm:cxn modelId="{C2EDC319-F383-2745-AC13-971A6209D4B6}" type="presParOf" srcId="{5EE85DDD-8ABD-CC49-9117-98F29C218252}" destId="{A2DE9F18-9A7F-264C-8D62-49EF170890AC}" srcOrd="1" destOrd="0" presId="urn:microsoft.com/office/officeart/2009/3/layout/HorizontalOrganizationChart#82"/>
    <dgm:cxn modelId="{4E6548EF-297A-F240-9111-887E1B6375BF}" type="presParOf" srcId="{A2DE9F18-9A7F-264C-8D62-49EF170890AC}" destId="{3CD0B178-CCF2-EB46-91F5-ACCEE61A2ACB}" srcOrd="0" destOrd="0" presId="urn:microsoft.com/office/officeart/2009/3/layout/HorizontalOrganizationChart#82"/>
    <dgm:cxn modelId="{E3F317A0-E4DF-D84B-A3ED-E576C4C0DC93}" type="presParOf" srcId="{3CD0B178-CCF2-EB46-91F5-ACCEE61A2ACB}" destId="{F614E527-77DE-7244-B93F-851AC26D5930}" srcOrd="0" destOrd="0" presId="urn:microsoft.com/office/officeart/2009/3/layout/HorizontalOrganizationChart#82"/>
    <dgm:cxn modelId="{D9F1F3D3-3B61-9C44-A8F9-3AF13C5EF008}" type="presParOf" srcId="{3CD0B178-CCF2-EB46-91F5-ACCEE61A2ACB}" destId="{40065926-D5E5-8F43-A4B5-098B0D12B83E}" srcOrd="1" destOrd="0" presId="urn:microsoft.com/office/officeart/2009/3/layout/HorizontalOrganizationChart#82"/>
    <dgm:cxn modelId="{D1F1E6D8-288C-BD4E-A2F8-FC13B476AC8A}" type="presParOf" srcId="{A2DE9F18-9A7F-264C-8D62-49EF170890AC}" destId="{91D19CB0-2EA4-4543-BCDB-BDE3D6BC6314}" srcOrd="1" destOrd="0" presId="urn:microsoft.com/office/officeart/2009/3/layout/HorizontalOrganizationChart#82"/>
    <dgm:cxn modelId="{D82321B4-8688-7947-93D5-EA1E8A8767F9}" type="presParOf" srcId="{A2DE9F18-9A7F-264C-8D62-49EF170890AC}" destId="{31B13936-E77A-8E40-BF7B-D617E7053A8E}" srcOrd="2" destOrd="0" presId="urn:microsoft.com/office/officeart/2009/3/layout/HorizontalOrganizationChart#82"/>
    <dgm:cxn modelId="{37E47230-55D0-134C-BAD3-E15191F3C26D}" type="presParOf" srcId="{5EE85DDD-8ABD-CC49-9117-98F29C218252}" destId="{59A05EF3-7ADA-0C4C-B25C-08BDFDB89A17}" srcOrd="2" destOrd="0" presId="urn:microsoft.com/office/officeart/2009/3/layout/HorizontalOrganizationChart#82"/>
    <dgm:cxn modelId="{6DF6C29D-5C5A-FE43-B209-3CF036746F73}" type="presParOf" srcId="{5EE85DDD-8ABD-CC49-9117-98F29C218252}" destId="{57CF0732-E14B-CB4E-BC2F-295F1E981CFD}" srcOrd="3" destOrd="0" presId="urn:microsoft.com/office/officeart/2009/3/layout/HorizontalOrganizationChart#82"/>
    <dgm:cxn modelId="{6FC51A49-C030-6F45-9901-2771D61BA803}" type="presParOf" srcId="{57CF0732-E14B-CB4E-BC2F-295F1E981CFD}" destId="{6D3D4BFE-299D-0E41-BE1F-391C3F2DB108}" srcOrd="0" destOrd="0" presId="urn:microsoft.com/office/officeart/2009/3/layout/HorizontalOrganizationChart#82"/>
    <dgm:cxn modelId="{8E12A03F-5113-B843-9962-08A9D4BA678F}" type="presParOf" srcId="{6D3D4BFE-299D-0E41-BE1F-391C3F2DB108}" destId="{0A4337B8-14C7-794C-8807-1CC8750A9F50}" srcOrd="0" destOrd="0" presId="urn:microsoft.com/office/officeart/2009/3/layout/HorizontalOrganizationChart#82"/>
    <dgm:cxn modelId="{6C539483-7DAD-E34A-83D3-CB73108DA0D2}" type="presParOf" srcId="{6D3D4BFE-299D-0E41-BE1F-391C3F2DB108}" destId="{CFEE6A88-30F4-E743-B12B-1B57700E68A5}" srcOrd="1" destOrd="0" presId="urn:microsoft.com/office/officeart/2009/3/layout/HorizontalOrganizationChart#82"/>
    <dgm:cxn modelId="{C4FB1DD1-8F62-F14E-9DC2-8D52CBBB593D}" type="presParOf" srcId="{57CF0732-E14B-CB4E-BC2F-295F1E981CFD}" destId="{DA12BBB9-90BE-1940-BBF0-6AE940A25DAE}" srcOrd="1" destOrd="0" presId="urn:microsoft.com/office/officeart/2009/3/layout/HorizontalOrganizationChart#82"/>
    <dgm:cxn modelId="{2C1417CD-D738-8F4C-8D2F-1CFE71391E51}" type="presParOf" srcId="{57CF0732-E14B-CB4E-BC2F-295F1E981CFD}" destId="{BDBD1164-79CB-8049-A214-B69D1B0D29F8}" srcOrd="2" destOrd="0" presId="urn:microsoft.com/office/officeart/2009/3/layout/HorizontalOrganizationChart#82"/>
    <dgm:cxn modelId="{F3937A1F-AB41-CA42-B5A0-693271F0D22E}" type="presParOf" srcId="{5EE85DDD-8ABD-CC49-9117-98F29C218252}" destId="{76856A48-495B-9649-A3CC-CFBD572F8402}" srcOrd="4" destOrd="0" presId="urn:microsoft.com/office/officeart/2009/3/layout/HorizontalOrganizationChart#82"/>
    <dgm:cxn modelId="{72BD4B63-1424-C645-8B1E-31D6E6A1BC83}" type="presParOf" srcId="{5EE85DDD-8ABD-CC49-9117-98F29C218252}" destId="{222E5572-6C08-B840-956E-2273317309F8}" srcOrd="5" destOrd="0" presId="urn:microsoft.com/office/officeart/2009/3/layout/HorizontalOrganizationChart#82"/>
    <dgm:cxn modelId="{1434A25B-AA87-3C41-98C0-879B62A4EEC8}" type="presParOf" srcId="{222E5572-6C08-B840-956E-2273317309F8}" destId="{5849C188-1F03-DD41-B2D2-1D1F1A3E8233}" srcOrd="0" destOrd="0" presId="urn:microsoft.com/office/officeart/2009/3/layout/HorizontalOrganizationChart#82"/>
    <dgm:cxn modelId="{52417594-ADC9-1044-BD03-E15526DBA50A}" type="presParOf" srcId="{5849C188-1F03-DD41-B2D2-1D1F1A3E8233}" destId="{9086B711-0879-4A4E-9D1D-9A40265AF16D}" srcOrd="0" destOrd="0" presId="urn:microsoft.com/office/officeart/2009/3/layout/HorizontalOrganizationChart#82"/>
    <dgm:cxn modelId="{A6488815-B351-0A42-834D-5F1C61E7749A}" type="presParOf" srcId="{5849C188-1F03-DD41-B2D2-1D1F1A3E8233}" destId="{E6AE0372-46C7-A148-8CF8-F0807F66F9DE}" srcOrd="1" destOrd="0" presId="urn:microsoft.com/office/officeart/2009/3/layout/HorizontalOrganizationChart#82"/>
    <dgm:cxn modelId="{E2171FC8-23CB-4549-8405-6B3B6A4903E8}" type="presParOf" srcId="{222E5572-6C08-B840-956E-2273317309F8}" destId="{805F65B4-5522-9545-A82D-8BE7E1433922}" srcOrd="1" destOrd="0" presId="urn:microsoft.com/office/officeart/2009/3/layout/HorizontalOrganizationChart#82"/>
    <dgm:cxn modelId="{1632FAE8-886A-B54C-95A1-60FCB0E2853F}" type="presParOf" srcId="{222E5572-6C08-B840-956E-2273317309F8}" destId="{87402AF5-E8F7-C749-B801-599F16CE9D2E}" srcOrd="2" destOrd="0" presId="urn:microsoft.com/office/officeart/2009/3/layout/HorizontalOrganizationChart#82"/>
    <dgm:cxn modelId="{3D44A40F-AC4F-A748-B88C-76D923AD8EBB}" type="presParOf" srcId="{CD152495-1EB2-684C-B631-F7DCE1DCEC3E}" destId="{D03B0D7D-1F9B-6442-96A6-DAE882A4668A}" srcOrd="2" destOrd="0" presId="urn:microsoft.com/office/officeart/2009/3/layout/HorizontalOrganizationChart#8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7.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3" loCatId="" qsTypeId="urn:microsoft.com/office/officeart/2005/8/quickstyle/simple1#93" qsCatId="simple" csTypeId="urn:microsoft.com/office/officeart/2005/8/colors/accent2_1#94"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E671DAE9-65FE-E449-AB14-825ECBE3263E}" type="presOf" srcId="{B3A3B973-E202-8B47-9C70-5AE5E5555F4C}" destId="{F614E527-77DE-7244-B93F-851AC26D5930}" srcOrd="0" destOrd="0" presId="urn:microsoft.com/office/officeart/2009/3/layout/HorizontalOrganizationChart#83"/>
    <dgm:cxn modelId="{974C86E4-8777-5244-B889-1987E25100AC}" type="presOf" srcId="{3DF71DAF-6F89-CC4C-851F-659E209968B2}" destId="{18A9FD41-1A0C-8F4A-815A-625E653AE34A}" srcOrd="0" destOrd="0" presId="urn:microsoft.com/office/officeart/2009/3/layout/HorizontalOrganizationChart#83"/>
    <dgm:cxn modelId="{EC71693E-3F9F-754D-A5A7-1E7F5870BA87}" type="presOf" srcId="{79708798-F93B-AB45-811E-92744295A56F}" destId="{CFEE6A88-30F4-E743-B12B-1B57700E68A5}" srcOrd="1" destOrd="0" presId="urn:microsoft.com/office/officeart/2009/3/layout/HorizontalOrganizationChart#83"/>
    <dgm:cxn modelId="{35F4382E-0DE7-A34E-BAE7-D596AC16C426}" type="presOf" srcId="{B3A3B973-E202-8B47-9C70-5AE5E5555F4C}" destId="{40065926-D5E5-8F43-A4B5-098B0D12B83E}" srcOrd="1" destOrd="0" presId="urn:microsoft.com/office/officeart/2009/3/layout/HorizontalOrganizationChart#83"/>
    <dgm:cxn modelId="{30ECD0AB-C000-494F-8DAD-B977603F48E3}" type="presOf" srcId="{8C8A42D1-4B64-2B4E-AE4A-6A24BB4BBC85}" destId="{C4BD8591-0FAA-8747-9B3A-8E5BB8BD86E4}" srcOrd="1" destOrd="0" presId="urn:microsoft.com/office/officeart/2009/3/layout/HorizontalOrganizationChart#83"/>
    <dgm:cxn modelId="{A78248F4-D9D8-3447-965E-2FE24E43A13F}" type="presOf" srcId="{FBAD41DC-EE51-AD4A-B195-8EC75846A75D}" destId="{76856A48-495B-9649-A3CC-CFBD572F8402}" srcOrd="0" destOrd="0" presId="urn:microsoft.com/office/officeart/2009/3/layout/HorizontalOrganizationChart#83"/>
    <dgm:cxn modelId="{701FC8A1-CCF3-F442-912A-F7BF43C527E3}" type="presOf" srcId="{5E694BDE-872B-CB4B-B848-A1DF20831124}" destId="{9086B711-0879-4A4E-9D1D-9A40265AF16D}" srcOrd="0" destOrd="0" presId="urn:microsoft.com/office/officeart/2009/3/layout/HorizontalOrganizationChart#83"/>
    <dgm:cxn modelId="{73DF7545-1A58-6947-BA44-591CC3B710FF}" srcId="{8C8A42D1-4B64-2B4E-AE4A-6A24BB4BBC85}" destId="{B3A3B973-E202-8B47-9C70-5AE5E5555F4C}" srcOrd="0" destOrd="0" parTransId="{3DF71DAF-6F89-CC4C-851F-659E209968B2}" sibTransId="{0C766226-655E-1D4D-9B88-FAC280A2231C}"/>
    <dgm:cxn modelId="{74751D9B-2819-6546-AF65-45A87EAD4E65}" type="presOf" srcId="{3185565C-B8D5-B14E-987A-C1E8EBB4CB4F}" destId="{20E37C1B-7B69-014B-BDA8-CB96045A0AF3}" srcOrd="0" destOrd="0" presId="urn:microsoft.com/office/officeart/2009/3/layout/HorizontalOrganizationChart#83"/>
    <dgm:cxn modelId="{5AAC42C2-5F04-1F4B-89D0-F2918FDC68DD}" type="presOf" srcId="{79708798-F93B-AB45-811E-92744295A56F}" destId="{0A4337B8-14C7-794C-8807-1CC8750A9F50}" srcOrd="0" destOrd="0" presId="urn:microsoft.com/office/officeart/2009/3/layout/HorizontalOrganizationChart#83"/>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3BC5D262-82D2-7E4C-A1F3-6EE864370380}" type="presOf" srcId="{445F804B-53E8-D44B-B90F-9FF5B65AC67F}" destId="{59A05EF3-7ADA-0C4C-B25C-08BDFDB89A17}" srcOrd="0" destOrd="0" presId="urn:microsoft.com/office/officeart/2009/3/layout/HorizontalOrganizationChart#83"/>
    <dgm:cxn modelId="{A628EF32-F411-2141-A8AC-FA47FD795359}" srcId="{8C8A42D1-4B64-2B4E-AE4A-6A24BB4BBC85}" destId="{79708798-F93B-AB45-811E-92744295A56F}" srcOrd="1" destOrd="0" parTransId="{445F804B-53E8-D44B-B90F-9FF5B65AC67F}" sibTransId="{098E9567-FE48-6544-82EA-45320321CECE}"/>
    <dgm:cxn modelId="{7DCED95A-897F-0243-B0A9-4C033A8483A7}" type="presOf" srcId="{8C8A42D1-4B64-2B4E-AE4A-6A24BB4BBC85}" destId="{B0D40242-94E3-794C-AA20-10341F5AADF1}" srcOrd="0" destOrd="0" presId="urn:microsoft.com/office/officeart/2009/3/layout/HorizontalOrganizationChart#83"/>
    <dgm:cxn modelId="{F991B0D5-B352-6448-A523-34C081490218}" type="presOf" srcId="{5E694BDE-872B-CB4B-B848-A1DF20831124}" destId="{E6AE0372-46C7-A148-8CF8-F0807F66F9DE}" srcOrd="1" destOrd="0" presId="urn:microsoft.com/office/officeart/2009/3/layout/HorizontalOrganizationChart#83"/>
    <dgm:cxn modelId="{0473D824-9DF0-9F48-B968-F65EA445C9D5}" type="presParOf" srcId="{20E37C1B-7B69-014B-BDA8-CB96045A0AF3}" destId="{CD152495-1EB2-684C-B631-F7DCE1DCEC3E}" srcOrd="0" destOrd="0" presId="urn:microsoft.com/office/officeart/2009/3/layout/HorizontalOrganizationChart#83"/>
    <dgm:cxn modelId="{040C4D63-0C1E-AF4D-B9AE-1775E453577F}" type="presParOf" srcId="{CD152495-1EB2-684C-B631-F7DCE1DCEC3E}" destId="{D7BDA027-3E11-1246-BCA2-1599B13D699E}" srcOrd="0" destOrd="0" presId="urn:microsoft.com/office/officeart/2009/3/layout/HorizontalOrganizationChart#83"/>
    <dgm:cxn modelId="{60E05058-6F4D-9D44-B8C3-75CFAA2B4E49}" type="presParOf" srcId="{D7BDA027-3E11-1246-BCA2-1599B13D699E}" destId="{B0D40242-94E3-794C-AA20-10341F5AADF1}" srcOrd="0" destOrd="0" presId="urn:microsoft.com/office/officeart/2009/3/layout/HorizontalOrganizationChart#83"/>
    <dgm:cxn modelId="{01EBFEBD-3C26-0740-B546-A55A47271276}" type="presParOf" srcId="{D7BDA027-3E11-1246-BCA2-1599B13D699E}" destId="{C4BD8591-0FAA-8747-9B3A-8E5BB8BD86E4}" srcOrd="1" destOrd="0" presId="urn:microsoft.com/office/officeart/2009/3/layout/HorizontalOrganizationChart#83"/>
    <dgm:cxn modelId="{11CFF8E4-1E76-9D48-A131-AD9F44F93D87}" type="presParOf" srcId="{CD152495-1EB2-684C-B631-F7DCE1DCEC3E}" destId="{5EE85DDD-8ABD-CC49-9117-98F29C218252}" srcOrd="1" destOrd="0" presId="urn:microsoft.com/office/officeart/2009/3/layout/HorizontalOrganizationChart#83"/>
    <dgm:cxn modelId="{D3A8279C-C24D-8B48-934C-2A6EB610F850}" type="presParOf" srcId="{5EE85DDD-8ABD-CC49-9117-98F29C218252}" destId="{18A9FD41-1A0C-8F4A-815A-625E653AE34A}" srcOrd="0" destOrd="0" presId="urn:microsoft.com/office/officeart/2009/3/layout/HorizontalOrganizationChart#83"/>
    <dgm:cxn modelId="{59EFB64F-A299-A94C-A856-D0200D539E87}" type="presParOf" srcId="{5EE85DDD-8ABD-CC49-9117-98F29C218252}" destId="{A2DE9F18-9A7F-264C-8D62-49EF170890AC}" srcOrd="1" destOrd="0" presId="urn:microsoft.com/office/officeart/2009/3/layout/HorizontalOrganizationChart#83"/>
    <dgm:cxn modelId="{78D4D4C6-343B-454B-9AAF-F9C5F171867C}" type="presParOf" srcId="{A2DE9F18-9A7F-264C-8D62-49EF170890AC}" destId="{3CD0B178-CCF2-EB46-91F5-ACCEE61A2ACB}" srcOrd="0" destOrd="0" presId="urn:microsoft.com/office/officeart/2009/3/layout/HorizontalOrganizationChart#83"/>
    <dgm:cxn modelId="{3AF00249-7EC5-174B-B804-618BFB51E9C7}" type="presParOf" srcId="{3CD0B178-CCF2-EB46-91F5-ACCEE61A2ACB}" destId="{F614E527-77DE-7244-B93F-851AC26D5930}" srcOrd="0" destOrd="0" presId="urn:microsoft.com/office/officeart/2009/3/layout/HorizontalOrganizationChart#83"/>
    <dgm:cxn modelId="{50EA262C-D5DF-C148-B4A9-66BD1FCFDEB5}" type="presParOf" srcId="{3CD0B178-CCF2-EB46-91F5-ACCEE61A2ACB}" destId="{40065926-D5E5-8F43-A4B5-098B0D12B83E}" srcOrd="1" destOrd="0" presId="urn:microsoft.com/office/officeart/2009/3/layout/HorizontalOrganizationChart#83"/>
    <dgm:cxn modelId="{579B9A87-A57A-C040-8687-B6E030BBC7A9}" type="presParOf" srcId="{A2DE9F18-9A7F-264C-8D62-49EF170890AC}" destId="{91D19CB0-2EA4-4543-BCDB-BDE3D6BC6314}" srcOrd="1" destOrd="0" presId="urn:microsoft.com/office/officeart/2009/3/layout/HorizontalOrganizationChart#83"/>
    <dgm:cxn modelId="{026CB06B-18B1-8042-A162-86C6741D223D}" type="presParOf" srcId="{A2DE9F18-9A7F-264C-8D62-49EF170890AC}" destId="{31B13936-E77A-8E40-BF7B-D617E7053A8E}" srcOrd="2" destOrd="0" presId="urn:microsoft.com/office/officeart/2009/3/layout/HorizontalOrganizationChart#83"/>
    <dgm:cxn modelId="{99F36173-E7D1-C34B-9FD4-6206677330C8}" type="presParOf" srcId="{5EE85DDD-8ABD-CC49-9117-98F29C218252}" destId="{59A05EF3-7ADA-0C4C-B25C-08BDFDB89A17}" srcOrd="2" destOrd="0" presId="urn:microsoft.com/office/officeart/2009/3/layout/HorizontalOrganizationChart#83"/>
    <dgm:cxn modelId="{F5F80861-E829-CF40-A1FA-06CF48519D12}" type="presParOf" srcId="{5EE85DDD-8ABD-CC49-9117-98F29C218252}" destId="{57CF0732-E14B-CB4E-BC2F-295F1E981CFD}" srcOrd="3" destOrd="0" presId="urn:microsoft.com/office/officeart/2009/3/layout/HorizontalOrganizationChart#83"/>
    <dgm:cxn modelId="{354347F6-EE50-3844-95E3-5B3538564FFA}" type="presParOf" srcId="{57CF0732-E14B-CB4E-BC2F-295F1E981CFD}" destId="{6D3D4BFE-299D-0E41-BE1F-391C3F2DB108}" srcOrd="0" destOrd="0" presId="urn:microsoft.com/office/officeart/2009/3/layout/HorizontalOrganizationChart#83"/>
    <dgm:cxn modelId="{A93C7161-7759-2843-ADEE-39453B2649A7}" type="presParOf" srcId="{6D3D4BFE-299D-0E41-BE1F-391C3F2DB108}" destId="{0A4337B8-14C7-794C-8807-1CC8750A9F50}" srcOrd="0" destOrd="0" presId="urn:microsoft.com/office/officeart/2009/3/layout/HorizontalOrganizationChart#83"/>
    <dgm:cxn modelId="{80C2E2E7-6911-514A-BD94-A315D6837058}" type="presParOf" srcId="{6D3D4BFE-299D-0E41-BE1F-391C3F2DB108}" destId="{CFEE6A88-30F4-E743-B12B-1B57700E68A5}" srcOrd="1" destOrd="0" presId="urn:microsoft.com/office/officeart/2009/3/layout/HorizontalOrganizationChart#83"/>
    <dgm:cxn modelId="{93DBED95-3814-0243-8428-9842DB1197DF}" type="presParOf" srcId="{57CF0732-E14B-CB4E-BC2F-295F1E981CFD}" destId="{DA12BBB9-90BE-1940-BBF0-6AE940A25DAE}" srcOrd="1" destOrd="0" presId="urn:microsoft.com/office/officeart/2009/3/layout/HorizontalOrganizationChart#83"/>
    <dgm:cxn modelId="{34885F01-4CBC-B04F-8CF9-EDF635DE7DF6}" type="presParOf" srcId="{57CF0732-E14B-CB4E-BC2F-295F1E981CFD}" destId="{BDBD1164-79CB-8049-A214-B69D1B0D29F8}" srcOrd="2" destOrd="0" presId="urn:microsoft.com/office/officeart/2009/3/layout/HorizontalOrganizationChart#83"/>
    <dgm:cxn modelId="{C20F35B4-A946-0443-9B7A-7CEF1F3FD8C6}" type="presParOf" srcId="{5EE85DDD-8ABD-CC49-9117-98F29C218252}" destId="{76856A48-495B-9649-A3CC-CFBD572F8402}" srcOrd="4" destOrd="0" presId="urn:microsoft.com/office/officeart/2009/3/layout/HorizontalOrganizationChart#83"/>
    <dgm:cxn modelId="{F00B33EB-6B81-DE4C-8FA0-9AD1CD2DA213}" type="presParOf" srcId="{5EE85DDD-8ABD-CC49-9117-98F29C218252}" destId="{222E5572-6C08-B840-956E-2273317309F8}" srcOrd="5" destOrd="0" presId="urn:microsoft.com/office/officeart/2009/3/layout/HorizontalOrganizationChart#83"/>
    <dgm:cxn modelId="{898FBF4A-5FD6-D341-9976-63ACA7D7DB79}" type="presParOf" srcId="{222E5572-6C08-B840-956E-2273317309F8}" destId="{5849C188-1F03-DD41-B2D2-1D1F1A3E8233}" srcOrd="0" destOrd="0" presId="urn:microsoft.com/office/officeart/2009/3/layout/HorizontalOrganizationChart#83"/>
    <dgm:cxn modelId="{B51DB9E9-45CB-A942-B3DB-29FBA6D9388D}" type="presParOf" srcId="{5849C188-1F03-DD41-B2D2-1D1F1A3E8233}" destId="{9086B711-0879-4A4E-9D1D-9A40265AF16D}" srcOrd="0" destOrd="0" presId="urn:microsoft.com/office/officeart/2009/3/layout/HorizontalOrganizationChart#83"/>
    <dgm:cxn modelId="{B7A24E93-3B9B-144D-B5AC-EC4E4297E98A}" type="presParOf" srcId="{5849C188-1F03-DD41-B2D2-1D1F1A3E8233}" destId="{E6AE0372-46C7-A148-8CF8-F0807F66F9DE}" srcOrd="1" destOrd="0" presId="urn:microsoft.com/office/officeart/2009/3/layout/HorizontalOrganizationChart#83"/>
    <dgm:cxn modelId="{BFF14249-35A1-8948-9D97-7B4CFEC7ED14}" type="presParOf" srcId="{222E5572-6C08-B840-956E-2273317309F8}" destId="{805F65B4-5522-9545-A82D-8BE7E1433922}" srcOrd="1" destOrd="0" presId="urn:microsoft.com/office/officeart/2009/3/layout/HorizontalOrganizationChart#83"/>
    <dgm:cxn modelId="{FC7B9926-67BC-8847-AFB7-27EF10E050B2}" type="presParOf" srcId="{222E5572-6C08-B840-956E-2273317309F8}" destId="{87402AF5-E8F7-C749-B801-599F16CE9D2E}" srcOrd="2" destOrd="0" presId="urn:microsoft.com/office/officeart/2009/3/layout/HorizontalOrganizationChart#83"/>
    <dgm:cxn modelId="{62D03D50-3C0F-C940-AE0C-16D06BC26C21}" type="presParOf" srcId="{CD152495-1EB2-684C-B631-F7DCE1DCEC3E}" destId="{D03B0D7D-1F9B-6442-96A6-DAE882A4668A}" srcOrd="2" destOrd="0" presId="urn:microsoft.com/office/officeart/2009/3/layout/HorizontalOrganizationChart#8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8.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4" loCatId="" qsTypeId="urn:microsoft.com/office/officeart/2005/8/quickstyle/simple1#94" qsCatId="simple" csTypeId="urn:microsoft.com/office/officeart/2005/8/colors/accent2_1#95"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51EAAA47-D490-CE47-8C12-751EAACD45D3}" type="presOf" srcId="{3DF71DAF-6F89-CC4C-851F-659E209968B2}" destId="{18A9FD41-1A0C-8F4A-815A-625E653AE34A}" srcOrd="0" destOrd="0" presId="urn:microsoft.com/office/officeart/2009/3/layout/HorizontalOrganizationChart#84"/>
    <dgm:cxn modelId="{71B092CC-81E0-6244-B2FA-FB4559251C3E}" type="presOf" srcId="{FBAD41DC-EE51-AD4A-B195-8EC75846A75D}" destId="{76856A48-495B-9649-A3CC-CFBD572F8402}" srcOrd="0" destOrd="0" presId="urn:microsoft.com/office/officeart/2009/3/layout/HorizontalOrganizationChart#84"/>
    <dgm:cxn modelId="{62CB3182-3EF3-8A4C-90D9-78B8B51A307E}" type="presOf" srcId="{79708798-F93B-AB45-811E-92744295A56F}" destId="{CFEE6A88-30F4-E743-B12B-1B57700E68A5}" srcOrd="1" destOrd="0" presId="urn:microsoft.com/office/officeart/2009/3/layout/HorizontalOrganizationChart#84"/>
    <dgm:cxn modelId="{736BCD6D-727B-B24F-9435-9CD27E0839E6}" type="presOf" srcId="{79708798-F93B-AB45-811E-92744295A56F}" destId="{0A4337B8-14C7-794C-8807-1CC8750A9F50}" srcOrd="0" destOrd="0" presId="urn:microsoft.com/office/officeart/2009/3/layout/HorizontalOrganizationChart#84"/>
    <dgm:cxn modelId="{73DF7545-1A58-6947-BA44-591CC3B710FF}" srcId="{8C8A42D1-4B64-2B4E-AE4A-6A24BB4BBC85}" destId="{B3A3B973-E202-8B47-9C70-5AE5E5555F4C}" srcOrd="0" destOrd="0" parTransId="{3DF71DAF-6F89-CC4C-851F-659E209968B2}" sibTransId="{0C766226-655E-1D4D-9B88-FAC280A2231C}"/>
    <dgm:cxn modelId="{706D96A3-F1FB-8F46-8684-E1E2A381A71C}" type="presOf" srcId="{5E694BDE-872B-CB4B-B848-A1DF20831124}" destId="{E6AE0372-46C7-A148-8CF8-F0807F66F9DE}" srcOrd="1" destOrd="0" presId="urn:microsoft.com/office/officeart/2009/3/layout/HorizontalOrganizationChart#84"/>
    <dgm:cxn modelId="{9F891EAA-1F31-F74C-8179-B94405C39FFB}" srcId="{8C8A42D1-4B64-2B4E-AE4A-6A24BB4BBC85}" destId="{5E694BDE-872B-CB4B-B848-A1DF20831124}" srcOrd="2" destOrd="0" parTransId="{FBAD41DC-EE51-AD4A-B195-8EC75846A75D}" sibTransId="{6A0CA26E-0BD3-6844-9636-4AFF6CE0C93D}"/>
    <dgm:cxn modelId="{FBD9915A-2DBA-894B-A6BF-3F66AA62925C}" type="presOf" srcId="{5E694BDE-872B-CB4B-B848-A1DF20831124}" destId="{9086B711-0879-4A4E-9D1D-9A40265AF16D}" srcOrd="0" destOrd="0" presId="urn:microsoft.com/office/officeart/2009/3/layout/HorizontalOrganizationChart#84"/>
    <dgm:cxn modelId="{89D245C6-6675-C243-8390-90414D0F7C69}" type="presOf" srcId="{8C8A42D1-4B64-2B4E-AE4A-6A24BB4BBC85}" destId="{B0D40242-94E3-794C-AA20-10341F5AADF1}" srcOrd="0" destOrd="0" presId="urn:microsoft.com/office/officeart/2009/3/layout/HorizontalOrganizationChart#84"/>
    <dgm:cxn modelId="{16842641-21AC-C442-8C76-E8D1B6EB9C1F}" type="presOf" srcId="{B3A3B973-E202-8B47-9C70-5AE5E5555F4C}" destId="{40065926-D5E5-8F43-A4B5-098B0D12B83E}" srcOrd="1" destOrd="0" presId="urn:microsoft.com/office/officeart/2009/3/layout/HorizontalOrganizationChart#84"/>
    <dgm:cxn modelId="{1B0485C4-DBEC-884F-9054-E4C2D9DDE823}" type="presOf" srcId="{3185565C-B8D5-B14E-987A-C1E8EBB4CB4F}" destId="{20E37C1B-7B69-014B-BDA8-CB96045A0AF3}" srcOrd="0" destOrd="0" presId="urn:microsoft.com/office/officeart/2009/3/layout/HorizontalOrganizationChart#84"/>
    <dgm:cxn modelId="{43E0617B-EAA3-A64C-AD32-AC22D9B82465}" srcId="{3185565C-B8D5-B14E-987A-C1E8EBB4CB4F}" destId="{8C8A42D1-4B64-2B4E-AE4A-6A24BB4BBC85}" srcOrd="0" destOrd="0" parTransId="{B57E4992-3C2D-1041-97E2-1F739812F854}" sibTransId="{18A8DC0B-DB92-8144-9CFC-B881C8266B5F}"/>
    <dgm:cxn modelId="{A628EF32-F411-2141-A8AC-FA47FD795359}" srcId="{8C8A42D1-4B64-2B4E-AE4A-6A24BB4BBC85}" destId="{79708798-F93B-AB45-811E-92744295A56F}" srcOrd="1" destOrd="0" parTransId="{445F804B-53E8-D44B-B90F-9FF5B65AC67F}" sibTransId="{098E9567-FE48-6544-82EA-45320321CECE}"/>
    <dgm:cxn modelId="{A782F4DE-8322-FB45-A032-4C79C6332B61}" type="presOf" srcId="{445F804B-53E8-D44B-B90F-9FF5B65AC67F}" destId="{59A05EF3-7ADA-0C4C-B25C-08BDFDB89A17}" srcOrd="0" destOrd="0" presId="urn:microsoft.com/office/officeart/2009/3/layout/HorizontalOrganizationChart#84"/>
    <dgm:cxn modelId="{2EB10B96-9402-5849-8E2F-D2D1E8D98544}" type="presOf" srcId="{8C8A42D1-4B64-2B4E-AE4A-6A24BB4BBC85}" destId="{C4BD8591-0FAA-8747-9B3A-8E5BB8BD86E4}" srcOrd="1" destOrd="0" presId="urn:microsoft.com/office/officeart/2009/3/layout/HorizontalOrganizationChart#84"/>
    <dgm:cxn modelId="{F2544924-D671-8649-91A5-D3BBD4BD56F0}" type="presOf" srcId="{B3A3B973-E202-8B47-9C70-5AE5E5555F4C}" destId="{F614E527-77DE-7244-B93F-851AC26D5930}" srcOrd="0" destOrd="0" presId="urn:microsoft.com/office/officeart/2009/3/layout/HorizontalOrganizationChart#84"/>
    <dgm:cxn modelId="{E484B52E-7356-4246-A7FB-E6187BA64109}" type="presParOf" srcId="{20E37C1B-7B69-014B-BDA8-CB96045A0AF3}" destId="{CD152495-1EB2-684C-B631-F7DCE1DCEC3E}" srcOrd="0" destOrd="0" presId="urn:microsoft.com/office/officeart/2009/3/layout/HorizontalOrganizationChart#84"/>
    <dgm:cxn modelId="{DEB3B3FF-4D0A-A34E-8DC4-6BAEEA8A2867}" type="presParOf" srcId="{CD152495-1EB2-684C-B631-F7DCE1DCEC3E}" destId="{D7BDA027-3E11-1246-BCA2-1599B13D699E}" srcOrd="0" destOrd="0" presId="urn:microsoft.com/office/officeart/2009/3/layout/HorizontalOrganizationChart#84"/>
    <dgm:cxn modelId="{BFCBA49A-BE33-744D-851D-58348B10212D}" type="presParOf" srcId="{D7BDA027-3E11-1246-BCA2-1599B13D699E}" destId="{B0D40242-94E3-794C-AA20-10341F5AADF1}" srcOrd="0" destOrd="0" presId="urn:microsoft.com/office/officeart/2009/3/layout/HorizontalOrganizationChart#84"/>
    <dgm:cxn modelId="{CA4EFBDE-2CFF-6748-A487-3E3D942AAEA4}" type="presParOf" srcId="{D7BDA027-3E11-1246-BCA2-1599B13D699E}" destId="{C4BD8591-0FAA-8747-9B3A-8E5BB8BD86E4}" srcOrd="1" destOrd="0" presId="urn:microsoft.com/office/officeart/2009/3/layout/HorizontalOrganizationChart#84"/>
    <dgm:cxn modelId="{8877A2B5-19F3-6742-8B94-27648E13695A}" type="presParOf" srcId="{CD152495-1EB2-684C-B631-F7DCE1DCEC3E}" destId="{5EE85DDD-8ABD-CC49-9117-98F29C218252}" srcOrd="1" destOrd="0" presId="urn:microsoft.com/office/officeart/2009/3/layout/HorizontalOrganizationChart#84"/>
    <dgm:cxn modelId="{88BA5CCC-22CF-154F-A680-664CB78AE331}" type="presParOf" srcId="{5EE85DDD-8ABD-CC49-9117-98F29C218252}" destId="{18A9FD41-1A0C-8F4A-815A-625E653AE34A}" srcOrd="0" destOrd="0" presId="urn:microsoft.com/office/officeart/2009/3/layout/HorizontalOrganizationChart#84"/>
    <dgm:cxn modelId="{BE06ABC6-8BF4-5346-95BC-2C428E1DEE81}" type="presParOf" srcId="{5EE85DDD-8ABD-CC49-9117-98F29C218252}" destId="{A2DE9F18-9A7F-264C-8D62-49EF170890AC}" srcOrd="1" destOrd="0" presId="urn:microsoft.com/office/officeart/2009/3/layout/HorizontalOrganizationChart#84"/>
    <dgm:cxn modelId="{64D40621-36B9-AE42-AD9E-A6A3EC687BDD}" type="presParOf" srcId="{A2DE9F18-9A7F-264C-8D62-49EF170890AC}" destId="{3CD0B178-CCF2-EB46-91F5-ACCEE61A2ACB}" srcOrd="0" destOrd="0" presId="urn:microsoft.com/office/officeart/2009/3/layout/HorizontalOrganizationChart#84"/>
    <dgm:cxn modelId="{5C270BD4-F1B3-DD4E-A0B6-251CC70B2986}" type="presParOf" srcId="{3CD0B178-CCF2-EB46-91F5-ACCEE61A2ACB}" destId="{F614E527-77DE-7244-B93F-851AC26D5930}" srcOrd="0" destOrd="0" presId="urn:microsoft.com/office/officeart/2009/3/layout/HorizontalOrganizationChart#84"/>
    <dgm:cxn modelId="{4143E98D-76F1-384F-833F-2FAB6D9280A4}" type="presParOf" srcId="{3CD0B178-CCF2-EB46-91F5-ACCEE61A2ACB}" destId="{40065926-D5E5-8F43-A4B5-098B0D12B83E}" srcOrd="1" destOrd="0" presId="urn:microsoft.com/office/officeart/2009/3/layout/HorizontalOrganizationChart#84"/>
    <dgm:cxn modelId="{9ABABBB3-0ACC-0E4C-9BCC-852BD0F0F93F}" type="presParOf" srcId="{A2DE9F18-9A7F-264C-8D62-49EF170890AC}" destId="{91D19CB0-2EA4-4543-BCDB-BDE3D6BC6314}" srcOrd="1" destOrd="0" presId="urn:microsoft.com/office/officeart/2009/3/layout/HorizontalOrganizationChart#84"/>
    <dgm:cxn modelId="{8C0AE07E-7135-1A46-8A6F-07EC8E615ED0}" type="presParOf" srcId="{A2DE9F18-9A7F-264C-8D62-49EF170890AC}" destId="{31B13936-E77A-8E40-BF7B-D617E7053A8E}" srcOrd="2" destOrd="0" presId="urn:microsoft.com/office/officeart/2009/3/layout/HorizontalOrganizationChart#84"/>
    <dgm:cxn modelId="{91E4B75E-2458-974C-99EB-393DBF0C3860}" type="presParOf" srcId="{5EE85DDD-8ABD-CC49-9117-98F29C218252}" destId="{59A05EF3-7ADA-0C4C-B25C-08BDFDB89A17}" srcOrd="2" destOrd="0" presId="urn:microsoft.com/office/officeart/2009/3/layout/HorizontalOrganizationChart#84"/>
    <dgm:cxn modelId="{78AAE1C0-9AEF-DC47-9FBA-EE8B34BDC3C5}" type="presParOf" srcId="{5EE85DDD-8ABD-CC49-9117-98F29C218252}" destId="{57CF0732-E14B-CB4E-BC2F-295F1E981CFD}" srcOrd="3" destOrd="0" presId="urn:microsoft.com/office/officeart/2009/3/layout/HorizontalOrganizationChart#84"/>
    <dgm:cxn modelId="{9DE75CA2-8356-CB42-A0BD-F331670E75B1}" type="presParOf" srcId="{57CF0732-E14B-CB4E-BC2F-295F1E981CFD}" destId="{6D3D4BFE-299D-0E41-BE1F-391C3F2DB108}" srcOrd="0" destOrd="0" presId="urn:microsoft.com/office/officeart/2009/3/layout/HorizontalOrganizationChart#84"/>
    <dgm:cxn modelId="{6656AB2B-11F9-0046-A5F8-4DDEDB6A0CEF}" type="presParOf" srcId="{6D3D4BFE-299D-0E41-BE1F-391C3F2DB108}" destId="{0A4337B8-14C7-794C-8807-1CC8750A9F50}" srcOrd="0" destOrd="0" presId="urn:microsoft.com/office/officeart/2009/3/layout/HorizontalOrganizationChart#84"/>
    <dgm:cxn modelId="{D8A2AAEA-23A9-874B-9647-0A011F26F990}" type="presParOf" srcId="{6D3D4BFE-299D-0E41-BE1F-391C3F2DB108}" destId="{CFEE6A88-30F4-E743-B12B-1B57700E68A5}" srcOrd="1" destOrd="0" presId="urn:microsoft.com/office/officeart/2009/3/layout/HorizontalOrganizationChart#84"/>
    <dgm:cxn modelId="{2948F95E-A021-AF4E-8893-1E1B3A438BC1}" type="presParOf" srcId="{57CF0732-E14B-CB4E-BC2F-295F1E981CFD}" destId="{DA12BBB9-90BE-1940-BBF0-6AE940A25DAE}" srcOrd="1" destOrd="0" presId="urn:microsoft.com/office/officeart/2009/3/layout/HorizontalOrganizationChart#84"/>
    <dgm:cxn modelId="{0DE2897E-4D4F-834E-8DA9-0592999C723A}" type="presParOf" srcId="{57CF0732-E14B-CB4E-BC2F-295F1E981CFD}" destId="{BDBD1164-79CB-8049-A214-B69D1B0D29F8}" srcOrd="2" destOrd="0" presId="urn:microsoft.com/office/officeart/2009/3/layout/HorizontalOrganizationChart#84"/>
    <dgm:cxn modelId="{00D7B5D1-7EB3-744C-B6C1-717FDFC84757}" type="presParOf" srcId="{5EE85DDD-8ABD-CC49-9117-98F29C218252}" destId="{76856A48-495B-9649-A3CC-CFBD572F8402}" srcOrd="4" destOrd="0" presId="urn:microsoft.com/office/officeart/2009/3/layout/HorizontalOrganizationChart#84"/>
    <dgm:cxn modelId="{0467FEC4-A014-0245-85C6-2E22A3762232}" type="presParOf" srcId="{5EE85DDD-8ABD-CC49-9117-98F29C218252}" destId="{222E5572-6C08-B840-956E-2273317309F8}" srcOrd="5" destOrd="0" presId="urn:microsoft.com/office/officeart/2009/3/layout/HorizontalOrganizationChart#84"/>
    <dgm:cxn modelId="{4DA19C40-4BE9-E749-B51F-0582BCDB7959}" type="presParOf" srcId="{222E5572-6C08-B840-956E-2273317309F8}" destId="{5849C188-1F03-DD41-B2D2-1D1F1A3E8233}" srcOrd="0" destOrd="0" presId="urn:microsoft.com/office/officeart/2009/3/layout/HorizontalOrganizationChart#84"/>
    <dgm:cxn modelId="{0649914F-80E7-DE4D-9C7A-545E099C4C60}" type="presParOf" srcId="{5849C188-1F03-DD41-B2D2-1D1F1A3E8233}" destId="{9086B711-0879-4A4E-9D1D-9A40265AF16D}" srcOrd="0" destOrd="0" presId="urn:microsoft.com/office/officeart/2009/3/layout/HorizontalOrganizationChart#84"/>
    <dgm:cxn modelId="{A9CAB9AB-3D28-4E44-B74C-6282EEAFD682}" type="presParOf" srcId="{5849C188-1F03-DD41-B2D2-1D1F1A3E8233}" destId="{E6AE0372-46C7-A148-8CF8-F0807F66F9DE}" srcOrd="1" destOrd="0" presId="urn:microsoft.com/office/officeart/2009/3/layout/HorizontalOrganizationChart#84"/>
    <dgm:cxn modelId="{A781D492-246A-7D40-84D9-8553DA470724}" type="presParOf" srcId="{222E5572-6C08-B840-956E-2273317309F8}" destId="{805F65B4-5522-9545-A82D-8BE7E1433922}" srcOrd="1" destOrd="0" presId="urn:microsoft.com/office/officeart/2009/3/layout/HorizontalOrganizationChart#84"/>
    <dgm:cxn modelId="{A4F99D04-2538-744D-8945-960F2CF5B9AB}" type="presParOf" srcId="{222E5572-6C08-B840-956E-2273317309F8}" destId="{87402AF5-E8F7-C749-B801-599F16CE9D2E}" srcOrd="2" destOrd="0" presId="urn:microsoft.com/office/officeart/2009/3/layout/HorizontalOrganizationChart#84"/>
    <dgm:cxn modelId="{E4BB39E7-614F-2645-9DE8-F76FB14AB23E}" type="presParOf" srcId="{CD152495-1EB2-684C-B631-F7DCE1DCEC3E}" destId="{D03B0D7D-1F9B-6442-96A6-DAE882A4668A}" srcOrd="2" destOrd="0" presId="urn:microsoft.com/office/officeart/2009/3/layout/HorizontalOrganizationChart#84"/>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99.xml><?xml version="1.0" encoding="utf-8"?>
<dgm:dataModel xmlns:dgm="http://schemas.openxmlformats.org/drawingml/2006/diagram" xmlns:a="http://schemas.openxmlformats.org/drawingml/2006/main">
  <dgm:ptLst>
    <dgm:pt modelId="{3185565C-B8D5-B14E-987A-C1E8EBB4CB4F}" type="doc">
      <dgm:prSet loTypeId="urn:microsoft.com/office/officeart/2009/3/layout/HorizontalOrganizationChart#85" loCatId="" qsTypeId="urn:microsoft.com/office/officeart/2005/8/quickstyle/simple1#95" qsCatId="simple" csTypeId="urn:microsoft.com/office/officeart/2005/8/colors/accent2_1#96" csCatId="accent2" phldr="1"/>
      <dgm:spPr/>
      <dgm:t>
        <a:bodyPr/>
        <a:lstStyle/>
        <a:p>
          <a:endParaRPr lang="zh-CN" altLang="en-US"/>
        </a:p>
      </dgm:t>
    </dgm:pt>
    <dgm:pt modelId="{8C8A42D1-4B64-2B4E-AE4A-6A24BB4BBC85}">
      <dgm:prSet phldrT="[文本]" custT="1"/>
      <dgm:spPr>
        <a:ln>
          <a:solidFill>
            <a:srgbClr val="C00000"/>
          </a:solidFill>
        </a:ln>
      </dgm:spPr>
      <dgm:t>
        <a:bodyPr/>
        <a:lstStyle/>
        <a:p>
          <a:r>
            <a:rPr lang="en-US" altLang="zh-CN" sz="1400" dirty="0" smtClean="0">
              <a:latin typeface="微软雅黑" panose="020B0503020204020204" charset="-122"/>
              <a:ea typeface="微软雅黑" panose="020B0503020204020204" charset="-122"/>
              <a:cs typeface="微软雅黑" panose="020B0503020204020204" charset="-122"/>
            </a:rPr>
            <a:t>2.</a:t>
          </a:r>
          <a:r>
            <a:rPr lang="zh-CN" altLang="en-US" sz="1400" dirty="0" smtClean="0">
              <a:latin typeface="微软雅黑" panose="020B0503020204020204" charset="-122"/>
              <a:ea typeface="微软雅黑" panose="020B0503020204020204" charset="-122"/>
              <a:cs typeface="微软雅黑" panose="020B0503020204020204" charset="-122"/>
            </a:rPr>
            <a:t>共产主义是社会历史发展必然趋势</a:t>
          </a:r>
          <a:endParaRPr lang="zh-CN" altLang="en-US" sz="1400" dirty="0">
            <a:latin typeface="微软雅黑" panose="020B0503020204020204" charset="-122"/>
            <a:ea typeface="微软雅黑" panose="020B0503020204020204" charset="-122"/>
            <a:cs typeface="微软雅黑" panose="020B0503020204020204" charset="-122"/>
          </a:endParaRPr>
        </a:p>
      </dgm:t>
    </dgm:pt>
    <dgm:pt modelId="{B57E4992-3C2D-1041-97E2-1F739812F854}" type="parTrans" cxnId="{43E0617B-EAA3-A64C-AD32-AC22D9B82465}">
      <dgm:prSet/>
      <dgm:spPr/>
      <dgm:t>
        <a:bodyPr/>
        <a:lstStyle/>
        <a:p>
          <a:endParaRPr lang="zh-CN" altLang="en-US"/>
        </a:p>
      </dgm:t>
    </dgm:pt>
    <dgm:pt modelId="{18A8DC0B-DB92-8144-9CFC-B881C8266B5F}" type="sibTrans" cxnId="{43E0617B-EAA3-A64C-AD32-AC22D9B82465}">
      <dgm:prSet/>
      <dgm:spPr/>
      <dgm:t>
        <a:bodyPr/>
        <a:lstStyle/>
        <a:p>
          <a:endParaRPr lang="zh-CN" altLang="en-US"/>
        </a:p>
      </dgm:t>
    </dgm:pt>
    <dgm:pt modelId="{B3A3B973-E202-8B47-9C70-5AE5E5555F4C}">
      <dgm:prSet custT="1"/>
      <dgm:spPr>
        <a:solidFill>
          <a:srgbClr val="C00000"/>
        </a:solidFill>
        <a:ln>
          <a:solidFill>
            <a:srgbClr val="C00000"/>
          </a:solidFill>
        </a:ln>
      </dgm:spPr>
      <dgm:t>
        <a:bodyPr/>
        <a:lstStyle/>
        <a:p>
          <a:r>
            <a:rPr lang="zh-CN" altLang="en-US" sz="1400" dirty="0" smtClean="0">
              <a:solidFill>
                <a:schemeClr val="bg1"/>
              </a:solidFill>
              <a:latin typeface="微软雅黑" panose="020B0503020204020204" charset="-122"/>
              <a:ea typeface="微软雅黑" panose="020B0503020204020204" charset="-122"/>
              <a:cs typeface="微软雅黑" panose="020B0503020204020204" charset="-122"/>
            </a:rPr>
            <a:t>共产主义两个阶段</a:t>
          </a:r>
          <a:endParaRPr lang="zh-CN" altLang="en-US" sz="1400" dirty="0">
            <a:solidFill>
              <a:schemeClr val="bg1"/>
            </a:solidFill>
            <a:latin typeface="微软雅黑" panose="020B0503020204020204" charset="-122"/>
            <a:ea typeface="微软雅黑" panose="020B0503020204020204" charset="-122"/>
            <a:cs typeface="微软雅黑" panose="020B0503020204020204" charset="-122"/>
          </a:endParaRPr>
        </a:p>
      </dgm:t>
    </dgm:pt>
    <dgm:pt modelId="{3DF71DAF-6F89-CC4C-851F-659E209968B2}" type="parTrans" cxnId="{73DF7545-1A58-6947-BA44-591CC3B710FF}">
      <dgm:prSet/>
      <dgm:spPr>
        <a:ln>
          <a:solidFill>
            <a:srgbClr val="C00000"/>
          </a:solidFill>
        </a:ln>
      </dgm:spPr>
      <dgm:t>
        <a:bodyPr/>
        <a:lstStyle/>
        <a:p>
          <a:endParaRPr lang="zh-CN" altLang="en-US"/>
        </a:p>
      </dgm:t>
    </dgm:pt>
    <dgm:pt modelId="{0C766226-655E-1D4D-9B88-FAC280A2231C}" type="sibTrans" cxnId="{73DF7545-1A58-6947-BA44-591CC3B710FF}">
      <dgm:prSet/>
      <dgm:spPr/>
      <dgm:t>
        <a:bodyPr/>
        <a:lstStyle/>
        <a:p>
          <a:endParaRPr lang="zh-CN" altLang="en-US"/>
        </a:p>
      </dgm:t>
    </dgm:pt>
    <dgm:pt modelId="{79708798-F93B-AB45-811E-92744295A56F}">
      <dgm:prSet/>
      <dgm:spPr/>
      <dgm:t>
        <a:bodyPr/>
        <a:lstStyle/>
        <a:p>
          <a:r>
            <a:rPr lang="zh-CN" altLang="en-US" dirty="0" smtClean="0"/>
            <a:t>实现共产主义是人类最伟大的事业</a:t>
          </a:r>
          <a:endParaRPr lang="zh-CN" altLang="en-US" dirty="0"/>
        </a:p>
      </dgm:t>
    </dgm:pt>
    <dgm:pt modelId="{445F804B-53E8-D44B-B90F-9FF5B65AC67F}" type="parTrans" cxnId="{A628EF32-F411-2141-A8AC-FA47FD795359}">
      <dgm:prSet/>
      <dgm:spPr/>
      <dgm:t>
        <a:bodyPr/>
        <a:lstStyle/>
        <a:p>
          <a:endParaRPr lang="zh-CN" altLang="en-US"/>
        </a:p>
      </dgm:t>
    </dgm:pt>
    <dgm:pt modelId="{098E9567-FE48-6544-82EA-45320321CECE}" type="sibTrans" cxnId="{A628EF32-F411-2141-A8AC-FA47FD795359}">
      <dgm:prSet/>
      <dgm:spPr/>
      <dgm:t>
        <a:bodyPr/>
        <a:lstStyle/>
        <a:p>
          <a:endParaRPr lang="zh-CN" altLang="en-US"/>
        </a:p>
      </dgm:t>
    </dgm:pt>
    <dgm:pt modelId="{5E694BDE-872B-CB4B-B848-A1DF20831124}">
      <dgm:prSet/>
      <dgm:spPr/>
      <dgm:t>
        <a:bodyPr/>
        <a:lstStyle/>
        <a:p>
          <a:r>
            <a:rPr lang="zh-CN" altLang="en-US" dirty="0" smtClean="0"/>
            <a:t>实现共产主义是一个不断实践的长期过程</a:t>
          </a:r>
          <a:endParaRPr lang="zh-CN" altLang="en-US" dirty="0"/>
        </a:p>
      </dgm:t>
    </dgm:pt>
    <dgm:pt modelId="{FBAD41DC-EE51-AD4A-B195-8EC75846A75D}" type="parTrans" cxnId="{9F891EAA-1F31-F74C-8179-B94405C39FFB}">
      <dgm:prSet/>
      <dgm:spPr/>
      <dgm:t>
        <a:bodyPr/>
        <a:lstStyle/>
        <a:p>
          <a:endParaRPr lang="zh-CN" altLang="en-US"/>
        </a:p>
      </dgm:t>
    </dgm:pt>
    <dgm:pt modelId="{6A0CA26E-0BD3-6844-9636-4AFF6CE0C93D}" type="sibTrans" cxnId="{9F891EAA-1F31-F74C-8179-B94405C39FFB}">
      <dgm:prSet/>
      <dgm:spPr/>
      <dgm:t>
        <a:bodyPr/>
        <a:lstStyle/>
        <a:p>
          <a:endParaRPr lang="zh-CN" altLang="en-US"/>
        </a:p>
      </dgm:t>
    </dgm:pt>
    <dgm:pt modelId="{20E37C1B-7B69-014B-BDA8-CB96045A0AF3}" type="pres">
      <dgm:prSet presAssocID="{3185565C-B8D5-B14E-987A-C1E8EBB4CB4F}" presName="hierChild1" presStyleCnt="0">
        <dgm:presLayoutVars>
          <dgm:orgChart val="1"/>
          <dgm:chPref val="1"/>
          <dgm:dir/>
          <dgm:animOne val="branch"/>
          <dgm:animLvl val="lvl"/>
          <dgm:resizeHandles/>
        </dgm:presLayoutVars>
      </dgm:prSet>
      <dgm:spPr/>
      <dgm:t>
        <a:bodyPr/>
        <a:lstStyle/>
        <a:p>
          <a:endParaRPr lang="zh-CN" altLang="en-US"/>
        </a:p>
      </dgm:t>
    </dgm:pt>
    <dgm:pt modelId="{CD152495-1EB2-684C-B631-F7DCE1DCEC3E}" type="pres">
      <dgm:prSet presAssocID="{8C8A42D1-4B64-2B4E-AE4A-6A24BB4BBC85}" presName="hierRoot1" presStyleCnt="0">
        <dgm:presLayoutVars>
          <dgm:hierBranch val="init"/>
        </dgm:presLayoutVars>
      </dgm:prSet>
      <dgm:spPr/>
    </dgm:pt>
    <dgm:pt modelId="{D7BDA027-3E11-1246-BCA2-1599B13D699E}" type="pres">
      <dgm:prSet presAssocID="{8C8A42D1-4B64-2B4E-AE4A-6A24BB4BBC85}" presName="rootComposite1" presStyleCnt="0"/>
      <dgm:spPr/>
    </dgm:pt>
    <dgm:pt modelId="{B0D40242-94E3-794C-AA20-10341F5AADF1}" type="pres">
      <dgm:prSet presAssocID="{8C8A42D1-4B64-2B4E-AE4A-6A24BB4BBC85}" presName="rootText1" presStyleLbl="node0" presStyleIdx="0" presStyleCnt="1" custScaleX="120106" custScaleY="218792">
        <dgm:presLayoutVars>
          <dgm:chPref val="3"/>
        </dgm:presLayoutVars>
      </dgm:prSet>
      <dgm:spPr/>
      <dgm:t>
        <a:bodyPr/>
        <a:lstStyle/>
        <a:p>
          <a:endParaRPr lang="zh-CN" altLang="en-US"/>
        </a:p>
      </dgm:t>
    </dgm:pt>
    <dgm:pt modelId="{C4BD8591-0FAA-8747-9B3A-8E5BB8BD86E4}" type="pres">
      <dgm:prSet presAssocID="{8C8A42D1-4B64-2B4E-AE4A-6A24BB4BBC85}" presName="rootConnector1" presStyleLbl="node1" presStyleIdx="0" presStyleCnt="0"/>
      <dgm:spPr/>
      <dgm:t>
        <a:bodyPr/>
        <a:lstStyle/>
        <a:p>
          <a:endParaRPr lang="zh-CN" altLang="en-US"/>
        </a:p>
      </dgm:t>
    </dgm:pt>
    <dgm:pt modelId="{5EE85DDD-8ABD-CC49-9117-98F29C218252}" type="pres">
      <dgm:prSet presAssocID="{8C8A42D1-4B64-2B4E-AE4A-6A24BB4BBC85}" presName="hierChild2" presStyleCnt="0"/>
      <dgm:spPr/>
    </dgm:pt>
    <dgm:pt modelId="{18A9FD41-1A0C-8F4A-815A-625E653AE34A}" type="pres">
      <dgm:prSet presAssocID="{3DF71DAF-6F89-CC4C-851F-659E209968B2}" presName="Name64" presStyleLbl="parChTrans1D2" presStyleIdx="0" presStyleCnt="3"/>
      <dgm:spPr/>
      <dgm:t>
        <a:bodyPr/>
        <a:lstStyle/>
        <a:p>
          <a:endParaRPr lang="zh-CN" altLang="en-US"/>
        </a:p>
      </dgm:t>
    </dgm:pt>
    <dgm:pt modelId="{A2DE9F18-9A7F-264C-8D62-49EF170890AC}" type="pres">
      <dgm:prSet presAssocID="{B3A3B973-E202-8B47-9C70-5AE5E5555F4C}" presName="hierRoot2" presStyleCnt="0">
        <dgm:presLayoutVars>
          <dgm:hierBranch val="init"/>
        </dgm:presLayoutVars>
      </dgm:prSet>
      <dgm:spPr/>
    </dgm:pt>
    <dgm:pt modelId="{3CD0B178-CCF2-EB46-91F5-ACCEE61A2ACB}" type="pres">
      <dgm:prSet presAssocID="{B3A3B973-E202-8B47-9C70-5AE5E5555F4C}" presName="rootComposite" presStyleCnt="0"/>
      <dgm:spPr/>
    </dgm:pt>
    <dgm:pt modelId="{F614E527-77DE-7244-B93F-851AC26D5930}" type="pres">
      <dgm:prSet presAssocID="{B3A3B973-E202-8B47-9C70-5AE5E5555F4C}" presName="rootText" presStyleLbl="node2" presStyleIdx="0" presStyleCnt="3" custScaleX="113734">
        <dgm:presLayoutVars>
          <dgm:chPref val="3"/>
        </dgm:presLayoutVars>
      </dgm:prSet>
      <dgm:spPr/>
      <dgm:t>
        <a:bodyPr/>
        <a:lstStyle/>
        <a:p>
          <a:endParaRPr lang="zh-CN" altLang="en-US"/>
        </a:p>
      </dgm:t>
    </dgm:pt>
    <dgm:pt modelId="{40065926-D5E5-8F43-A4B5-098B0D12B83E}" type="pres">
      <dgm:prSet presAssocID="{B3A3B973-E202-8B47-9C70-5AE5E5555F4C}" presName="rootConnector" presStyleLbl="node2" presStyleIdx="0" presStyleCnt="3"/>
      <dgm:spPr/>
      <dgm:t>
        <a:bodyPr/>
        <a:lstStyle/>
        <a:p>
          <a:endParaRPr lang="zh-CN" altLang="en-US"/>
        </a:p>
      </dgm:t>
    </dgm:pt>
    <dgm:pt modelId="{91D19CB0-2EA4-4543-BCDB-BDE3D6BC6314}" type="pres">
      <dgm:prSet presAssocID="{B3A3B973-E202-8B47-9C70-5AE5E5555F4C}" presName="hierChild4" presStyleCnt="0"/>
      <dgm:spPr/>
    </dgm:pt>
    <dgm:pt modelId="{31B13936-E77A-8E40-BF7B-D617E7053A8E}" type="pres">
      <dgm:prSet presAssocID="{B3A3B973-E202-8B47-9C70-5AE5E5555F4C}" presName="hierChild5" presStyleCnt="0"/>
      <dgm:spPr/>
    </dgm:pt>
    <dgm:pt modelId="{59A05EF3-7ADA-0C4C-B25C-08BDFDB89A17}" type="pres">
      <dgm:prSet presAssocID="{445F804B-53E8-D44B-B90F-9FF5B65AC67F}" presName="Name64" presStyleLbl="parChTrans1D2" presStyleIdx="1" presStyleCnt="3"/>
      <dgm:spPr/>
      <dgm:t>
        <a:bodyPr/>
        <a:lstStyle/>
        <a:p>
          <a:endParaRPr lang="zh-CN" altLang="en-US"/>
        </a:p>
      </dgm:t>
    </dgm:pt>
    <dgm:pt modelId="{57CF0732-E14B-CB4E-BC2F-295F1E981CFD}" type="pres">
      <dgm:prSet presAssocID="{79708798-F93B-AB45-811E-92744295A56F}" presName="hierRoot2" presStyleCnt="0">
        <dgm:presLayoutVars>
          <dgm:hierBranch val="init"/>
        </dgm:presLayoutVars>
      </dgm:prSet>
      <dgm:spPr/>
    </dgm:pt>
    <dgm:pt modelId="{6D3D4BFE-299D-0E41-BE1F-391C3F2DB108}" type="pres">
      <dgm:prSet presAssocID="{79708798-F93B-AB45-811E-92744295A56F}" presName="rootComposite" presStyleCnt="0"/>
      <dgm:spPr/>
    </dgm:pt>
    <dgm:pt modelId="{0A4337B8-14C7-794C-8807-1CC8750A9F50}" type="pres">
      <dgm:prSet presAssocID="{79708798-F93B-AB45-811E-92744295A56F}" presName="rootText" presStyleLbl="node2" presStyleIdx="1" presStyleCnt="3" custScaleX="119507">
        <dgm:presLayoutVars>
          <dgm:chPref val="3"/>
        </dgm:presLayoutVars>
      </dgm:prSet>
      <dgm:spPr/>
      <dgm:t>
        <a:bodyPr/>
        <a:lstStyle/>
        <a:p>
          <a:endParaRPr lang="zh-CN" altLang="en-US"/>
        </a:p>
      </dgm:t>
    </dgm:pt>
    <dgm:pt modelId="{CFEE6A88-30F4-E743-B12B-1B57700E68A5}" type="pres">
      <dgm:prSet presAssocID="{79708798-F93B-AB45-811E-92744295A56F}" presName="rootConnector" presStyleLbl="node2" presStyleIdx="1" presStyleCnt="3"/>
      <dgm:spPr/>
      <dgm:t>
        <a:bodyPr/>
        <a:lstStyle/>
        <a:p>
          <a:endParaRPr lang="zh-CN" altLang="en-US"/>
        </a:p>
      </dgm:t>
    </dgm:pt>
    <dgm:pt modelId="{DA12BBB9-90BE-1940-BBF0-6AE940A25DAE}" type="pres">
      <dgm:prSet presAssocID="{79708798-F93B-AB45-811E-92744295A56F}" presName="hierChild4" presStyleCnt="0"/>
      <dgm:spPr/>
    </dgm:pt>
    <dgm:pt modelId="{BDBD1164-79CB-8049-A214-B69D1B0D29F8}" type="pres">
      <dgm:prSet presAssocID="{79708798-F93B-AB45-811E-92744295A56F}" presName="hierChild5" presStyleCnt="0"/>
      <dgm:spPr/>
    </dgm:pt>
    <dgm:pt modelId="{76856A48-495B-9649-A3CC-CFBD572F8402}" type="pres">
      <dgm:prSet presAssocID="{FBAD41DC-EE51-AD4A-B195-8EC75846A75D}" presName="Name64" presStyleLbl="parChTrans1D2" presStyleIdx="2" presStyleCnt="3"/>
      <dgm:spPr/>
      <dgm:t>
        <a:bodyPr/>
        <a:lstStyle/>
        <a:p>
          <a:endParaRPr lang="zh-CN" altLang="en-US"/>
        </a:p>
      </dgm:t>
    </dgm:pt>
    <dgm:pt modelId="{222E5572-6C08-B840-956E-2273317309F8}" type="pres">
      <dgm:prSet presAssocID="{5E694BDE-872B-CB4B-B848-A1DF20831124}" presName="hierRoot2" presStyleCnt="0">
        <dgm:presLayoutVars>
          <dgm:hierBranch val="init"/>
        </dgm:presLayoutVars>
      </dgm:prSet>
      <dgm:spPr/>
    </dgm:pt>
    <dgm:pt modelId="{5849C188-1F03-DD41-B2D2-1D1F1A3E8233}" type="pres">
      <dgm:prSet presAssocID="{5E694BDE-872B-CB4B-B848-A1DF20831124}" presName="rootComposite" presStyleCnt="0"/>
      <dgm:spPr/>
    </dgm:pt>
    <dgm:pt modelId="{9086B711-0879-4A4E-9D1D-9A40265AF16D}" type="pres">
      <dgm:prSet presAssocID="{5E694BDE-872B-CB4B-B848-A1DF20831124}" presName="rootText" presStyleLbl="node2" presStyleIdx="2" presStyleCnt="3" custScaleX="117447">
        <dgm:presLayoutVars>
          <dgm:chPref val="3"/>
        </dgm:presLayoutVars>
      </dgm:prSet>
      <dgm:spPr/>
      <dgm:t>
        <a:bodyPr/>
        <a:lstStyle/>
        <a:p>
          <a:endParaRPr lang="zh-CN" altLang="en-US"/>
        </a:p>
      </dgm:t>
    </dgm:pt>
    <dgm:pt modelId="{E6AE0372-46C7-A148-8CF8-F0807F66F9DE}" type="pres">
      <dgm:prSet presAssocID="{5E694BDE-872B-CB4B-B848-A1DF20831124}" presName="rootConnector" presStyleLbl="node2" presStyleIdx="2" presStyleCnt="3"/>
      <dgm:spPr/>
      <dgm:t>
        <a:bodyPr/>
        <a:lstStyle/>
        <a:p>
          <a:endParaRPr lang="zh-CN" altLang="en-US"/>
        </a:p>
      </dgm:t>
    </dgm:pt>
    <dgm:pt modelId="{805F65B4-5522-9545-A82D-8BE7E1433922}" type="pres">
      <dgm:prSet presAssocID="{5E694BDE-872B-CB4B-B848-A1DF20831124}" presName="hierChild4" presStyleCnt="0"/>
      <dgm:spPr/>
    </dgm:pt>
    <dgm:pt modelId="{87402AF5-E8F7-C749-B801-599F16CE9D2E}" type="pres">
      <dgm:prSet presAssocID="{5E694BDE-872B-CB4B-B848-A1DF20831124}" presName="hierChild5" presStyleCnt="0"/>
      <dgm:spPr/>
    </dgm:pt>
    <dgm:pt modelId="{D03B0D7D-1F9B-6442-96A6-DAE882A4668A}" type="pres">
      <dgm:prSet presAssocID="{8C8A42D1-4B64-2B4E-AE4A-6A24BB4BBC85}" presName="hierChild3" presStyleCnt="0"/>
      <dgm:spPr/>
    </dgm:pt>
  </dgm:ptLst>
  <dgm:cxnLst>
    <dgm:cxn modelId="{F52417E4-F0F3-D042-87D8-73BF863B5812}" type="presOf" srcId="{5E694BDE-872B-CB4B-B848-A1DF20831124}" destId="{9086B711-0879-4A4E-9D1D-9A40265AF16D}" srcOrd="0" destOrd="0" presId="urn:microsoft.com/office/officeart/2009/3/layout/HorizontalOrganizationChart#85"/>
    <dgm:cxn modelId="{995473B5-A749-4243-B156-048B53DCDA6B}" type="presOf" srcId="{B3A3B973-E202-8B47-9C70-5AE5E5555F4C}" destId="{F614E527-77DE-7244-B93F-851AC26D5930}" srcOrd="0" destOrd="0" presId="urn:microsoft.com/office/officeart/2009/3/layout/HorizontalOrganizationChart#85"/>
    <dgm:cxn modelId="{FA220CB1-C892-3B45-871B-BBEFFDAF3196}" type="presOf" srcId="{FBAD41DC-EE51-AD4A-B195-8EC75846A75D}" destId="{76856A48-495B-9649-A3CC-CFBD572F8402}" srcOrd="0" destOrd="0" presId="urn:microsoft.com/office/officeart/2009/3/layout/HorizontalOrganizationChart#85"/>
    <dgm:cxn modelId="{46E2B8F9-64CC-614A-9BF9-E03EEDA34D8B}" type="presOf" srcId="{8C8A42D1-4B64-2B4E-AE4A-6A24BB4BBC85}" destId="{C4BD8591-0FAA-8747-9B3A-8E5BB8BD86E4}" srcOrd="1" destOrd="0" presId="urn:microsoft.com/office/officeart/2009/3/layout/HorizontalOrganizationChart#85"/>
    <dgm:cxn modelId="{3A54EBDD-FBAC-6B49-87FA-0641A2F7EB88}" type="presOf" srcId="{3185565C-B8D5-B14E-987A-C1E8EBB4CB4F}" destId="{20E37C1B-7B69-014B-BDA8-CB96045A0AF3}" srcOrd="0" destOrd="0" presId="urn:microsoft.com/office/officeart/2009/3/layout/HorizontalOrganizationChart#85"/>
    <dgm:cxn modelId="{E8F19CBA-99E0-934B-805C-9058C58635EE}" type="presOf" srcId="{79708798-F93B-AB45-811E-92744295A56F}" destId="{CFEE6A88-30F4-E743-B12B-1B57700E68A5}" srcOrd="1" destOrd="0" presId="urn:microsoft.com/office/officeart/2009/3/layout/HorizontalOrganizationChart#85"/>
    <dgm:cxn modelId="{2875F794-8691-D542-92D4-69641E9DD5E9}" type="presOf" srcId="{445F804B-53E8-D44B-B90F-9FF5B65AC67F}" destId="{59A05EF3-7ADA-0C4C-B25C-08BDFDB89A17}" srcOrd="0" destOrd="0" presId="urn:microsoft.com/office/officeart/2009/3/layout/HorizontalOrganizationChart#85"/>
    <dgm:cxn modelId="{3009CB56-CDD1-2C40-A171-7725B8985EA1}" type="presOf" srcId="{B3A3B973-E202-8B47-9C70-5AE5E5555F4C}" destId="{40065926-D5E5-8F43-A4B5-098B0D12B83E}" srcOrd="1" destOrd="0" presId="urn:microsoft.com/office/officeart/2009/3/layout/HorizontalOrganizationChart#85"/>
    <dgm:cxn modelId="{73DF7545-1A58-6947-BA44-591CC3B710FF}" srcId="{8C8A42D1-4B64-2B4E-AE4A-6A24BB4BBC85}" destId="{B3A3B973-E202-8B47-9C70-5AE5E5555F4C}" srcOrd="0" destOrd="0" parTransId="{3DF71DAF-6F89-CC4C-851F-659E209968B2}" sibTransId="{0C766226-655E-1D4D-9B88-FAC280A2231C}"/>
    <dgm:cxn modelId="{6E8ED722-4722-F546-BD7B-55C16BCF1FB7}" type="presOf" srcId="{8C8A42D1-4B64-2B4E-AE4A-6A24BB4BBC85}" destId="{B0D40242-94E3-794C-AA20-10341F5AADF1}" srcOrd="0" destOrd="0" presId="urn:microsoft.com/office/officeart/2009/3/layout/HorizontalOrganizationChart#85"/>
    <dgm:cxn modelId="{9F891EAA-1F31-F74C-8179-B94405C39FFB}" srcId="{8C8A42D1-4B64-2B4E-AE4A-6A24BB4BBC85}" destId="{5E694BDE-872B-CB4B-B848-A1DF20831124}" srcOrd="2" destOrd="0" parTransId="{FBAD41DC-EE51-AD4A-B195-8EC75846A75D}" sibTransId="{6A0CA26E-0BD3-6844-9636-4AFF6CE0C93D}"/>
    <dgm:cxn modelId="{43E0617B-EAA3-A64C-AD32-AC22D9B82465}" srcId="{3185565C-B8D5-B14E-987A-C1E8EBB4CB4F}" destId="{8C8A42D1-4B64-2B4E-AE4A-6A24BB4BBC85}" srcOrd="0" destOrd="0" parTransId="{B57E4992-3C2D-1041-97E2-1F739812F854}" sibTransId="{18A8DC0B-DB92-8144-9CFC-B881C8266B5F}"/>
    <dgm:cxn modelId="{E7A81BBF-FF37-9B4F-B79F-E7B16DA80973}" type="presOf" srcId="{79708798-F93B-AB45-811E-92744295A56F}" destId="{0A4337B8-14C7-794C-8807-1CC8750A9F50}" srcOrd="0" destOrd="0" presId="urn:microsoft.com/office/officeart/2009/3/layout/HorizontalOrganizationChart#85"/>
    <dgm:cxn modelId="{A628EF32-F411-2141-A8AC-FA47FD795359}" srcId="{8C8A42D1-4B64-2B4E-AE4A-6A24BB4BBC85}" destId="{79708798-F93B-AB45-811E-92744295A56F}" srcOrd="1" destOrd="0" parTransId="{445F804B-53E8-D44B-B90F-9FF5B65AC67F}" sibTransId="{098E9567-FE48-6544-82EA-45320321CECE}"/>
    <dgm:cxn modelId="{26E2333A-FC37-FA47-B21D-E1DB49AA2442}" type="presOf" srcId="{3DF71DAF-6F89-CC4C-851F-659E209968B2}" destId="{18A9FD41-1A0C-8F4A-815A-625E653AE34A}" srcOrd="0" destOrd="0" presId="urn:microsoft.com/office/officeart/2009/3/layout/HorizontalOrganizationChart#85"/>
    <dgm:cxn modelId="{548D3EBB-0827-F141-87C3-AD72439725A6}" type="presOf" srcId="{5E694BDE-872B-CB4B-B848-A1DF20831124}" destId="{E6AE0372-46C7-A148-8CF8-F0807F66F9DE}" srcOrd="1" destOrd="0" presId="urn:microsoft.com/office/officeart/2009/3/layout/HorizontalOrganizationChart#85"/>
    <dgm:cxn modelId="{5CB224E7-E251-404B-B9F6-FE5579677EB8}" type="presParOf" srcId="{20E37C1B-7B69-014B-BDA8-CB96045A0AF3}" destId="{CD152495-1EB2-684C-B631-F7DCE1DCEC3E}" srcOrd="0" destOrd="0" presId="urn:microsoft.com/office/officeart/2009/3/layout/HorizontalOrganizationChart#85"/>
    <dgm:cxn modelId="{6B95462C-5403-DF4D-B8D2-37DAEB849E8E}" type="presParOf" srcId="{CD152495-1EB2-684C-B631-F7DCE1DCEC3E}" destId="{D7BDA027-3E11-1246-BCA2-1599B13D699E}" srcOrd="0" destOrd="0" presId="urn:microsoft.com/office/officeart/2009/3/layout/HorizontalOrganizationChart#85"/>
    <dgm:cxn modelId="{EC18ED04-407F-AE4B-9916-9A4A072E9FA5}" type="presParOf" srcId="{D7BDA027-3E11-1246-BCA2-1599B13D699E}" destId="{B0D40242-94E3-794C-AA20-10341F5AADF1}" srcOrd="0" destOrd="0" presId="urn:microsoft.com/office/officeart/2009/3/layout/HorizontalOrganizationChart#85"/>
    <dgm:cxn modelId="{AE76D064-1166-554A-829E-A923ECEF2701}" type="presParOf" srcId="{D7BDA027-3E11-1246-BCA2-1599B13D699E}" destId="{C4BD8591-0FAA-8747-9B3A-8E5BB8BD86E4}" srcOrd="1" destOrd="0" presId="urn:microsoft.com/office/officeart/2009/3/layout/HorizontalOrganizationChart#85"/>
    <dgm:cxn modelId="{5B243C7A-5653-5C4B-9380-F6354963C34F}" type="presParOf" srcId="{CD152495-1EB2-684C-B631-F7DCE1DCEC3E}" destId="{5EE85DDD-8ABD-CC49-9117-98F29C218252}" srcOrd="1" destOrd="0" presId="urn:microsoft.com/office/officeart/2009/3/layout/HorizontalOrganizationChart#85"/>
    <dgm:cxn modelId="{CAAFEEFA-23DB-5149-A0B9-A816AD892316}" type="presParOf" srcId="{5EE85DDD-8ABD-CC49-9117-98F29C218252}" destId="{18A9FD41-1A0C-8F4A-815A-625E653AE34A}" srcOrd="0" destOrd="0" presId="urn:microsoft.com/office/officeart/2009/3/layout/HorizontalOrganizationChart#85"/>
    <dgm:cxn modelId="{7BCAD6FE-05EB-A04A-AB4B-1A6DFA81274E}" type="presParOf" srcId="{5EE85DDD-8ABD-CC49-9117-98F29C218252}" destId="{A2DE9F18-9A7F-264C-8D62-49EF170890AC}" srcOrd="1" destOrd="0" presId="urn:microsoft.com/office/officeart/2009/3/layout/HorizontalOrganizationChart#85"/>
    <dgm:cxn modelId="{DF0075C7-9AFA-7241-BAE0-88A50FFF6F01}" type="presParOf" srcId="{A2DE9F18-9A7F-264C-8D62-49EF170890AC}" destId="{3CD0B178-CCF2-EB46-91F5-ACCEE61A2ACB}" srcOrd="0" destOrd="0" presId="urn:microsoft.com/office/officeart/2009/3/layout/HorizontalOrganizationChart#85"/>
    <dgm:cxn modelId="{F4D7F582-2A96-9846-A7D6-75B4B3DDA5D5}" type="presParOf" srcId="{3CD0B178-CCF2-EB46-91F5-ACCEE61A2ACB}" destId="{F614E527-77DE-7244-B93F-851AC26D5930}" srcOrd="0" destOrd="0" presId="urn:microsoft.com/office/officeart/2009/3/layout/HorizontalOrganizationChart#85"/>
    <dgm:cxn modelId="{727AF458-4C79-194C-8007-73993E2276E2}" type="presParOf" srcId="{3CD0B178-CCF2-EB46-91F5-ACCEE61A2ACB}" destId="{40065926-D5E5-8F43-A4B5-098B0D12B83E}" srcOrd="1" destOrd="0" presId="urn:microsoft.com/office/officeart/2009/3/layout/HorizontalOrganizationChart#85"/>
    <dgm:cxn modelId="{9BD5D18C-C1D7-1A4F-A44F-55463F2B7E22}" type="presParOf" srcId="{A2DE9F18-9A7F-264C-8D62-49EF170890AC}" destId="{91D19CB0-2EA4-4543-BCDB-BDE3D6BC6314}" srcOrd="1" destOrd="0" presId="urn:microsoft.com/office/officeart/2009/3/layout/HorizontalOrganizationChart#85"/>
    <dgm:cxn modelId="{693A036F-7984-484A-9482-4D36413EDE00}" type="presParOf" srcId="{A2DE9F18-9A7F-264C-8D62-49EF170890AC}" destId="{31B13936-E77A-8E40-BF7B-D617E7053A8E}" srcOrd="2" destOrd="0" presId="urn:microsoft.com/office/officeart/2009/3/layout/HorizontalOrganizationChart#85"/>
    <dgm:cxn modelId="{9A4DB0B1-2743-7745-BF5E-B50098E2D712}" type="presParOf" srcId="{5EE85DDD-8ABD-CC49-9117-98F29C218252}" destId="{59A05EF3-7ADA-0C4C-B25C-08BDFDB89A17}" srcOrd="2" destOrd="0" presId="urn:microsoft.com/office/officeart/2009/3/layout/HorizontalOrganizationChart#85"/>
    <dgm:cxn modelId="{730AC5B1-9329-454B-B93B-A7D32B420F38}" type="presParOf" srcId="{5EE85DDD-8ABD-CC49-9117-98F29C218252}" destId="{57CF0732-E14B-CB4E-BC2F-295F1E981CFD}" srcOrd="3" destOrd="0" presId="urn:microsoft.com/office/officeart/2009/3/layout/HorizontalOrganizationChart#85"/>
    <dgm:cxn modelId="{EFD22008-3C11-EF49-819C-29E0483970CE}" type="presParOf" srcId="{57CF0732-E14B-CB4E-BC2F-295F1E981CFD}" destId="{6D3D4BFE-299D-0E41-BE1F-391C3F2DB108}" srcOrd="0" destOrd="0" presId="urn:microsoft.com/office/officeart/2009/3/layout/HorizontalOrganizationChart#85"/>
    <dgm:cxn modelId="{E28D08F4-CD7D-8847-A0B7-46696005259F}" type="presParOf" srcId="{6D3D4BFE-299D-0E41-BE1F-391C3F2DB108}" destId="{0A4337B8-14C7-794C-8807-1CC8750A9F50}" srcOrd="0" destOrd="0" presId="urn:microsoft.com/office/officeart/2009/3/layout/HorizontalOrganizationChart#85"/>
    <dgm:cxn modelId="{47C9B3C3-A5EE-1D46-8D69-245281FFC5AB}" type="presParOf" srcId="{6D3D4BFE-299D-0E41-BE1F-391C3F2DB108}" destId="{CFEE6A88-30F4-E743-B12B-1B57700E68A5}" srcOrd="1" destOrd="0" presId="urn:microsoft.com/office/officeart/2009/3/layout/HorizontalOrganizationChart#85"/>
    <dgm:cxn modelId="{B4B5212B-26C6-4243-BDC2-E8E1FD3F8666}" type="presParOf" srcId="{57CF0732-E14B-CB4E-BC2F-295F1E981CFD}" destId="{DA12BBB9-90BE-1940-BBF0-6AE940A25DAE}" srcOrd="1" destOrd="0" presId="urn:microsoft.com/office/officeart/2009/3/layout/HorizontalOrganizationChart#85"/>
    <dgm:cxn modelId="{CC191C2A-25E0-3948-AC0F-EFA90FFAA0C2}" type="presParOf" srcId="{57CF0732-E14B-CB4E-BC2F-295F1E981CFD}" destId="{BDBD1164-79CB-8049-A214-B69D1B0D29F8}" srcOrd="2" destOrd="0" presId="urn:microsoft.com/office/officeart/2009/3/layout/HorizontalOrganizationChart#85"/>
    <dgm:cxn modelId="{21858582-1DF0-E54D-94E8-66B3519302F2}" type="presParOf" srcId="{5EE85DDD-8ABD-CC49-9117-98F29C218252}" destId="{76856A48-495B-9649-A3CC-CFBD572F8402}" srcOrd="4" destOrd="0" presId="urn:microsoft.com/office/officeart/2009/3/layout/HorizontalOrganizationChart#85"/>
    <dgm:cxn modelId="{F0091709-78CB-C645-939E-DCE37EDEB8C5}" type="presParOf" srcId="{5EE85DDD-8ABD-CC49-9117-98F29C218252}" destId="{222E5572-6C08-B840-956E-2273317309F8}" srcOrd="5" destOrd="0" presId="urn:microsoft.com/office/officeart/2009/3/layout/HorizontalOrganizationChart#85"/>
    <dgm:cxn modelId="{5C7ECC59-9B6E-884A-BCEF-A083665F779C}" type="presParOf" srcId="{222E5572-6C08-B840-956E-2273317309F8}" destId="{5849C188-1F03-DD41-B2D2-1D1F1A3E8233}" srcOrd="0" destOrd="0" presId="urn:microsoft.com/office/officeart/2009/3/layout/HorizontalOrganizationChart#85"/>
    <dgm:cxn modelId="{518B672F-70CD-5640-916E-EBBF14DEE959}" type="presParOf" srcId="{5849C188-1F03-DD41-B2D2-1D1F1A3E8233}" destId="{9086B711-0879-4A4E-9D1D-9A40265AF16D}" srcOrd="0" destOrd="0" presId="urn:microsoft.com/office/officeart/2009/3/layout/HorizontalOrganizationChart#85"/>
    <dgm:cxn modelId="{696FC82E-32BF-1B49-B9A4-EE5FD8C13E2D}" type="presParOf" srcId="{5849C188-1F03-DD41-B2D2-1D1F1A3E8233}" destId="{E6AE0372-46C7-A148-8CF8-F0807F66F9DE}" srcOrd="1" destOrd="0" presId="urn:microsoft.com/office/officeart/2009/3/layout/HorizontalOrganizationChart#85"/>
    <dgm:cxn modelId="{BA4DCFB4-BD7A-F948-9741-2E6874399F07}" type="presParOf" srcId="{222E5572-6C08-B840-956E-2273317309F8}" destId="{805F65B4-5522-9545-A82D-8BE7E1433922}" srcOrd="1" destOrd="0" presId="urn:microsoft.com/office/officeart/2009/3/layout/HorizontalOrganizationChart#85"/>
    <dgm:cxn modelId="{9C6BA976-7232-7343-9856-C0A44C8E2B5B}" type="presParOf" srcId="{222E5572-6C08-B840-956E-2273317309F8}" destId="{87402AF5-E8F7-C749-B801-599F16CE9D2E}" srcOrd="2" destOrd="0" presId="urn:microsoft.com/office/officeart/2009/3/layout/HorizontalOrganizationChart#85"/>
    <dgm:cxn modelId="{92377AF9-A1CA-2F4C-A294-744161B155F4}" type="presParOf" srcId="{CD152495-1EB2-684C-B631-F7DCE1DCEC3E}" destId="{D03B0D7D-1F9B-6442-96A6-DAE882A4668A}" srcOrd="2" destOrd="0" presId="urn:microsoft.com/office/officeart/2009/3/layout/HorizontalOrganizationChart#8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1126E5B-95AB-3943-B284-40D76D3C4F0A}">
      <dsp:nvSpPr>
        <dsp:cNvPr id="0" name=""/>
        <dsp:cNvSpPr/>
      </dsp:nvSpPr>
      <dsp:spPr>
        <a:xfrm>
          <a:off x="4442439" y="2713410"/>
          <a:ext cx="650718" cy="2098568"/>
        </a:xfrm>
        <a:custGeom>
          <a:avLst/>
          <a:gdLst/>
          <a:ahLst/>
          <a:cxnLst/>
          <a:rect l="0" t="0" r="0" b="0"/>
          <a:pathLst>
            <a:path>
              <a:moveTo>
                <a:pt x="0" y="0"/>
              </a:moveTo>
              <a:lnTo>
                <a:pt x="325359" y="0"/>
              </a:lnTo>
              <a:lnTo>
                <a:pt x="325359" y="2098568"/>
              </a:lnTo>
              <a:lnTo>
                <a:pt x="650718" y="2098568"/>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CC9C145-4EED-7945-9E97-18AC55795E78}">
      <dsp:nvSpPr>
        <dsp:cNvPr id="0" name=""/>
        <dsp:cNvSpPr/>
      </dsp:nvSpPr>
      <dsp:spPr>
        <a:xfrm>
          <a:off x="4442439" y="2713410"/>
          <a:ext cx="650718" cy="699522"/>
        </a:xfrm>
        <a:custGeom>
          <a:avLst/>
          <a:gdLst/>
          <a:ahLst/>
          <a:cxnLst/>
          <a:rect l="0" t="0" r="0" b="0"/>
          <a:pathLst>
            <a:path>
              <a:moveTo>
                <a:pt x="0" y="0"/>
              </a:moveTo>
              <a:lnTo>
                <a:pt x="325359" y="0"/>
              </a:lnTo>
              <a:lnTo>
                <a:pt x="325359" y="699522"/>
              </a:lnTo>
              <a:lnTo>
                <a:pt x="650718" y="69952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8185F59-E797-3041-B4F4-0048367D78BC}">
      <dsp:nvSpPr>
        <dsp:cNvPr id="0" name=""/>
        <dsp:cNvSpPr/>
      </dsp:nvSpPr>
      <dsp:spPr>
        <a:xfrm>
          <a:off x="4442439" y="2013887"/>
          <a:ext cx="650718" cy="699522"/>
        </a:xfrm>
        <a:custGeom>
          <a:avLst/>
          <a:gdLst/>
          <a:ahLst/>
          <a:cxnLst/>
          <a:rect l="0" t="0" r="0" b="0"/>
          <a:pathLst>
            <a:path>
              <a:moveTo>
                <a:pt x="0" y="699522"/>
              </a:moveTo>
              <a:lnTo>
                <a:pt x="325359" y="699522"/>
              </a:lnTo>
              <a:lnTo>
                <a:pt x="325359" y="0"/>
              </a:lnTo>
              <a:lnTo>
                <a:pt x="65071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9FC0587-066E-CB47-998D-B10E3EE352F1}">
      <dsp:nvSpPr>
        <dsp:cNvPr id="0" name=""/>
        <dsp:cNvSpPr/>
      </dsp:nvSpPr>
      <dsp:spPr>
        <a:xfrm>
          <a:off x="4442439" y="614842"/>
          <a:ext cx="650718" cy="2098568"/>
        </a:xfrm>
        <a:custGeom>
          <a:avLst/>
          <a:gdLst/>
          <a:ahLst/>
          <a:cxnLst/>
          <a:rect l="0" t="0" r="0" b="0"/>
          <a:pathLst>
            <a:path>
              <a:moveTo>
                <a:pt x="0" y="2098568"/>
              </a:moveTo>
              <a:lnTo>
                <a:pt x="325359" y="2098568"/>
              </a:lnTo>
              <a:lnTo>
                <a:pt x="325359" y="0"/>
              </a:lnTo>
              <a:lnTo>
                <a:pt x="65071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51E94FD-B4D3-8C45-91E9-09B4F61F6EE1}">
      <dsp:nvSpPr>
        <dsp:cNvPr id="0" name=""/>
        <dsp:cNvSpPr/>
      </dsp:nvSpPr>
      <dsp:spPr>
        <a:xfrm>
          <a:off x="1479" y="1987504"/>
          <a:ext cx="4440960" cy="145181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6-</a:t>
          </a:r>
          <a:r>
            <a:rPr lang="zh-CN" altLang="en-US" sz="2000" kern="1200" dirty="0" smtClean="0"/>
            <a:t>社会主义的发展</a:t>
          </a:r>
        </a:p>
        <a:p>
          <a:pPr lvl="0" algn="ctr" defTabSz="889000">
            <a:lnSpc>
              <a:spcPct val="90000"/>
            </a:lnSpc>
            <a:spcBef>
              <a:spcPct val="0"/>
            </a:spcBef>
            <a:spcAft>
              <a:spcPct val="35000"/>
            </a:spcAft>
          </a:pPr>
          <a:r>
            <a:rPr lang="zh-CN" altLang="en-US" sz="2000" kern="1200" dirty="0" smtClean="0"/>
            <a:t>及其规律</a:t>
          </a:r>
          <a:endParaRPr lang="zh-CN" altLang="en-US" sz="2000" kern="1200" dirty="0"/>
        </a:p>
      </dsp:txBody>
      <dsp:txXfrm>
        <a:off x="1479" y="1987504"/>
        <a:ext cx="4440960" cy="1451812"/>
      </dsp:txXfrm>
    </dsp:sp>
    <dsp:sp modelId="{175D162B-5C65-C342-B40E-0D75E9079575}">
      <dsp:nvSpPr>
        <dsp:cNvPr id="0" name=""/>
        <dsp:cNvSpPr/>
      </dsp:nvSpPr>
      <dsp:spPr>
        <a:xfrm>
          <a:off x="5093158" y="118669"/>
          <a:ext cx="4925453" cy="99234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1.</a:t>
          </a:r>
          <a:r>
            <a:rPr lang="zh-CN" altLang="en-US" sz="2000" kern="1200" dirty="0" smtClean="0"/>
            <a:t>社会主义五百年历史进程</a:t>
          </a:r>
          <a:endParaRPr lang="zh-CN" altLang="en-US" sz="2000" kern="1200" dirty="0"/>
        </a:p>
      </dsp:txBody>
      <dsp:txXfrm>
        <a:off x="5093158" y="118669"/>
        <a:ext cx="4925453" cy="992346"/>
      </dsp:txXfrm>
    </dsp:sp>
    <dsp:sp modelId="{555A6C94-A683-6E4D-B919-43DCFB966E8A}">
      <dsp:nvSpPr>
        <dsp:cNvPr id="0" name=""/>
        <dsp:cNvSpPr/>
      </dsp:nvSpPr>
      <dsp:spPr>
        <a:xfrm>
          <a:off x="5093158" y="1517714"/>
          <a:ext cx="4818572" cy="99234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2.</a:t>
          </a:r>
          <a:r>
            <a:rPr lang="zh-CN" altLang="en-US" sz="2000" kern="1200" dirty="0" smtClean="0"/>
            <a:t>科学社会主义一般原则</a:t>
          </a:r>
          <a:endParaRPr lang="zh-CN" altLang="en-US" sz="2000" kern="1200" dirty="0"/>
        </a:p>
      </dsp:txBody>
      <dsp:txXfrm>
        <a:off x="5093158" y="1517714"/>
        <a:ext cx="4818572" cy="992346"/>
      </dsp:txXfrm>
    </dsp:sp>
    <dsp:sp modelId="{23312FC8-D49B-D44C-9B3A-BA6B18BB0265}">
      <dsp:nvSpPr>
        <dsp:cNvPr id="0" name=""/>
        <dsp:cNvSpPr/>
      </dsp:nvSpPr>
      <dsp:spPr>
        <a:xfrm>
          <a:off x="5093158" y="2916760"/>
          <a:ext cx="4828951" cy="99234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3.</a:t>
          </a:r>
          <a:r>
            <a:rPr lang="zh-CN" altLang="en-US" sz="2000" kern="1200" dirty="0" smtClean="0"/>
            <a:t>在实践中探索社会主义发展规律</a:t>
          </a:r>
          <a:endParaRPr lang="zh-CN" altLang="en-US" sz="2000" kern="1200" dirty="0"/>
        </a:p>
      </dsp:txBody>
      <dsp:txXfrm>
        <a:off x="5093158" y="2916760"/>
        <a:ext cx="4828951" cy="992346"/>
      </dsp:txXfrm>
    </dsp:sp>
    <dsp:sp modelId="{7BE975CE-5C57-B849-93B4-E8FEAABB9175}">
      <dsp:nvSpPr>
        <dsp:cNvPr id="0" name=""/>
        <dsp:cNvSpPr/>
      </dsp:nvSpPr>
      <dsp:spPr>
        <a:xfrm>
          <a:off x="5093158" y="4315805"/>
          <a:ext cx="4843690" cy="99234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4.</a:t>
          </a:r>
          <a:r>
            <a:rPr lang="zh-CN" altLang="en-US" sz="2000" kern="1200" dirty="0" smtClean="0"/>
            <a:t>马克思主义政党在社会主义事业中的地位和作用</a:t>
          </a:r>
          <a:endParaRPr lang="zh-CN" altLang="en-US" sz="2000" kern="1200" dirty="0"/>
        </a:p>
      </dsp:txBody>
      <dsp:txXfrm>
        <a:off x="5093158" y="4315805"/>
        <a:ext cx="4843690" cy="992346"/>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0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0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C116106-5AB2-5248-A136-F212BED0ACC4}">
      <dsp:nvSpPr>
        <dsp:cNvPr id="0" name=""/>
        <dsp:cNvSpPr/>
      </dsp:nvSpPr>
      <dsp:spPr>
        <a:xfrm>
          <a:off x="739942" y="0"/>
          <a:ext cx="8386009" cy="3816520"/>
        </a:xfrm>
        <a:prstGeom prst="rightArrow">
          <a:avLst/>
        </a:prstGeom>
        <a:solidFill>
          <a:schemeClr val="accent2">
            <a:tint val="40000"/>
            <a:hueOff val="0"/>
            <a:satOff val="0"/>
            <a:lumOff val="0"/>
            <a:alphaOff val="0"/>
          </a:schemeClr>
        </a:solidFill>
        <a:ln>
          <a:noFill/>
        </a:ln>
        <a:effectLst/>
      </dsp:spPr>
      <dsp:style>
        <a:lnRef idx="0">
          <a:scrgbClr r="0" g="0" b="0"/>
        </a:lnRef>
        <a:fillRef idx="1">
          <a:scrgbClr r="0" g="0" b="0"/>
        </a:fillRef>
        <a:effectRef idx="2">
          <a:scrgbClr r="0" g="0" b="0"/>
        </a:effectRef>
        <a:fontRef idx="minor"/>
      </dsp:style>
    </dsp:sp>
    <dsp:sp modelId="{7D419559-3CD2-2049-B2A2-73D6538BA544}">
      <dsp:nvSpPr>
        <dsp:cNvPr id="0" name=""/>
        <dsp:cNvSpPr/>
      </dsp:nvSpPr>
      <dsp:spPr>
        <a:xfrm>
          <a:off x="4937" y="1144956"/>
          <a:ext cx="2374944" cy="1526608"/>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altLang="zh-CN" sz="2300" kern="1200" dirty="0" smtClean="0"/>
            <a:t>1921</a:t>
          </a:r>
          <a:r>
            <a:rPr lang="zh-CN" altLang="en-US" sz="2300" kern="1200" dirty="0" smtClean="0"/>
            <a:t>共产党成立</a:t>
          </a:r>
          <a:endParaRPr lang="zh-CN" altLang="en-US" sz="2300" kern="1200" dirty="0"/>
        </a:p>
      </dsp:txBody>
      <dsp:txXfrm>
        <a:off x="79460" y="1219479"/>
        <a:ext cx="2225898" cy="1377562"/>
      </dsp:txXfrm>
    </dsp:sp>
    <dsp:sp modelId="{9F305634-0261-E340-ADC7-55694F0D06C2}">
      <dsp:nvSpPr>
        <dsp:cNvPr id="0" name=""/>
        <dsp:cNvSpPr/>
      </dsp:nvSpPr>
      <dsp:spPr>
        <a:xfrm>
          <a:off x="2498629" y="1144956"/>
          <a:ext cx="2374944" cy="1526608"/>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altLang="zh-CN" sz="2300" kern="1200" dirty="0" smtClean="0"/>
            <a:t>《</a:t>
          </a:r>
          <a:r>
            <a:rPr lang="zh-CN" altLang="en-US" sz="2300" kern="1200" dirty="0" smtClean="0"/>
            <a:t>论十大关系</a:t>
          </a:r>
          <a:r>
            <a:rPr lang="en-US" altLang="zh-CN" sz="2300" kern="1200" dirty="0" smtClean="0"/>
            <a:t>》《</a:t>
          </a:r>
          <a:r>
            <a:rPr lang="zh-CN" altLang="en-US" sz="2300" kern="1200" dirty="0" smtClean="0"/>
            <a:t>关于正确处理人民内部矛盾的问题</a:t>
          </a:r>
          <a:r>
            <a:rPr lang="en-US" altLang="zh-CN" sz="2300" kern="1200" dirty="0" smtClean="0"/>
            <a:t>》</a:t>
          </a:r>
          <a:endParaRPr lang="zh-CN" altLang="en-US" sz="2300" kern="1200" dirty="0"/>
        </a:p>
      </dsp:txBody>
      <dsp:txXfrm>
        <a:off x="2573152" y="1219479"/>
        <a:ext cx="2225898" cy="1377562"/>
      </dsp:txXfrm>
    </dsp:sp>
    <dsp:sp modelId="{5983303E-1EA9-9740-AD9C-40AF730CA6EE}">
      <dsp:nvSpPr>
        <dsp:cNvPr id="0" name=""/>
        <dsp:cNvSpPr/>
      </dsp:nvSpPr>
      <dsp:spPr>
        <a:xfrm>
          <a:off x="4992320" y="1144956"/>
          <a:ext cx="2374944" cy="1526608"/>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altLang="zh-CN" sz="2300" kern="1200" dirty="0" smtClean="0"/>
            <a:t>1978</a:t>
          </a:r>
          <a:r>
            <a:rPr lang="zh-CN" altLang="en-US" sz="2300" kern="1200" dirty="0" smtClean="0"/>
            <a:t>年十一届三中全会“解放思想，实事求是”</a:t>
          </a:r>
          <a:endParaRPr lang="zh-CN" altLang="en-US" sz="2300" kern="1200" dirty="0"/>
        </a:p>
      </dsp:txBody>
      <dsp:txXfrm>
        <a:off x="5066843" y="1219479"/>
        <a:ext cx="2225898" cy="1377562"/>
      </dsp:txXfrm>
    </dsp:sp>
    <dsp:sp modelId="{71F9C444-8956-024F-AC89-93AB838D871B}">
      <dsp:nvSpPr>
        <dsp:cNvPr id="0" name=""/>
        <dsp:cNvSpPr/>
      </dsp:nvSpPr>
      <dsp:spPr>
        <a:xfrm>
          <a:off x="7486012" y="1144956"/>
          <a:ext cx="2374944" cy="1526608"/>
        </a:xfrm>
        <a:prstGeom prst="roundRect">
          <a:avLst/>
        </a:prstGeom>
        <a:gradFill rotWithShape="0">
          <a:gsLst>
            <a:gs pos="0">
              <a:schemeClr val="lt1">
                <a:hueOff val="0"/>
                <a:satOff val="0"/>
                <a:lumOff val="0"/>
                <a:alphaOff val="0"/>
                <a:satMod val="103000"/>
                <a:lumMod val="102000"/>
                <a:tint val="94000"/>
              </a:schemeClr>
            </a:gs>
            <a:gs pos="50000">
              <a:schemeClr val="lt1">
                <a:hueOff val="0"/>
                <a:satOff val="0"/>
                <a:lumOff val="0"/>
                <a:alphaOff val="0"/>
                <a:satMod val="110000"/>
                <a:lumMod val="100000"/>
                <a:shade val="100000"/>
              </a:schemeClr>
            </a:gs>
            <a:gs pos="100000">
              <a:schemeClr val="lt1">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n-US" altLang="zh-CN" sz="2300" kern="1200" dirty="0" smtClean="0"/>
            <a:t>1992</a:t>
          </a:r>
          <a:r>
            <a:rPr lang="zh-CN" altLang="en-US" sz="2300" kern="1200" dirty="0" smtClean="0"/>
            <a:t>邓小平南方谈话和党的十四大“社会主义市场经济体制”</a:t>
          </a:r>
          <a:endParaRPr lang="zh-CN" altLang="en-US" sz="2300" kern="1200" dirty="0"/>
        </a:p>
      </dsp:txBody>
      <dsp:txXfrm>
        <a:off x="7560535" y="1219479"/>
        <a:ext cx="2225898" cy="1377562"/>
      </dsp:txXfrm>
    </dsp:sp>
  </dsp:spTree>
</dsp:drawing>
</file>

<file path=ppt/diagrams/drawing1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1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4161041" y="2713410"/>
          <a:ext cx="535742" cy="2303691"/>
        </a:xfrm>
        <a:custGeom>
          <a:avLst/>
          <a:gdLst/>
          <a:ahLst/>
          <a:cxnLst/>
          <a:rect l="0" t="0" r="0" b="0"/>
          <a:pathLst>
            <a:path>
              <a:moveTo>
                <a:pt x="0" y="0"/>
              </a:moveTo>
              <a:lnTo>
                <a:pt x="267871" y="0"/>
              </a:lnTo>
              <a:lnTo>
                <a:pt x="267871" y="2303691"/>
              </a:lnTo>
              <a:lnTo>
                <a:pt x="535742" y="23036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4161041" y="2713410"/>
          <a:ext cx="535742" cy="1151845"/>
        </a:xfrm>
        <a:custGeom>
          <a:avLst/>
          <a:gdLst/>
          <a:ahLst/>
          <a:cxnLst/>
          <a:rect l="0" t="0" r="0" b="0"/>
          <a:pathLst>
            <a:path>
              <a:moveTo>
                <a:pt x="0" y="0"/>
              </a:moveTo>
              <a:lnTo>
                <a:pt x="267871" y="0"/>
              </a:lnTo>
              <a:lnTo>
                <a:pt x="267871" y="1151845"/>
              </a:lnTo>
              <a:lnTo>
                <a:pt x="535742" y="115184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4161041" y="2667690"/>
          <a:ext cx="535742" cy="91440"/>
        </a:xfrm>
        <a:custGeom>
          <a:avLst/>
          <a:gdLst/>
          <a:ahLst/>
          <a:cxnLst/>
          <a:rect l="0" t="0" r="0" b="0"/>
          <a:pathLst>
            <a:path>
              <a:moveTo>
                <a:pt x="0" y="45720"/>
              </a:moveTo>
              <a:lnTo>
                <a:pt x="535742"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4161041" y="1561564"/>
          <a:ext cx="535742" cy="1151845"/>
        </a:xfrm>
        <a:custGeom>
          <a:avLst/>
          <a:gdLst/>
          <a:ahLst/>
          <a:cxnLst/>
          <a:rect l="0" t="0" r="0" b="0"/>
          <a:pathLst>
            <a:path>
              <a:moveTo>
                <a:pt x="0" y="1151845"/>
              </a:moveTo>
              <a:lnTo>
                <a:pt x="267871" y="1151845"/>
              </a:lnTo>
              <a:lnTo>
                <a:pt x="267871" y="0"/>
              </a:lnTo>
              <a:lnTo>
                <a:pt x="535742"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4161041" y="409719"/>
          <a:ext cx="535742" cy="2303691"/>
        </a:xfrm>
        <a:custGeom>
          <a:avLst/>
          <a:gdLst/>
          <a:ahLst/>
          <a:cxnLst/>
          <a:rect l="0" t="0" r="0" b="0"/>
          <a:pathLst>
            <a:path>
              <a:moveTo>
                <a:pt x="0" y="2303691"/>
              </a:moveTo>
              <a:lnTo>
                <a:pt x="267871" y="2303691"/>
              </a:lnTo>
              <a:lnTo>
                <a:pt x="267871" y="0"/>
              </a:lnTo>
              <a:lnTo>
                <a:pt x="535742"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809465" y="2304907"/>
          <a:ext cx="3351576"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1.</a:t>
          </a:r>
          <a:r>
            <a:rPr lang="zh-CN" altLang="en-US" sz="2000" kern="1200" dirty="0" smtClean="0"/>
            <a:t>社会主义五百年历史进程</a:t>
          </a:r>
          <a:endParaRPr lang="zh-CN" altLang="en-US" sz="2000" kern="1200" dirty="0"/>
        </a:p>
      </dsp:txBody>
      <dsp:txXfrm>
        <a:off x="809465" y="2304907"/>
        <a:ext cx="3351576" cy="817006"/>
      </dsp:txXfrm>
    </dsp:sp>
    <dsp:sp modelId="{1F170545-5F3F-A14A-B776-4C6B79BF8AE5}">
      <dsp:nvSpPr>
        <dsp:cNvPr id="0" name=""/>
        <dsp:cNvSpPr/>
      </dsp:nvSpPr>
      <dsp:spPr>
        <a:xfrm>
          <a:off x="4696783" y="1215"/>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社会主义从空想到科学</a:t>
          </a:r>
          <a:endParaRPr lang="zh-CN" altLang="en-US" sz="2000" kern="1200" dirty="0"/>
        </a:p>
      </dsp:txBody>
      <dsp:txXfrm>
        <a:off x="4696783" y="1215"/>
        <a:ext cx="3631072" cy="817006"/>
      </dsp:txXfrm>
    </dsp:sp>
    <dsp:sp modelId="{759DA5C7-AB80-6547-BEDD-B6A548F15238}">
      <dsp:nvSpPr>
        <dsp:cNvPr id="0" name=""/>
        <dsp:cNvSpPr/>
      </dsp:nvSpPr>
      <dsp:spPr>
        <a:xfrm>
          <a:off x="4696783" y="1153061"/>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社会主义从理想到现实</a:t>
          </a:r>
          <a:endParaRPr lang="zh-CN" altLang="en-US" sz="2000" kern="1200" dirty="0"/>
        </a:p>
      </dsp:txBody>
      <dsp:txXfrm>
        <a:off x="4696783" y="1153061"/>
        <a:ext cx="3631072" cy="817006"/>
      </dsp:txXfrm>
    </dsp:sp>
    <dsp:sp modelId="{59D41257-D9E9-F943-80BA-3F11804838C7}">
      <dsp:nvSpPr>
        <dsp:cNvPr id="0" name=""/>
        <dsp:cNvSpPr/>
      </dsp:nvSpPr>
      <dsp:spPr>
        <a:xfrm>
          <a:off x="4696783" y="2304907"/>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社会主义从一国到多国</a:t>
          </a:r>
          <a:endParaRPr lang="zh-CN" altLang="en-US" sz="2000" kern="1200" dirty="0"/>
        </a:p>
      </dsp:txBody>
      <dsp:txXfrm>
        <a:off x="4696783" y="2304907"/>
        <a:ext cx="3631072" cy="817006"/>
      </dsp:txXfrm>
    </dsp:sp>
    <dsp:sp modelId="{AB1E20DE-926E-D043-913F-F98B1BCE8D50}">
      <dsp:nvSpPr>
        <dsp:cNvPr id="0" name=""/>
        <dsp:cNvSpPr/>
      </dsp:nvSpPr>
      <dsp:spPr>
        <a:xfrm>
          <a:off x="4696783" y="3456752"/>
          <a:ext cx="451384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社会主义在中国焕发出强大生机活力</a:t>
          </a:r>
          <a:endParaRPr lang="zh-CN" altLang="en-US" sz="2000" kern="1200" dirty="0"/>
        </a:p>
      </dsp:txBody>
      <dsp:txXfrm>
        <a:off x="4696783" y="3456752"/>
        <a:ext cx="4513842" cy="817006"/>
      </dsp:txXfrm>
    </dsp:sp>
    <dsp:sp modelId="{FEB746DA-611D-7546-9EAF-B8163E4EC36D}">
      <dsp:nvSpPr>
        <dsp:cNvPr id="0" name=""/>
        <dsp:cNvSpPr/>
      </dsp:nvSpPr>
      <dsp:spPr>
        <a:xfrm>
          <a:off x="4696783" y="4608598"/>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新时代中国特色社会主义</a:t>
          </a:r>
          <a:endParaRPr lang="zh-CN" altLang="en-US" sz="2000" kern="1200" dirty="0"/>
        </a:p>
      </dsp:txBody>
      <dsp:txXfrm>
        <a:off x="4696783" y="4608598"/>
        <a:ext cx="3631072" cy="817006"/>
      </dsp:txXfrm>
    </dsp:sp>
  </dsp:spTree>
</dsp:drawing>
</file>

<file path=ppt/diagrams/drawing2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2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10581" y="2306390"/>
        <a:ext cx="3053072" cy="496950"/>
      </dsp:txXfrm>
    </dsp:sp>
  </dsp:spTree>
</dsp:drawing>
</file>

<file path=ppt/diagrams/drawing2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10581" y="2306390"/>
        <a:ext cx="3053072" cy="496950"/>
      </dsp:txXfrm>
    </dsp:sp>
  </dsp:spTree>
</dsp:drawing>
</file>

<file path=ppt/diagrams/drawing2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10581" y="2306390"/>
        <a:ext cx="3053072" cy="496950"/>
      </dsp:txXfrm>
    </dsp:sp>
  </dsp:spTree>
</dsp:drawing>
</file>

<file path=ppt/diagrams/drawing2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endParaRPr lang="zh-CN" altLang="en-US" sz="2000" b="1" kern="1200" dirty="0">
            <a:solidFill>
              <a:srgbClr val="C00000"/>
            </a:solidFill>
            <a:latin typeface="等线" panose="02010600030101010101" pitchFamily="2" charset="-122"/>
            <a:ea typeface="等线" panose="02010600030101010101" pitchFamily="2" charset="-122"/>
          </a:endParaRPr>
        </a:p>
      </dsp:txBody>
      <dsp:txXfrm>
        <a:off x="5410581" y="2306390"/>
        <a:ext cx="3053072" cy="496950"/>
      </dsp:txXfrm>
    </dsp:sp>
  </dsp:spTree>
</dsp:drawing>
</file>

<file path=ppt/diagrams/drawing2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2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全面深化改革</a:t>
          </a: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全面推进依法治国</a:t>
          </a: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新时代强军目标</a:t>
          </a: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大国外交</a:t>
          </a: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2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全面深化改革</a:t>
          </a: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solidFill>
                <a:srgbClr val="C00000"/>
              </a:solidFill>
              <a:latin typeface="等线" panose="02010600030101010101" pitchFamily="2" charset="-122"/>
              <a:ea typeface="等线" panose="02010600030101010101" pitchFamily="2" charset="-122"/>
            </a:rPr>
            <a:t>完善和发展</a:t>
          </a:r>
          <a:r>
            <a:rPr lang="zh-CN" altLang="en-US" sz="1800" b="0" kern="1200" dirty="0">
              <a:latin typeface="等线" panose="02010600030101010101" pitchFamily="2" charset="-122"/>
              <a:ea typeface="等线" panose="02010600030101010101" pitchFamily="2" charset="-122"/>
            </a:rPr>
            <a:t>中国特色社会主义制度、</a:t>
          </a:r>
          <a:r>
            <a:rPr lang="zh-CN" altLang="en-US" sz="1800" b="0" kern="1200" dirty="0">
              <a:solidFill>
                <a:srgbClr val="C00000"/>
              </a:solidFill>
              <a:latin typeface="等线" panose="02010600030101010101" pitchFamily="2" charset="-122"/>
              <a:ea typeface="等线" panose="02010600030101010101" pitchFamily="2" charset="-122"/>
            </a:rPr>
            <a:t>推进</a:t>
          </a:r>
          <a:r>
            <a:rPr lang="zh-CN" altLang="en-US" sz="1800" b="0" kern="1200" dirty="0">
              <a:latin typeface="等线" panose="02010600030101010101" pitchFamily="2" charset="-122"/>
              <a:ea typeface="等线" panose="02010600030101010101" pitchFamily="2" charset="-122"/>
            </a:rPr>
            <a:t>国家治理体系和治理能力现代化</a:t>
          </a: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全面推进依法治国</a:t>
          </a: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latin typeface="等线" panose="02010600030101010101" pitchFamily="2" charset="-122"/>
            <a:ea typeface="等线" panose="02010600030101010101" pitchFamily="2" charset="-122"/>
          </a:endParaRP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新时代强军目标</a:t>
          </a: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大国外交</a:t>
          </a: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2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全面深化改革</a:t>
          </a: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solidFill>
                <a:srgbClr val="C00000"/>
              </a:solidFill>
              <a:latin typeface="等线" panose="02010600030101010101" pitchFamily="2" charset="-122"/>
              <a:ea typeface="等线" panose="02010600030101010101" pitchFamily="2" charset="-122"/>
            </a:rPr>
            <a:t>完善和发展</a:t>
          </a:r>
          <a:r>
            <a:rPr lang="zh-CN" altLang="en-US" sz="1800" b="0" kern="1200" dirty="0">
              <a:latin typeface="等线" panose="02010600030101010101" pitchFamily="2" charset="-122"/>
              <a:ea typeface="等线" panose="02010600030101010101" pitchFamily="2" charset="-122"/>
            </a:rPr>
            <a:t>中国特色社会主义制度、</a:t>
          </a:r>
          <a:r>
            <a:rPr lang="zh-CN" altLang="en-US" sz="1800" b="0" kern="1200" dirty="0">
              <a:solidFill>
                <a:srgbClr val="C00000"/>
              </a:solidFill>
              <a:latin typeface="等线" panose="02010600030101010101" pitchFamily="2" charset="-122"/>
              <a:ea typeface="等线" panose="02010600030101010101" pitchFamily="2" charset="-122"/>
            </a:rPr>
            <a:t>推进</a:t>
          </a:r>
          <a:r>
            <a:rPr lang="zh-CN" altLang="en-US" sz="1800" b="0" kern="1200" dirty="0">
              <a:latin typeface="等线" panose="02010600030101010101" pitchFamily="2" charset="-122"/>
              <a:ea typeface="等线" panose="02010600030101010101" pitchFamily="2" charset="-122"/>
            </a:rPr>
            <a:t>国家治理体系和治理能力现代化</a:t>
          </a: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全面推进依法治国</a:t>
          </a: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建设中国特色社会主义</a:t>
          </a:r>
          <a:r>
            <a:rPr lang="zh-CN" altLang="en-US" sz="1800" b="0" kern="1200" dirty="0">
              <a:solidFill>
                <a:srgbClr val="C00000"/>
              </a:solidFill>
              <a:latin typeface="等线" panose="02010600030101010101" pitchFamily="2" charset="-122"/>
              <a:ea typeface="等线" panose="02010600030101010101" pitchFamily="2" charset="-122"/>
            </a:rPr>
            <a:t>法治</a:t>
          </a:r>
          <a:r>
            <a:rPr lang="zh-CN" altLang="en-US" sz="1800" b="0" kern="1200" dirty="0">
              <a:latin typeface="等线" panose="02010600030101010101" pitchFamily="2" charset="-122"/>
              <a:ea typeface="等线" panose="02010600030101010101" pitchFamily="2" charset="-122"/>
            </a:rPr>
            <a:t>体系、建设社会主义法治国家</a:t>
          </a: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新时代强军目标</a:t>
          </a: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srgbClr val="C00000"/>
            </a:solidFill>
            <a:latin typeface="等线" panose="02010600030101010101" pitchFamily="2" charset="-122"/>
            <a:ea typeface="等线" panose="02010600030101010101" pitchFamily="2" charset="-122"/>
          </a:endParaRP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大国外交</a:t>
          </a: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2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全面深化改革</a:t>
          </a: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solidFill>
                <a:srgbClr val="C00000"/>
              </a:solidFill>
              <a:latin typeface="等线" panose="02010600030101010101" pitchFamily="2" charset="-122"/>
              <a:ea typeface="等线" panose="02010600030101010101" pitchFamily="2" charset="-122"/>
            </a:rPr>
            <a:t>完善和发展</a:t>
          </a:r>
          <a:r>
            <a:rPr lang="zh-CN" altLang="en-US" sz="1800" b="0" kern="1200" dirty="0">
              <a:latin typeface="等线" panose="02010600030101010101" pitchFamily="2" charset="-122"/>
              <a:ea typeface="等线" panose="02010600030101010101" pitchFamily="2" charset="-122"/>
            </a:rPr>
            <a:t>中国特色社会主义制度、</a:t>
          </a:r>
          <a:r>
            <a:rPr lang="zh-CN" altLang="en-US" sz="1800" b="0" kern="1200" dirty="0">
              <a:solidFill>
                <a:srgbClr val="C00000"/>
              </a:solidFill>
              <a:latin typeface="等线" panose="02010600030101010101" pitchFamily="2" charset="-122"/>
              <a:ea typeface="等线" panose="02010600030101010101" pitchFamily="2" charset="-122"/>
            </a:rPr>
            <a:t>推进</a:t>
          </a:r>
          <a:r>
            <a:rPr lang="zh-CN" altLang="en-US" sz="1800" b="0" kern="1200" dirty="0">
              <a:latin typeface="等线" panose="02010600030101010101" pitchFamily="2" charset="-122"/>
              <a:ea typeface="等线" panose="02010600030101010101" pitchFamily="2" charset="-122"/>
            </a:rPr>
            <a:t>国家治理体系和治理能力现代化</a:t>
          </a: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全面推进依法治国</a:t>
          </a: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建设中国特色社会主义</a:t>
          </a:r>
          <a:r>
            <a:rPr lang="zh-CN" altLang="en-US" sz="1800" b="0" kern="1200" dirty="0">
              <a:solidFill>
                <a:srgbClr val="C00000"/>
              </a:solidFill>
              <a:latin typeface="等线" panose="02010600030101010101" pitchFamily="2" charset="-122"/>
              <a:ea typeface="等线" panose="02010600030101010101" pitchFamily="2" charset="-122"/>
            </a:rPr>
            <a:t>法治</a:t>
          </a:r>
          <a:r>
            <a:rPr lang="zh-CN" altLang="en-US" sz="1800" b="0" kern="1200" dirty="0">
              <a:latin typeface="等线" panose="02010600030101010101" pitchFamily="2" charset="-122"/>
              <a:ea typeface="等线" panose="02010600030101010101" pitchFamily="2" charset="-122"/>
            </a:rPr>
            <a:t>体系、建设社会主义法治国家</a:t>
          </a: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新时代强军目标</a:t>
          </a: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建设一支听党指挥、能打胜仗、作风优良的</a:t>
          </a:r>
          <a:r>
            <a:rPr lang="zh-CN" altLang="en-US" sz="1800" b="0" kern="1200" dirty="0">
              <a:solidFill>
                <a:srgbClr val="C00000"/>
              </a:solidFill>
              <a:latin typeface="等线" panose="02010600030101010101" pitchFamily="2" charset="-122"/>
              <a:ea typeface="等线" panose="02010600030101010101" pitchFamily="2" charset="-122"/>
            </a:rPr>
            <a:t>人民军队</a:t>
          </a: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大国外交</a:t>
          </a: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endPar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endParaRP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DB3A901-B51C-452E-B287-6417866A3913}">
      <dsp:nvSpPr>
        <dsp:cNvPr id="0" name=""/>
        <dsp:cNvSpPr/>
      </dsp:nvSpPr>
      <dsp:spPr>
        <a:xfrm>
          <a:off x="5253624" y="1064949"/>
          <a:ext cx="156956" cy="1489916"/>
        </a:xfrm>
        <a:custGeom>
          <a:avLst/>
          <a:gdLst/>
          <a:ahLst/>
          <a:cxnLst/>
          <a:rect l="0" t="0" r="0" b="0"/>
          <a:pathLst>
            <a:path>
              <a:moveTo>
                <a:pt x="0" y="0"/>
              </a:moveTo>
              <a:lnTo>
                <a:pt x="0" y="1489916"/>
              </a:lnTo>
              <a:lnTo>
                <a:pt x="156956" y="148991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EFE89E7-0BD7-4A16-8C49-21C10BFAD21A}">
      <dsp:nvSpPr>
        <dsp:cNvPr id="0" name=""/>
        <dsp:cNvSpPr/>
      </dsp:nvSpPr>
      <dsp:spPr>
        <a:xfrm>
          <a:off x="5093483" y="1064949"/>
          <a:ext cx="160141" cy="1485671"/>
        </a:xfrm>
        <a:custGeom>
          <a:avLst/>
          <a:gdLst/>
          <a:ahLst/>
          <a:cxnLst/>
          <a:rect l="0" t="0" r="0" b="0"/>
          <a:pathLst>
            <a:path>
              <a:moveTo>
                <a:pt x="160141" y="0"/>
              </a:moveTo>
              <a:lnTo>
                <a:pt x="160141" y="1485671"/>
              </a:lnTo>
              <a:lnTo>
                <a:pt x="0" y="148567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9B7AB4-B16E-44FD-86A3-8720654F40C4}">
      <dsp:nvSpPr>
        <dsp:cNvPr id="0" name=""/>
        <dsp:cNvSpPr/>
      </dsp:nvSpPr>
      <dsp:spPr>
        <a:xfrm>
          <a:off x="5253624" y="1064949"/>
          <a:ext cx="152726" cy="617444"/>
        </a:xfrm>
        <a:custGeom>
          <a:avLst/>
          <a:gdLst/>
          <a:ahLst/>
          <a:cxnLst/>
          <a:rect l="0" t="0" r="0" b="0"/>
          <a:pathLst>
            <a:path>
              <a:moveTo>
                <a:pt x="0" y="0"/>
              </a:moveTo>
              <a:lnTo>
                <a:pt x="0" y="617444"/>
              </a:lnTo>
              <a:lnTo>
                <a:pt x="152726" y="61744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4A4CD5-508C-4517-B9FA-B983F5F50EB0}">
      <dsp:nvSpPr>
        <dsp:cNvPr id="0" name=""/>
        <dsp:cNvSpPr/>
      </dsp:nvSpPr>
      <dsp:spPr>
        <a:xfrm>
          <a:off x="5092407" y="1064949"/>
          <a:ext cx="161217" cy="535042"/>
        </a:xfrm>
        <a:custGeom>
          <a:avLst/>
          <a:gdLst/>
          <a:ahLst/>
          <a:cxnLst/>
          <a:rect l="0" t="0" r="0" b="0"/>
          <a:pathLst>
            <a:path>
              <a:moveTo>
                <a:pt x="161217" y="0"/>
              </a:moveTo>
              <a:lnTo>
                <a:pt x="161217" y="535042"/>
              </a:lnTo>
              <a:lnTo>
                <a:pt x="0" y="535042"/>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7A74FA7-15CB-469D-83FD-B16087CB1FA6}">
      <dsp:nvSpPr>
        <dsp:cNvPr id="0" name=""/>
        <dsp:cNvSpPr/>
      </dsp:nvSpPr>
      <dsp:spPr>
        <a:xfrm>
          <a:off x="8130197"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17925C9-9F12-443C-8FC0-BC43A9F90071}">
      <dsp:nvSpPr>
        <dsp:cNvPr id="0" name=""/>
        <dsp:cNvSpPr/>
      </dsp:nvSpPr>
      <dsp:spPr>
        <a:xfrm>
          <a:off x="5253624" y="1064949"/>
          <a:ext cx="3823953" cy="2097039"/>
        </a:xfrm>
        <a:custGeom>
          <a:avLst/>
          <a:gdLst/>
          <a:ahLst/>
          <a:cxnLst/>
          <a:rect l="0" t="0" r="0" b="0"/>
          <a:pathLst>
            <a:path>
              <a:moveTo>
                <a:pt x="0" y="0"/>
              </a:moveTo>
              <a:lnTo>
                <a:pt x="0" y="1940067"/>
              </a:lnTo>
              <a:lnTo>
                <a:pt x="3823953" y="1940067"/>
              </a:lnTo>
              <a:lnTo>
                <a:pt x="3823953"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1B52B3B-71C3-40F6-8432-63D7EE512738}">
      <dsp:nvSpPr>
        <dsp:cNvPr id="0" name=""/>
        <dsp:cNvSpPr/>
      </dsp:nvSpPr>
      <dsp:spPr>
        <a:xfrm>
          <a:off x="5567609"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D4F271A7-77E5-4B82-A310-8D91D0D63047}">
      <dsp:nvSpPr>
        <dsp:cNvPr id="0" name=""/>
        <dsp:cNvSpPr/>
      </dsp:nvSpPr>
      <dsp:spPr>
        <a:xfrm>
          <a:off x="5253624" y="1064949"/>
          <a:ext cx="1261365" cy="2097039"/>
        </a:xfrm>
        <a:custGeom>
          <a:avLst/>
          <a:gdLst/>
          <a:ahLst/>
          <a:cxnLst/>
          <a:rect l="0" t="0" r="0" b="0"/>
          <a:pathLst>
            <a:path>
              <a:moveTo>
                <a:pt x="0" y="0"/>
              </a:moveTo>
              <a:lnTo>
                <a:pt x="0" y="1940067"/>
              </a:lnTo>
              <a:lnTo>
                <a:pt x="1261365" y="1940067"/>
              </a:lnTo>
              <a:lnTo>
                <a:pt x="1261365"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BA581352-219D-4956-A240-D7CBE7712807}">
      <dsp:nvSpPr>
        <dsp:cNvPr id="0" name=""/>
        <dsp:cNvSpPr/>
      </dsp:nvSpPr>
      <dsp:spPr>
        <a:xfrm>
          <a:off x="3005022" y="3653153"/>
          <a:ext cx="163316" cy="748538"/>
        </a:xfrm>
        <a:custGeom>
          <a:avLst/>
          <a:gdLst/>
          <a:ahLst/>
          <a:cxnLst/>
          <a:rect l="0" t="0" r="0" b="0"/>
          <a:pathLst>
            <a:path>
              <a:moveTo>
                <a:pt x="16331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6F8F5A8-5E0B-4F72-BE8A-51DABA2AEA03}">
      <dsp:nvSpPr>
        <dsp:cNvPr id="0" name=""/>
        <dsp:cNvSpPr/>
      </dsp:nvSpPr>
      <dsp:spPr>
        <a:xfrm>
          <a:off x="4022887" y="1064949"/>
          <a:ext cx="1230737" cy="2097039"/>
        </a:xfrm>
        <a:custGeom>
          <a:avLst/>
          <a:gdLst/>
          <a:ahLst/>
          <a:cxnLst/>
          <a:rect l="0" t="0" r="0" b="0"/>
          <a:pathLst>
            <a:path>
              <a:moveTo>
                <a:pt x="1230737" y="0"/>
              </a:moveTo>
              <a:lnTo>
                <a:pt x="1230737"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744CC9D-5165-4D94-8746-DF8C6D019DCD}">
      <dsp:nvSpPr>
        <dsp:cNvPr id="0" name=""/>
        <dsp:cNvSpPr/>
      </dsp:nvSpPr>
      <dsp:spPr>
        <a:xfrm>
          <a:off x="442434" y="3653153"/>
          <a:ext cx="205606" cy="748538"/>
        </a:xfrm>
        <a:custGeom>
          <a:avLst/>
          <a:gdLst/>
          <a:ahLst/>
          <a:cxnLst/>
          <a:rect l="0" t="0" r="0" b="0"/>
          <a:pathLst>
            <a:path>
              <a:moveTo>
                <a:pt x="205606" y="0"/>
              </a:moveTo>
              <a:lnTo>
                <a:pt x="0" y="74853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0DF28A5-0A46-425B-82B5-0C88665BDB2D}">
      <dsp:nvSpPr>
        <dsp:cNvPr id="0" name=""/>
        <dsp:cNvSpPr/>
      </dsp:nvSpPr>
      <dsp:spPr>
        <a:xfrm>
          <a:off x="1389815" y="1064949"/>
          <a:ext cx="3863809" cy="2097039"/>
        </a:xfrm>
        <a:custGeom>
          <a:avLst/>
          <a:gdLst/>
          <a:ahLst/>
          <a:cxnLst/>
          <a:rect l="0" t="0" r="0" b="0"/>
          <a:pathLst>
            <a:path>
              <a:moveTo>
                <a:pt x="3863809" y="0"/>
              </a:moveTo>
              <a:lnTo>
                <a:pt x="3863809" y="1940067"/>
              </a:lnTo>
              <a:lnTo>
                <a:pt x="0" y="1940067"/>
              </a:lnTo>
              <a:lnTo>
                <a:pt x="0" y="209703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C0DDC23-FA76-425D-88C3-EDA76F94DA05}">
      <dsp:nvSpPr>
        <dsp:cNvPr id="0" name=""/>
        <dsp:cNvSpPr/>
      </dsp:nvSpPr>
      <dsp:spPr>
        <a:xfrm>
          <a:off x="2707878" y="623529"/>
          <a:ext cx="5091493" cy="44141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核心要义：</a:t>
          </a:r>
          <a:r>
            <a:rPr lang="zh-CN" altLang="en-US" sz="2000" b="1" kern="1200" dirty="0">
              <a:solidFill>
                <a:srgbClr val="C00000"/>
              </a:solidFill>
              <a:latin typeface="等线" panose="02010600030101010101" pitchFamily="2" charset="-122"/>
              <a:ea typeface="等线" panose="02010600030101010101" pitchFamily="2" charset="-122"/>
            </a:rPr>
            <a:t>坚持和发展中国特色社会主义</a:t>
          </a:r>
        </a:p>
      </dsp:txBody>
      <dsp:txXfrm>
        <a:off x="2707878" y="623529"/>
        <a:ext cx="5091493" cy="441419"/>
      </dsp:txXfrm>
    </dsp:sp>
    <dsp:sp modelId="{43F5D7D0-4CBA-4FD8-8B58-B6F14996D2A5}">
      <dsp:nvSpPr>
        <dsp:cNvPr id="0" name=""/>
        <dsp:cNvSpPr/>
      </dsp:nvSpPr>
      <dsp:spPr>
        <a:xfrm>
          <a:off x="462597"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全面深化改革</a:t>
          </a:r>
        </a:p>
      </dsp:txBody>
      <dsp:txXfrm>
        <a:off x="462597" y="3161988"/>
        <a:ext cx="1854435" cy="491164"/>
      </dsp:txXfrm>
    </dsp:sp>
    <dsp:sp modelId="{F9DF42C0-E152-48AD-A234-6249EE2A59B3}">
      <dsp:nvSpPr>
        <dsp:cNvPr id="0" name=""/>
        <dsp:cNvSpPr/>
      </dsp:nvSpPr>
      <dsp:spPr>
        <a:xfrm>
          <a:off x="442434"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solidFill>
                <a:srgbClr val="C00000"/>
              </a:solidFill>
              <a:latin typeface="等线" panose="02010600030101010101" pitchFamily="2" charset="-122"/>
              <a:ea typeface="等线" panose="02010600030101010101" pitchFamily="2" charset="-122"/>
            </a:rPr>
            <a:t>完善和发展</a:t>
          </a:r>
          <a:r>
            <a:rPr lang="zh-CN" altLang="en-US" sz="1800" b="0" kern="1200" dirty="0">
              <a:latin typeface="等线" panose="02010600030101010101" pitchFamily="2" charset="-122"/>
              <a:ea typeface="等线" panose="02010600030101010101" pitchFamily="2" charset="-122"/>
            </a:rPr>
            <a:t>中国特色社会主义制度、</a:t>
          </a:r>
          <a:r>
            <a:rPr lang="zh-CN" altLang="en-US" sz="1800" b="0" kern="1200" dirty="0">
              <a:solidFill>
                <a:srgbClr val="C00000"/>
              </a:solidFill>
              <a:latin typeface="等线" panose="02010600030101010101" pitchFamily="2" charset="-122"/>
              <a:ea typeface="等线" panose="02010600030101010101" pitchFamily="2" charset="-122"/>
            </a:rPr>
            <a:t>推进</a:t>
          </a:r>
          <a:r>
            <a:rPr lang="zh-CN" altLang="en-US" sz="1800" b="0" kern="1200" dirty="0">
              <a:latin typeface="等线" panose="02010600030101010101" pitchFamily="2" charset="-122"/>
              <a:ea typeface="等线" panose="02010600030101010101" pitchFamily="2" charset="-122"/>
            </a:rPr>
            <a:t>国家治理体系和治理能力现代化</a:t>
          </a:r>
        </a:p>
      </dsp:txBody>
      <dsp:txXfrm>
        <a:off x="442434" y="3848612"/>
        <a:ext cx="2248643" cy="1106158"/>
      </dsp:txXfrm>
    </dsp:sp>
    <dsp:sp modelId="{204D8920-AA0D-4356-96BB-FB725D23DDE8}">
      <dsp:nvSpPr>
        <dsp:cNvPr id="0" name=""/>
        <dsp:cNvSpPr/>
      </dsp:nvSpPr>
      <dsp:spPr>
        <a:xfrm>
          <a:off x="2954701" y="3161988"/>
          <a:ext cx="2136371"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全面推进依法治国</a:t>
          </a:r>
        </a:p>
      </dsp:txBody>
      <dsp:txXfrm>
        <a:off x="2954701" y="3161988"/>
        <a:ext cx="2136371" cy="491164"/>
      </dsp:txXfrm>
    </dsp:sp>
    <dsp:sp modelId="{8B085831-A611-4354-A355-24216F7408D4}">
      <dsp:nvSpPr>
        <dsp:cNvPr id="0" name=""/>
        <dsp:cNvSpPr/>
      </dsp:nvSpPr>
      <dsp:spPr>
        <a:xfrm>
          <a:off x="3005022"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建设中国特色社会主义</a:t>
          </a:r>
          <a:r>
            <a:rPr lang="zh-CN" altLang="en-US" sz="1800" b="0" kern="1200" dirty="0">
              <a:solidFill>
                <a:srgbClr val="C00000"/>
              </a:solidFill>
              <a:latin typeface="等线" panose="02010600030101010101" pitchFamily="2" charset="-122"/>
              <a:ea typeface="等线" panose="02010600030101010101" pitchFamily="2" charset="-122"/>
            </a:rPr>
            <a:t>法治</a:t>
          </a:r>
          <a:r>
            <a:rPr lang="zh-CN" altLang="en-US" sz="1800" b="0" kern="1200" dirty="0">
              <a:latin typeface="等线" panose="02010600030101010101" pitchFamily="2" charset="-122"/>
              <a:ea typeface="等线" panose="02010600030101010101" pitchFamily="2" charset="-122"/>
            </a:rPr>
            <a:t>体系、建设社会主义法治国家</a:t>
          </a:r>
        </a:p>
      </dsp:txBody>
      <dsp:txXfrm>
        <a:off x="3005022" y="3848612"/>
        <a:ext cx="2248643" cy="1106158"/>
      </dsp:txXfrm>
    </dsp:sp>
    <dsp:sp modelId="{E815A757-A369-4769-8303-B36584D594E0}">
      <dsp:nvSpPr>
        <dsp:cNvPr id="0" name=""/>
        <dsp:cNvSpPr/>
      </dsp:nvSpPr>
      <dsp:spPr>
        <a:xfrm>
          <a:off x="5587773"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新时代强军目标</a:t>
          </a:r>
        </a:p>
      </dsp:txBody>
      <dsp:txXfrm>
        <a:off x="5587773" y="3161988"/>
        <a:ext cx="1854435" cy="491164"/>
      </dsp:txXfrm>
    </dsp:sp>
    <dsp:sp modelId="{57906D38-BB59-4387-B90F-E96EEDC7589C}">
      <dsp:nvSpPr>
        <dsp:cNvPr id="0" name=""/>
        <dsp:cNvSpPr/>
      </dsp:nvSpPr>
      <dsp:spPr>
        <a:xfrm>
          <a:off x="5567609"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建设一支听党指挥、能打胜仗、作风优良的</a:t>
          </a:r>
          <a:r>
            <a:rPr lang="zh-CN" altLang="en-US" sz="1800" b="0" kern="1200" dirty="0">
              <a:solidFill>
                <a:srgbClr val="C00000"/>
              </a:solidFill>
              <a:latin typeface="等线" panose="02010600030101010101" pitchFamily="2" charset="-122"/>
              <a:ea typeface="等线" panose="02010600030101010101" pitchFamily="2" charset="-122"/>
            </a:rPr>
            <a:t>人民军队</a:t>
          </a:r>
        </a:p>
      </dsp:txBody>
      <dsp:txXfrm>
        <a:off x="5567609" y="3848612"/>
        <a:ext cx="2248643" cy="1106158"/>
      </dsp:txXfrm>
    </dsp:sp>
    <dsp:sp modelId="{7EE0D34E-2757-4987-93C0-B1369F0B12D2}">
      <dsp:nvSpPr>
        <dsp:cNvPr id="0" name=""/>
        <dsp:cNvSpPr/>
      </dsp:nvSpPr>
      <dsp:spPr>
        <a:xfrm>
          <a:off x="8150360" y="3161988"/>
          <a:ext cx="1854435" cy="49116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大国外交</a:t>
          </a:r>
        </a:p>
      </dsp:txBody>
      <dsp:txXfrm>
        <a:off x="8150360" y="3161988"/>
        <a:ext cx="1854435" cy="491164"/>
      </dsp:txXfrm>
    </dsp:sp>
    <dsp:sp modelId="{B402D3E9-7DCF-46A1-8732-B2A45AF92E35}">
      <dsp:nvSpPr>
        <dsp:cNvPr id="0" name=""/>
        <dsp:cNvSpPr/>
      </dsp:nvSpPr>
      <dsp:spPr>
        <a:xfrm>
          <a:off x="8130197" y="3848612"/>
          <a:ext cx="2248643" cy="110615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lvl="0" algn="ctr" defTabSz="800100">
            <a:lnSpc>
              <a:spcPct val="90000"/>
            </a:lnSpc>
            <a:spcBef>
              <a:spcPct val="0"/>
            </a:spcBef>
            <a:spcAft>
              <a:spcPct val="35000"/>
            </a:spcAft>
          </a:pPr>
          <a:r>
            <a:rPr lang="zh-CN" altLang="en-US" sz="1800" b="0" kern="1200" dirty="0">
              <a:latin typeface="等线" panose="02010600030101010101" pitchFamily="2" charset="-122"/>
              <a:ea typeface="等线" panose="02010600030101010101" pitchFamily="2" charset="-122"/>
            </a:rPr>
            <a:t>构建新型</a:t>
          </a:r>
          <a:r>
            <a:rPr lang="zh-CN" altLang="en-US" sz="1800" b="0" kern="1200" dirty="0">
              <a:solidFill>
                <a:srgbClr val="C00000"/>
              </a:solidFill>
              <a:latin typeface="等线" panose="02010600030101010101" pitchFamily="2" charset="-122"/>
              <a:ea typeface="等线" panose="02010600030101010101" pitchFamily="2" charset="-122"/>
            </a:rPr>
            <a:t>国际</a:t>
          </a:r>
          <a:r>
            <a:rPr lang="zh-CN" altLang="en-US" sz="1800" b="0" kern="1200" dirty="0">
              <a:latin typeface="等线" panose="02010600030101010101" pitchFamily="2" charset="-122"/>
              <a:ea typeface="等线" panose="02010600030101010101" pitchFamily="2" charset="-122"/>
            </a:rPr>
            <a:t>关系，推动构建</a:t>
          </a:r>
          <a:r>
            <a:rPr lang="zh-CN" altLang="en-US" sz="1800" b="0" kern="1200" dirty="0">
              <a:solidFill>
                <a:prstClr val="black">
                  <a:hueOff val="0"/>
                  <a:satOff val="0"/>
                  <a:lumOff val="0"/>
                  <a:alphaOff val="0"/>
                </a:prstClr>
              </a:solidFill>
              <a:latin typeface="等线" panose="02010600030101010101" pitchFamily="2" charset="-122"/>
              <a:ea typeface="等线" panose="02010600030101010101" pitchFamily="2" charset="-122"/>
              <a:cs typeface="+mn-cs"/>
            </a:rPr>
            <a:t>人类命运共同体</a:t>
          </a:r>
        </a:p>
      </dsp:txBody>
      <dsp:txXfrm>
        <a:off x="8130197" y="3848612"/>
        <a:ext cx="2248643" cy="1106158"/>
      </dsp:txXfrm>
    </dsp:sp>
    <dsp:sp modelId="{F555FD5E-62C7-417C-BF89-07432E0187CB}">
      <dsp:nvSpPr>
        <dsp:cNvPr id="0" name=""/>
        <dsp:cNvSpPr/>
      </dsp:nvSpPr>
      <dsp:spPr>
        <a:xfrm>
          <a:off x="2042683" y="1369306"/>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最本质的特征：</a:t>
          </a:r>
          <a:r>
            <a:rPr lang="zh-CN" altLang="en-US" sz="2000" b="1" kern="1200" dirty="0">
              <a:solidFill>
                <a:srgbClr val="C00000"/>
              </a:solidFill>
              <a:latin typeface="等线" panose="02010600030101010101" pitchFamily="2" charset="-122"/>
              <a:ea typeface="等线" panose="02010600030101010101" pitchFamily="2" charset="-122"/>
            </a:rPr>
            <a:t>党的领导</a:t>
          </a:r>
        </a:p>
      </dsp:txBody>
      <dsp:txXfrm>
        <a:off x="2042683" y="1369306"/>
        <a:ext cx="3049723" cy="461370"/>
      </dsp:txXfrm>
    </dsp:sp>
    <dsp:sp modelId="{D93BD6C8-6217-4C1A-890F-C2F99D9BB1AC}">
      <dsp:nvSpPr>
        <dsp:cNvPr id="0" name=""/>
        <dsp:cNvSpPr/>
      </dsp:nvSpPr>
      <dsp:spPr>
        <a:xfrm>
          <a:off x="5406351" y="1226248"/>
          <a:ext cx="3021543" cy="91229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主要矛盾：</a:t>
          </a:r>
          <a:r>
            <a:rPr lang="zh-CN" altLang="en-US" sz="2000" b="1" kern="1200" dirty="0">
              <a:solidFill>
                <a:srgbClr val="C00000"/>
              </a:solidFill>
              <a:latin typeface="等线" panose="02010600030101010101" pitchFamily="2" charset="-122"/>
              <a:ea typeface="等线" panose="02010600030101010101" pitchFamily="2" charset="-122"/>
            </a:rPr>
            <a:t>人民日益增长的美好生活需要和不平衡不充分发展之间的矛盾</a:t>
          </a:r>
        </a:p>
      </dsp:txBody>
      <dsp:txXfrm>
        <a:off x="5406351" y="1226248"/>
        <a:ext cx="3021543" cy="912290"/>
      </dsp:txXfrm>
    </dsp:sp>
    <dsp:sp modelId="{348467EF-D861-4641-942A-A7170B7CEBB3}">
      <dsp:nvSpPr>
        <dsp:cNvPr id="0" name=""/>
        <dsp:cNvSpPr/>
      </dsp:nvSpPr>
      <dsp:spPr>
        <a:xfrm>
          <a:off x="2043760" y="2319935"/>
          <a:ext cx="3049723" cy="46137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总布局：</a:t>
          </a:r>
          <a:r>
            <a:rPr lang="zh-CN" altLang="en-US" sz="2000" b="1" kern="1200" dirty="0">
              <a:solidFill>
                <a:srgbClr val="C00000"/>
              </a:solidFill>
              <a:latin typeface="等线" panose="02010600030101010101" pitchFamily="2" charset="-122"/>
              <a:ea typeface="等线" panose="02010600030101010101" pitchFamily="2" charset="-122"/>
            </a:rPr>
            <a:t>“五位一体”</a:t>
          </a:r>
        </a:p>
      </dsp:txBody>
      <dsp:txXfrm>
        <a:off x="2043760" y="2319935"/>
        <a:ext cx="3049723" cy="461370"/>
      </dsp:txXfrm>
    </dsp:sp>
    <dsp:sp modelId="{17F4D5C9-A4F4-4B58-9C31-0D60219817A9}">
      <dsp:nvSpPr>
        <dsp:cNvPr id="0" name=""/>
        <dsp:cNvSpPr/>
      </dsp:nvSpPr>
      <dsp:spPr>
        <a:xfrm>
          <a:off x="5410581" y="2306390"/>
          <a:ext cx="3053072" cy="49695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None/>
          </a:pPr>
          <a:r>
            <a:rPr lang="zh-CN" altLang="en-US" sz="2000" b="1" kern="1200" dirty="0">
              <a:latin typeface="等线" panose="02010600030101010101" pitchFamily="2" charset="-122"/>
              <a:ea typeface="等线" panose="02010600030101010101" pitchFamily="2" charset="-122"/>
            </a:rPr>
            <a:t>战略布局</a:t>
          </a:r>
          <a:r>
            <a:rPr lang="zh-CN" altLang="en-US" sz="2000" b="1" kern="1200" dirty="0">
              <a:solidFill>
                <a:srgbClr val="C00000"/>
              </a:solidFill>
              <a:latin typeface="等线" panose="02010600030101010101" pitchFamily="2" charset="-122"/>
              <a:ea typeface="等线" panose="02010600030101010101" pitchFamily="2" charset="-122"/>
            </a:rPr>
            <a:t>：“四个全面”</a:t>
          </a:r>
        </a:p>
      </dsp:txBody>
      <dsp:txXfrm>
        <a:off x="5410581" y="2306390"/>
        <a:ext cx="3053072" cy="496950"/>
      </dsp:txXfrm>
    </dsp:sp>
  </dsp:spTree>
</dsp:drawing>
</file>

<file path=ppt/diagrams/drawing3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B7F2C-02E0-49F5-B6AD-802A23550854}">
      <dsp:nvSpPr>
        <dsp:cNvPr id="0" name=""/>
        <dsp:cNvSpPr/>
      </dsp:nvSpPr>
      <dsp:spPr>
        <a:xfrm>
          <a:off x="9476203" y="1642385"/>
          <a:ext cx="213986" cy="2157421"/>
        </a:xfrm>
        <a:custGeom>
          <a:avLst/>
          <a:gdLst/>
          <a:ahLst/>
          <a:cxnLst/>
          <a:rect l="0" t="0" r="0" b="0"/>
          <a:pathLst>
            <a:path>
              <a:moveTo>
                <a:pt x="213986" y="0"/>
              </a:moveTo>
              <a:lnTo>
                <a:pt x="0" y="215742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47A500-3242-4ABB-98C1-C05EE0F002C2}">
      <dsp:nvSpPr>
        <dsp:cNvPr id="0" name=""/>
        <dsp:cNvSpPr/>
      </dsp:nvSpPr>
      <dsp:spPr>
        <a:xfrm>
          <a:off x="9476203" y="1642385"/>
          <a:ext cx="213986" cy="1240127"/>
        </a:xfrm>
        <a:custGeom>
          <a:avLst/>
          <a:gdLst/>
          <a:ahLst/>
          <a:cxnLst/>
          <a:rect l="0" t="0" r="0" b="0"/>
          <a:pathLst>
            <a:path>
              <a:moveTo>
                <a:pt x="213986" y="0"/>
              </a:moveTo>
              <a:lnTo>
                <a:pt x="0" y="124012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4DDA84-5BFD-4A97-AE9E-340AF564F914}">
      <dsp:nvSpPr>
        <dsp:cNvPr id="0" name=""/>
        <dsp:cNvSpPr/>
      </dsp:nvSpPr>
      <dsp:spPr>
        <a:xfrm>
          <a:off x="9476203" y="1642385"/>
          <a:ext cx="213986" cy="487571"/>
        </a:xfrm>
        <a:custGeom>
          <a:avLst/>
          <a:gdLst/>
          <a:ahLst/>
          <a:cxnLst/>
          <a:rect l="0" t="0" r="0" b="0"/>
          <a:pathLst>
            <a:path>
              <a:moveTo>
                <a:pt x="213986" y="0"/>
              </a:moveTo>
              <a:lnTo>
                <a:pt x="0" y="48757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41373B-F60E-4565-8BCB-F65F762DC954}">
      <dsp:nvSpPr>
        <dsp:cNvPr id="0" name=""/>
        <dsp:cNvSpPr/>
      </dsp:nvSpPr>
      <dsp:spPr>
        <a:xfrm>
          <a:off x="5540551" y="895537"/>
          <a:ext cx="5005585" cy="216879"/>
        </a:xfrm>
        <a:custGeom>
          <a:avLst/>
          <a:gdLst/>
          <a:ahLst/>
          <a:cxnLst/>
          <a:rect l="0" t="0" r="0" b="0"/>
          <a:pathLst>
            <a:path>
              <a:moveTo>
                <a:pt x="0" y="0"/>
              </a:moveTo>
              <a:lnTo>
                <a:pt x="0" y="105585"/>
              </a:lnTo>
              <a:lnTo>
                <a:pt x="5005585" y="105585"/>
              </a:lnTo>
              <a:lnTo>
                <a:pt x="5005585" y="21687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B895AA-86FA-4592-9514-4FF835A208DF}">
      <dsp:nvSpPr>
        <dsp:cNvPr id="0" name=""/>
        <dsp:cNvSpPr/>
      </dsp:nvSpPr>
      <dsp:spPr>
        <a:xfrm>
          <a:off x="6384841" y="1647441"/>
          <a:ext cx="320979" cy="2284208"/>
        </a:xfrm>
        <a:custGeom>
          <a:avLst/>
          <a:gdLst/>
          <a:ahLst/>
          <a:cxnLst/>
          <a:rect l="0" t="0" r="0" b="0"/>
          <a:pathLst>
            <a:path>
              <a:moveTo>
                <a:pt x="0" y="0"/>
              </a:moveTo>
              <a:lnTo>
                <a:pt x="0" y="2284208"/>
              </a:lnTo>
              <a:lnTo>
                <a:pt x="320979" y="228420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C26256-ABFF-485C-8C35-95DEE4B8D44A}">
      <dsp:nvSpPr>
        <dsp:cNvPr id="0" name=""/>
        <dsp:cNvSpPr/>
      </dsp:nvSpPr>
      <dsp:spPr>
        <a:xfrm>
          <a:off x="6384841" y="1647441"/>
          <a:ext cx="320979" cy="1491743"/>
        </a:xfrm>
        <a:custGeom>
          <a:avLst/>
          <a:gdLst/>
          <a:ahLst/>
          <a:cxnLst/>
          <a:rect l="0" t="0" r="0" b="0"/>
          <a:pathLst>
            <a:path>
              <a:moveTo>
                <a:pt x="0" y="0"/>
              </a:moveTo>
              <a:lnTo>
                <a:pt x="0" y="1491743"/>
              </a:lnTo>
              <a:lnTo>
                <a:pt x="320979" y="1491743"/>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F420E-302E-4714-92C3-5D4D6421EE90}">
      <dsp:nvSpPr>
        <dsp:cNvPr id="0" name=""/>
        <dsp:cNvSpPr/>
      </dsp:nvSpPr>
      <dsp:spPr>
        <a:xfrm>
          <a:off x="6384841" y="1647441"/>
          <a:ext cx="320979" cy="585348"/>
        </a:xfrm>
        <a:custGeom>
          <a:avLst/>
          <a:gdLst/>
          <a:ahLst/>
          <a:cxnLst/>
          <a:rect l="0" t="0" r="0" b="0"/>
          <a:pathLst>
            <a:path>
              <a:moveTo>
                <a:pt x="0" y="0"/>
              </a:moveTo>
              <a:lnTo>
                <a:pt x="0" y="585348"/>
              </a:lnTo>
              <a:lnTo>
                <a:pt x="320979" y="58534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E9528-C05B-4CAB-B186-D0803266699A}">
      <dsp:nvSpPr>
        <dsp:cNvPr id="0" name=""/>
        <dsp:cNvSpPr/>
      </dsp:nvSpPr>
      <dsp:spPr>
        <a:xfrm>
          <a:off x="5540551" y="895537"/>
          <a:ext cx="1700235" cy="221935"/>
        </a:xfrm>
        <a:custGeom>
          <a:avLst/>
          <a:gdLst/>
          <a:ahLst/>
          <a:cxnLst/>
          <a:rect l="0" t="0" r="0" b="0"/>
          <a:pathLst>
            <a:path>
              <a:moveTo>
                <a:pt x="0" y="0"/>
              </a:moveTo>
              <a:lnTo>
                <a:pt x="0" y="110641"/>
              </a:lnTo>
              <a:lnTo>
                <a:pt x="1700235" y="110641"/>
              </a:lnTo>
              <a:lnTo>
                <a:pt x="1700235" y="22193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88BAF-92A1-4D08-B3D4-2608724C73D2}">
      <dsp:nvSpPr>
        <dsp:cNvPr id="0" name=""/>
        <dsp:cNvSpPr/>
      </dsp:nvSpPr>
      <dsp:spPr>
        <a:xfrm>
          <a:off x="2469705" y="1667203"/>
          <a:ext cx="320979" cy="2745239"/>
        </a:xfrm>
        <a:custGeom>
          <a:avLst/>
          <a:gdLst/>
          <a:ahLst/>
          <a:cxnLst/>
          <a:rect l="0" t="0" r="0" b="0"/>
          <a:pathLst>
            <a:path>
              <a:moveTo>
                <a:pt x="0" y="0"/>
              </a:moveTo>
              <a:lnTo>
                <a:pt x="0" y="2745239"/>
              </a:lnTo>
              <a:lnTo>
                <a:pt x="320979" y="274523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78CA56-AB35-4643-9C72-349D14B89979}">
      <dsp:nvSpPr>
        <dsp:cNvPr id="0" name=""/>
        <dsp:cNvSpPr/>
      </dsp:nvSpPr>
      <dsp:spPr>
        <a:xfrm>
          <a:off x="2469705" y="1667203"/>
          <a:ext cx="320979" cy="1992683"/>
        </a:xfrm>
        <a:custGeom>
          <a:avLst/>
          <a:gdLst/>
          <a:ahLst/>
          <a:cxnLst/>
          <a:rect l="0" t="0" r="0" b="0"/>
          <a:pathLst>
            <a:path>
              <a:moveTo>
                <a:pt x="0" y="0"/>
              </a:moveTo>
              <a:lnTo>
                <a:pt x="0" y="1992683"/>
              </a:lnTo>
              <a:lnTo>
                <a:pt x="320979" y="1992683"/>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C02ABA-67BB-4B5F-8E96-462B1277135E}">
      <dsp:nvSpPr>
        <dsp:cNvPr id="0" name=""/>
        <dsp:cNvSpPr/>
      </dsp:nvSpPr>
      <dsp:spPr>
        <a:xfrm>
          <a:off x="2469705" y="1667203"/>
          <a:ext cx="320979" cy="1240127"/>
        </a:xfrm>
        <a:custGeom>
          <a:avLst/>
          <a:gdLst/>
          <a:ahLst/>
          <a:cxnLst/>
          <a:rect l="0" t="0" r="0" b="0"/>
          <a:pathLst>
            <a:path>
              <a:moveTo>
                <a:pt x="0" y="0"/>
              </a:moveTo>
              <a:lnTo>
                <a:pt x="0" y="1240127"/>
              </a:lnTo>
              <a:lnTo>
                <a:pt x="320979" y="124012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BA085-D580-4DA5-B089-EFA4B3F678C6}">
      <dsp:nvSpPr>
        <dsp:cNvPr id="0" name=""/>
        <dsp:cNvSpPr/>
      </dsp:nvSpPr>
      <dsp:spPr>
        <a:xfrm>
          <a:off x="2469705" y="1667203"/>
          <a:ext cx="320979" cy="487571"/>
        </a:xfrm>
        <a:custGeom>
          <a:avLst/>
          <a:gdLst/>
          <a:ahLst/>
          <a:cxnLst/>
          <a:rect l="0" t="0" r="0" b="0"/>
          <a:pathLst>
            <a:path>
              <a:moveTo>
                <a:pt x="0" y="0"/>
              </a:moveTo>
              <a:lnTo>
                <a:pt x="0" y="487571"/>
              </a:lnTo>
              <a:lnTo>
                <a:pt x="320979" y="48757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4B00E9-2492-466A-9D61-08B133C57CA5}">
      <dsp:nvSpPr>
        <dsp:cNvPr id="0" name=""/>
        <dsp:cNvSpPr/>
      </dsp:nvSpPr>
      <dsp:spPr>
        <a:xfrm>
          <a:off x="3325652" y="895537"/>
          <a:ext cx="2214899" cy="241697"/>
        </a:xfrm>
        <a:custGeom>
          <a:avLst/>
          <a:gdLst/>
          <a:ahLst/>
          <a:cxnLst/>
          <a:rect l="0" t="0" r="0" b="0"/>
          <a:pathLst>
            <a:path>
              <a:moveTo>
                <a:pt x="2214899" y="0"/>
              </a:moveTo>
              <a:lnTo>
                <a:pt x="2214899" y="130404"/>
              </a:lnTo>
              <a:lnTo>
                <a:pt x="0" y="130404"/>
              </a:lnTo>
              <a:lnTo>
                <a:pt x="0" y="241697"/>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245CA-4F19-424D-A722-E8945FD97373}">
      <dsp:nvSpPr>
        <dsp:cNvPr id="0" name=""/>
        <dsp:cNvSpPr/>
      </dsp:nvSpPr>
      <dsp:spPr>
        <a:xfrm>
          <a:off x="0" y="1648093"/>
          <a:ext cx="213986" cy="2320760"/>
        </a:xfrm>
        <a:custGeom>
          <a:avLst/>
          <a:gdLst/>
          <a:ahLst/>
          <a:cxnLst/>
          <a:rect l="0" t="0" r="0" b="0"/>
          <a:pathLst>
            <a:path>
              <a:moveTo>
                <a:pt x="213986" y="0"/>
              </a:moveTo>
              <a:lnTo>
                <a:pt x="0" y="2320760"/>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8EAF37-9EE2-4E63-849D-77DE6A3CCC39}">
      <dsp:nvSpPr>
        <dsp:cNvPr id="0" name=""/>
        <dsp:cNvSpPr/>
      </dsp:nvSpPr>
      <dsp:spPr>
        <a:xfrm>
          <a:off x="0" y="1648093"/>
          <a:ext cx="213986" cy="1436973"/>
        </a:xfrm>
        <a:custGeom>
          <a:avLst/>
          <a:gdLst/>
          <a:ahLst/>
          <a:cxnLst/>
          <a:rect l="0" t="0" r="0" b="0"/>
          <a:pathLst>
            <a:path>
              <a:moveTo>
                <a:pt x="213986" y="0"/>
              </a:moveTo>
              <a:lnTo>
                <a:pt x="0" y="1436973"/>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3FA97B-4AE7-4C68-A1F5-F46685C2BFB1}">
      <dsp:nvSpPr>
        <dsp:cNvPr id="0" name=""/>
        <dsp:cNvSpPr/>
      </dsp:nvSpPr>
      <dsp:spPr>
        <a:xfrm>
          <a:off x="0" y="1648093"/>
          <a:ext cx="213986" cy="553186"/>
        </a:xfrm>
        <a:custGeom>
          <a:avLst/>
          <a:gdLst/>
          <a:ahLst/>
          <a:cxnLst/>
          <a:rect l="0" t="0" r="0" b="0"/>
          <a:pathLst>
            <a:path>
              <a:moveTo>
                <a:pt x="213986" y="0"/>
              </a:moveTo>
              <a:lnTo>
                <a:pt x="0" y="55318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CB74DB-0242-4839-82A1-DCED10159652}">
      <dsp:nvSpPr>
        <dsp:cNvPr id="0" name=""/>
        <dsp:cNvSpPr/>
      </dsp:nvSpPr>
      <dsp:spPr>
        <a:xfrm>
          <a:off x="1069933" y="895537"/>
          <a:ext cx="4470618" cy="222586"/>
        </a:xfrm>
        <a:custGeom>
          <a:avLst/>
          <a:gdLst/>
          <a:ahLst/>
          <a:cxnLst/>
          <a:rect l="0" t="0" r="0" b="0"/>
          <a:pathLst>
            <a:path>
              <a:moveTo>
                <a:pt x="4470618" y="0"/>
              </a:moveTo>
              <a:lnTo>
                <a:pt x="4470618" y="111293"/>
              </a:lnTo>
              <a:lnTo>
                <a:pt x="0" y="111293"/>
              </a:lnTo>
              <a:lnTo>
                <a:pt x="0" y="22258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19980B-5F33-467A-90E4-556FB8BAA5F1}">
      <dsp:nvSpPr>
        <dsp:cNvPr id="0" name=""/>
        <dsp:cNvSpPr/>
      </dsp:nvSpPr>
      <dsp:spPr>
        <a:xfrm>
          <a:off x="4470618" y="365567"/>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十四个坚持</a:t>
          </a:r>
        </a:p>
      </dsp:txBody>
      <dsp:txXfrm>
        <a:off x="4470618" y="365567"/>
        <a:ext cx="2139866" cy="529969"/>
      </dsp:txXfrm>
    </dsp:sp>
    <dsp:sp modelId="{176EEA0D-84AC-4CAD-A6EF-27F199D8E4AE}">
      <dsp:nvSpPr>
        <dsp:cNvPr id="0" name=""/>
        <dsp:cNvSpPr/>
      </dsp:nvSpPr>
      <dsp:spPr>
        <a:xfrm>
          <a:off x="0" y="1118123"/>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党</a:t>
          </a:r>
        </a:p>
      </dsp:txBody>
      <dsp:txXfrm>
        <a:off x="0" y="1118123"/>
        <a:ext cx="2139866" cy="529969"/>
      </dsp:txXfrm>
    </dsp:sp>
    <dsp:sp modelId="{AB7CD845-9A27-49F9-8751-F6E3275F2263}">
      <dsp:nvSpPr>
        <dsp:cNvPr id="0" name=""/>
        <dsp:cNvSpPr/>
      </dsp:nvSpPr>
      <dsp:spPr>
        <a:xfrm>
          <a:off x="0" y="1870679"/>
          <a:ext cx="2388686" cy="66119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0" y="1870679"/>
        <a:ext cx="2388686" cy="661199"/>
      </dsp:txXfrm>
    </dsp:sp>
    <dsp:sp modelId="{DBA108E7-B2B6-4EDD-805A-D6957AEB5DC7}">
      <dsp:nvSpPr>
        <dsp:cNvPr id="0" name=""/>
        <dsp:cNvSpPr/>
      </dsp:nvSpPr>
      <dsp:spPr>
        <a:xfrm>
          <a:off x="0" y="2754466"/>
          <a:ext cx="2388686" cy="66119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0" y="2754466"/>
        <a:ext cx="2388686" cy="661199"/>
      </dsp:txXfrm>
    </dsp:sp>
    <dsp:sp modelId="{BB8FE11E-6DAF-44CF-93F8-590E81F146A6}">
      <dsp:nvSpPr>
        <dsp:cNvPr id="0" name=""/>
        <dsp:cNvSpPr/>
      </dsp:nvSpPr>
      <dsp:spPr>
        <a:xfrm>
          <a:off x="0" y="3638253"/>
          <a:ext cx="2388686" cy="66119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0" y="3638253"/>
        <a:ext cx="2388686" cy="661199"/>
      </dsp:txXfrm>
    </dsp:sp>
    <dsp:sp modelId="{34CB506A-510C-41E9-83F3-6BB4D5D7C9E1}">
      <dsp:nvSpPr>
        <dsp:cNvPr id="0" name=""/>
        <dsp:cNvSpPr/>
      </dsp:nvSpPr>
      <dsp:spPr>
        <a:xfrm>
          <a:off x="2255718" y="1137234"/>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人</a:t>
          </a:r>
        </a:p>
      </dsp:txBody>
      <dsp:txXfrm>
        <a:off x="2255718" y="1137234"/>
        <a:ext cx="2139866" cy="529969"/>
      </dsp:txXfrm>
    </dsp:sp>
    <dsp:sp modelId="{0EFF19B7-049F-46FD-A1DC-34B088EA2F1A}">
      <dsp:nvSpPr>
        <dsp:cNvPr id="0" name=""/>
        <dsp:cNvSpPr/>
      </dsp:nvSpPr>
      <dsp:spPr>
        <a:xfrm>
          <a:off x="2790685" y="1889790"/>
          <a:ext cx="341540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790685" y="1889790"/>
        <a:ext cx="3415406" cy="529969"/>
      </dsp:txXfrm>
    </dsp:sp>
    <dsp:sp modelId="{68A82D34-C686-4923-BD27-DF69C118865F}">
      <dsp:nvSpPr>
        <dsp:cNvPr id="0" name=""/>
        <dsp:cNvSpPr/>
      </dsp:nvSpPr>
      <dsp:spPr>
        <a:xfrm>
          <a:off x="2790685" y="2642346"/>
          <a:ext cx="341540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790685" y="2642346"/>
        <a:ext cx="3415406" cy="529969"/>
      </dsp:txXfrm>
    </dsp:sp>
    <dsp:sp modelId="{599027E9-05C5-48DC-BFB1-E9B5BC1F8ECE}">
      <dsp:nvSpPr>
        <dsp:cNvPr id="0" name=""/>
        <dsp:cNvSpPr/>
      </dsp:nvSpPr>
      <dsp:spPr>
        <a:xfrm>
          <a:off x="2790685" y="3394902"/>
          <a:ext cx="341540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2790685" y="3394902"/>
        <a:ext cx="3415406" cy="529969"/>
      </dsp:txXfrm>
    </dsp:sp>
    <dsp:sp modelId="{AA46B281-56F5-43B8-AF73-7BB908E53DA8}">
      <dsp:nvSpPr>
        <dsp:cNvPr id="0" name=""/>
        <dsp:cNvSpPr/>
      </dsp:nvSpPr>
      <dsp:spPr>
        <a:xfrm>
          <a:off x="2790685" y="4147458"/>
          <a:ext cx="341540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790685" y="4147458"/>
        <a:ext cx="3415406" cy="529969"/>
      </dsp:txXfrm>
    </dsp:sp>
    <dsp:sp modelId="{2AD6B935-B19B-406F-B83C-0B40F615846E}">
      <dsp:nvSpPr>
        <dsp:cNvPr id="0" name=""/>
        <dsp:cNvSpPr/>
      </dsp:nvSpPr>
      <dsp:spPr>
        <a:xfrm>
          <a:off x="6170854" y="1117472"/>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国</a:t>
          </a:r>
        </a:p>
      </dsp:txBody>
      <dsp:txXfrm>
        <a:off x="6170854" y="1117472"/>
        <a:ext cx="2139866" cy="529969"/>
      </dsp:txXfrm>
    </dsp:sp>
    <dsp:sp modelId="{8C719717-4300-427E-9C16-C6A823E72CB5}">
      <dsp:nvSpPr>
        <dsp:cNvPr id="0" name=""/>
        <dsp:cNvSpPr/>
      </dsp:nvSpPr>
      <dsp:spPr>
        <a:xfrm>
          <a:off x="6705821" y="1870028"/>
          <a:ext cx="2458865" cy="72552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6705821" y="1870028"/>
        <a:ext cx="2458865" cy="725522"/>
      </dsp:txXfrm>
    </dsp:sp>
    <dsp:sp modelId="{86212BF7-00E1-42A0-BD3C-C5C425F12FED}">
      <dsp:nvSpPr>
        <dsp:cNvPr id="0" name=""/>
        <dsp:cNvSpPr/>
      </dsp:nvSpPr>
      <dsp:spPr>
        <a:xfrm>
          <a:off x="6705821" y="2818137"/>
          <a:ext cx="2458865" cy="64209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5821" y="2818137"/>
        <a:ext cx="2458865" cy="642094"/>
      </dsp:txXfrm>
    </dsp:sp>
    <dsp:sp modelId="{4510A118-79FE-4407-B7DC-CDA4BB0A546B}">
      <dsp:nvSpPr>
        <dsp:cNvPr id="0" name=""/>
        <dsp:cNvSpPr/>
      </dsp:nvSpPr>
      <dsp:spPr>
        <a:xfrm>
          <a:off x="6705821" y="3666665"/>
          <a:ext cx="2458865"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5821" y="3666665"/>
        <a:ext cx="2458865" cy="529969"/>
      </dsp:txXfrm>
    </dsp:sp>
    <dsp:sp modelId="{0B2E6BBB-27DB-4110-867D-F85BFC3DC33B}">
      <dsp:nvSpPr>
        <dsp:cNvPr id="0" name=""/>
        <dsp:cNvSpPr/>
      </dsp:nvSpPr>
      <dsp:spPr>
        <a:xfrm>
          <a:off x="9476203" y="1112416"/>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革新</a:t>
          </a:r>
        </a:p>
      </dsp:txBody>
      <dsp:txXfrm>
        <a:off x="9476203" y="1112416"/>
        <a:ext cx="2139866" cy="529969"/>
      </dsp:txXfrm>
    </dsp:sp>
    <dsp:sp modelId="{92F457D9-D1D8-4377-A1BB-ABD039DF7047}">
      <dsp:nvSpPr>
        <dsp:cNvPr id="0" name=""/>
        <dsp:cNvSpPr/>
      </dsp:nvSpPr>
      <dsp:spPr>
        <a:xfrm>
          <a:off x="9476203" y="1864972"/>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9476203" y="1864972"/>
        <a:ext cx="2139866" cy="529969"/>
      </dsp:txXfrm>
    </dsp:sp>
    <dsp:sp modelId="{DDFA0229-529F-43E0-BE74-D9AB8DF5E855}">
      <dsp:nvSpPr>
        <dsp:cNvPr id="0" name=""/>
        <dsp:cNvSpPr/>
      </dsp:nvSpPr>
      <dsp:spPr>
        <a:xfrm>
          <a:off x="9476203" y="2617528"/>
          <a:ext cx="2139866" cy="52996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76203" y="2617528"/>
        <a:ext cx="2139866" cy="529969"/>
      </dsp:txXfrm>
    </dsp:sp>
    <dsp:sp modelId="{72798C04-A9B2-47B3-B99A-F310D9998983}">
      <dsp:nvSpPr>
        <dsp:cNvPr id="0" name=""/>
        <dsp:cNvSpPr/>
      </dsp:nvSpPr>
      <dsp:spPr>
        <a:xfrm>
          <a:off x="9476203" y="3370084"/>
          <a:ext cx="2139866" cy="85944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76203" y="3370084"/>
        <a:ext cx="2139866" cy="859445"/>
      </dsp:txXfrm>
    </dsp:sp>
  </dsp:spTree>
</dsp:drawing>
</file>

<file path=ppt/diagrams/drawing3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B7F2C-02E0-49F5-B6AD-802A23550854}">
      <dsp:nvSpPr>
        <dsp:cNvPr id="0" name=""/>
        <dsp:cNvSpPr/>
      </dsp:nvSpPr>
      <dsp:spPr>
        <a:xfrm>
          <a:off x="9486938" y="1272357"/>
          <a:ext cx="212913" cy="2146598"/>
        </a:xfrm>
        <a:custGeom>
          <a:avLst/>
          <a:gdLst/>
          <a:ahLst/>
          <a:cxnLst/>
          <a:rect l="0" t="0" r="0" b="0"/>
          <a:pathLst>
            <a:path>
              <a:moveTo>
                <a:pt x="212913" y="0"/>
              </a:moveTo>
              <a:lnTo>
                <a:pt x="0" y="214659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47A500-3242-4ABB-98C1-C05EE0F002C2}">
      <dsp:nvSpPr>
        <dsp:cNvPr id="0" name=""/>
        <dsp:cNvSpPr/>
      </dsp:nvSpPr>
      <dsp:spPr>
        <a:xfrm>
          <a:off x="9486938" y="1272357"/>
          <a:ext cx="212913" cy="1233906"/>
        </a:xfrm>
        <a:custGeom>
          <a:avLst/>
          <a:gdLst/>
          <a:ahLst/>
          <a:cxnLst/>
          <a:rect l="0" t="0" r="0" b="0"/>
          <a:pathLst>
            <a:path>
              <a:moveTo>
                <a:pt x="212913" y="0"/>
              </a:moveTo>
              <a:lnTo>
                <a:pt x="0"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4DDA84-5BFD-4A97-AE9E-340AF564F914}">
      <dsp:nvSpPr>
        <dsp:cNvPr id="0" name=""/>
        <dsp:cNvSpPr/>
      </dsp:nvSpPr>
      <dsp:spPr>
        <a:xfrm>
          <a:off x="9486938" y="1272357"/>
          <a:ext cx="212913" cy="485125"/>
        </a:xfrm>
        <a:custGeom>
          <a:avLst/>
          <a:gdLst/>
          <a:ahLst/>
          <a:cxnLst/>
          <a:rect l="0" t="0" r="0" b="0"/>
          <a:pathLst>
            <a:path>
              <a:moveTo>
                <a:pt x="212913" y="0"/>
              </a:moveTo>
              <a:lnTo>
                <a:pt x="0"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41373B-F60E-4565-8BCB-F65F762DC954}">
      <dsp:nvSpPr>
        <dsp:cNvPr id="0" name=""/>
        <dsp:cNvSpPr/>
      </dsp:nvSpPr>
      <dsp:spPr>
        <a:xfrm>
          <a:off x="5541893" y="529255"/>
          <a:ext cx="5009610" cy="215791"/>
        </a:xfrm>
        <a:custGeom>
          <a:avLst/>
          <a:gdLst/>
          <a:ahLst/>
          <a:cxnLst/>
          <a:rect l="0" t="0" r="0" b="0"/>
          <a:pathLst>
            <a:path>
              <a:moveTo>
                <a:pt x="0" y="0"/>
              </a:moveTo>
              <a:lnTo>
                <a:pt x="0" y="105056"/>
              </a:lnTo>
              <a:lnTo>
                <a:pt x="5009610" y="105056"/>
              </a:lnTo>
              <a:lnTo>
                <a:pt x="5009610" y="2157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B895AA-86FA-4592-9514-4FF835A208DF}">
      <dsp:nvSpPr>
        <dsp:cNvPr id="0" name=""/>
        <dsp:cNvSpPr/>
      </dsp:nvSpPr>
      <dsp:spPr>
        <a:xfrm>
          <a:off x="6381947" y="1277387"/>
          <a:ext cx="319369" cy="2272749"/>
        </a:xfrm>
        <a:custGeom>
          <a:avLst/>
          <a:gdLst/>
          <a:ahLst/>
          <a:cxnLst/>
          <a:rect l="0" t="0" r="0" b="0"/>
          <a:pathLst>
            <a:path>
              <a:moveTo>
                <a:pt x="0" y="0"/>
              </a:moveTo>
              <a:lnTo>
                <a:pt x="0" y="2272749"/>
              </a:lnTo>
              <a:lnTo>
                <a:pt x="319369" y="227274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C26256-ABFF-485C-8C35-95DEE4B8D44A}">
      <dsp:nvSpPr>
        <dsp:cNvPr id="0" name=""/>
        <dsp:cNvSpPr/>
      </dsp:nvSpPr>
      <dsp:spPr>
        <a:xfrm>
          <a:off x="6381947" y="1277387"/>
          <a:ext cx="319369" cy="1484259"/>
        </a:xfrm>
        <a:custGeom>
          <a:avLst/>
          <a:gdLst/>
          <a:ahLst/>
          <a:cxnLst/>
          <a:rect l="0" t="0" r="0" b="0"/>
          <a:pathLst>
            <a:path>
              <a:moveTo>
                <a:pt x="0" y="0"/>
              </a:moveTo>
              <a:lnTo>
                <a:pt x="0" y="1484259"/>
              </a:lnTo>
              <a:lnTo>
                <a:pt x="319369" y="148425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F420E-302E-4714-92C3-5D4D6421EE90}">
      <dsp:nvSpPr>
        <dsp:cNvPr id="0" name=""/>
        <dsp:cNvSpPr/>
      </dsp:nvSpPr>
      <dsp:spPr>
        <a:xfrm>
          <a:off x="6381947" y="1277387"/>
          <a:ext cx="319369" cy="582411"/>
        </a:xfrm>
        <a:custGeom>
          <a:avLst/>
          <a:gdLst/>
          <a:ahLst/>
          <a:cxnLst/>
          <a:rect l="0" t="0" r="0" b="0"/>
          <a:pathLst>
            <a:path>
              <a:moveTo>
                <a:pt x="0" y="0"/>
              </a:moveTo>
              <a:lnTo>
                <a:pt x="0" y="582411"/>
              </a:lnTo>
              <a:lnTo>
                <a:pt x="319369" y="582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E9528-C05B-4CAB-B186-D0803266699A}">
      <dsp:nvSpPr>
        <dsp:cNvPr id="0" name=""/>
        <dsp:cNvSpPr/>
      </dsp:nvSpPr>
      <dsp:spPr>
        <a:xfrm>
          <a:off x="5541893" y="529255"/>
          <a:ext cx="1691706" cy="220821"/>
        </a:xfrm>
        <a:custGeom>
          <a:avLst/>
          <a:gdLst/>
          <a:ahLst/>
          <a:cxnLst/>
          <a:rect l="0" t="0" r="0" b="0"/>
          <a:pathLst>
            <a:path>
              <a:moveTo>
                <a:pt x="0" y="0"/>
              </a:moveTo>
              <a:lnTo>
                <a:pt x="0" y="110086"/>
              </a:lnTo>
              <a:lnTo>
                <a:pt x="1691706" y="110086"/>
              </a:lnTo>
              <a:lnTo>
                <a:pt x="1691706" y="22082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042260-5597-46C8-8F65-80F441EEA155}">
      <dsp:nvSpPr>
        <dsp:cNvPr id="0" name=""/>
        <dsp:cNvSpPr/>
      </dsp:nvSpPr>
      <dsp:spPr>
        <a:xfrm>
          <a:off x="2486453" y="1297051"/>
          <a:ext cx="319369" cy="3463178"/>
        </a:xfrm>
        <a:custGeom>
          <a:avLst/>
          <a:gdLst/>
          <a:ahLst/>
          <a:cxnLst/>
          <a:rect l="0" t="0" r="0" b="0"/>
          <a:pathLst>
            <a:path>
              <a:moveTo>
                <a:pt x="0" y="0"/>
              </a:moveTo>
              <a:lnTo>
                <a:pt x="0" y="3463178"/>
              </a:lnTo>
              <a:lnTo>
                <a:pt x="319369" y="346317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88BAF-92A1-4D08-B3D4-2608724C73D2}">
      <dsp:nvSpPr>
        <dsp:cNvPr id="0" name=""/>
        <dsp:cNvSpPr/>
      </dsp:nvSpPr>
      <dsp:spPr>
        <a:xfrm>
          <a:off x="2486453" y="1297051"/>
          <a:ext cx="319369" cy="2731467"/>
        </a:xfrm>
        <a:custGeom>
          <a:avLst/>
          <a:gdLst/>
          <a:ahLst/>
          <a:cxnLst/>
          <a:rect l="0" t="0" r="0" b="0"/>
          <a:pathLst>
            <a:path>
              <a:moveTo>
                <a:pt x="0" y="0"/>
              </a:moveTo>
              <a:lnTo>
                <a:pt x="0" y="2731467"/>
              </a:lnTo>
              <a:lnTo>
                <a:pt x="319369" y="273146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78CA56-AB35-4643-9C72-349D14B89979}">
      <dsp:nvSpPr>
        <dsp:cNvPr id="0" name=""/>
        <dsp:cNvSpPr/>
      </dsp:nvSpPr>
      <dsp:spPr>
        <a:xfrm>
          <a:off x="2486453" y="1297051"/>
          <a:ext cx="319369" cy="1982686"/>
        </a:xfrm>
        <a:custGeom>
          <a:avLst/>
          <a:gdLst/>
          <a:ahLst/>
          <a:cxnLst/>
          <a:rect l="0" t="0" r="0" b="0"/>
          <a:pathLst>
            <a:path>
              <a:moveTo>
                <a:pt x="0" y="0"/>
              </a:moveTo>
              <a:lnTo>
                <a:pt x="0" y="1982686"/>
              </a:lnTo>
              <a:lnTo>
                <a:pt x="319369" y="198268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C02ABA-67BB-4B5F-8E96-462B1277135E}">
      <dsp:nvSpPr>
        <dsp:cNvPr id="0" name=""/>
        <dsp:cNvSpPr/>
      </dsp:nvSpPr>
      <dsp:spPr>
        <a:xfrm>
          <a:off x="2486453" y="1297051"/>
          <a:ext cx="319369" cy="1233906"/>
        </a:xfrm>
        <a:custGeom>
          <a:avLst/>
          <a:gdLst/>
          <a:ahLst/>
          <a:cxnLst/>
          <a:rect l="0" t="0" r="0" b="0"/>
          <a:pathLst>
            <a:path>
              <a:moveTo>
                <a:pt x="0" y="0"/>
              </a:moveTo>
              <a:lnTo>
                <a:pt x="0" y="1233906"/>
              </a:lnTo>
              <a:lnTo>
                <a:pt x="319369"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BA085-D580-4DA5-B089-EFA4B3F678C6}">
      <dsp:nvSpPr>
        <dsp:cNvPr id="0" name=""/>
        <dsp:cNvSpPr/>
      </dsp:nvSpPr>
      <dsp:spPr>
        <a:xfrm>
          <a:off x="2486453" y="1297051"/>
          <a:ext cx="319369" cy="485125"/>
        </a:xfrm>
        <a:custGeom>
          <a:avLst/>
          <a:gdLst/>
          <a:ahLst/>
          <a:cxnLst/>
          <a:rect l="0" t="0" r="0" b="0"/>
          <a:pathLst>
            <a:path>
              <a:moveTo>
                <a:pt x="0" y="0"/>
              </a:moveTo>
              <a:lnTo>
                <a:pt x="0" y="485125"/>
              </a:lnTo>
              <a:lnTo>
                <a:pt x="319369"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4B00E9-2492-466A-9D61-08B133C57CA5}">
      <dsp:nvSpPr>
        <dsp:cNvPr id="0" name=""/>
        <dsp:cNvSpPr/>
      </dsp:nvSpPr>
      <dsp:spPr>
        <a:xfrm>
          <a:off x="3338105" y="529255"/>
          <a:ext cx="2203787" cy="240485"/>
        </a:xfrm>
        <a:custGeom>
          <a:avLst/>
          <a:gdLst/>
          <a:ahLst/>
          <a:cxnLst/>
          <a:rect l="0" t="0" r="0" b="0"/>
          <a:pathLst>
            <a:path>
              <a:moveTo>
                <a:pt x="2203787" y="0"/>
              </a:moveTo>
              <a:lnTo>
                <a:pt x="2203787" y="129749"/>
              </a:lnTo>
              <a:lnTo>
                <a:pt x="0" y="129749"/>
              </a:lnTo>
              <a:lnTo>
                <a:pt x="0" y="24048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245CA-4F19-424D-A722-E8945FD97373}">
      <dsp:nvSpPr>
        <dsp:cNvPr id="0" name=""/>
        <dsp:cNvSpPr/>
      </dsp:nvSpPr>
      <dsp:spPr>
        <a:xfrm>
          <a:off x="0" y="1278036"/>
          <a:ext cx="212913" cy="2309118"/>
        </a:xfrm>
        <a:custGeom>
          <a:avLst/>
          <a:gdLst/>
          <a:ahLst/>
          <a:cxnLst/>
          <a:rect l="0" t="0" r="0" b="0"/>
          <a:pathLst>
            <a:path>
              <a:moveTo>
                <a:pt x="212913" y="0"/>
              </a:moveTo>
              <a:lnTo>
                <a:pt x="0" y="230911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8EAF37-9EE2-4E63-849D-77DE6A3CCC39}">
      <dsp:nvSpPr>
        <dsp:cNvPr id="0" name=""/>
        <dsp:cNvSpPr/>
      </dsp:nvSpPr>
      <dsp:spPr>
        <a:xfrm>
          <a:off x="0" y="1278036"/>
          <a:ext cx="212913" cy="1429764"/>
        </a:xfrm>
        <a:custGeom>
          <a:avLst/>
          <a:gdLst/>
          <a:ahLst/>
          <a:cxnLst/>
          <a:rect l="0" t="0" r="0" b="0"/>
          <a:pathLst>
            <a:path>
              <a:moveTo>
                <a:pt x="212913" y="0"/>
              </a:moveTo>
              <a:lnTo>
                <a:pt x="0" y="1429764"/>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3FA97B-4AE7-4C68-A1F5-F46685C2BFB1}">
      <dsp:nvSpPr>
        <dsp:cNvPr id="0" name=""/>
        <dsp:cNvSpPr/>
      </dsp:nvSpPr>
      <dsp:spPr>
        <a:xfrm>
          <a:off x="0" y="1278036"/>
          <a:ext cx="212913" cy="550411"/>
        </a:xfrm>
        <a:custGeom>
          <a:avLst/>
          <a:gdLst/>
          <a:ahLst/>
          <a:cxnLst/>
          <a:rect l="0" t="0" r="0" b="0"/>
          <a:pathLst>
            <a:path>
              <a:moveTo>
                <a:pt x="212913" y="0"/>
              </a:moveTo>
              <a:lnTo>
                <a:pt x="0" y="550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CB74DB-0242-4839-82A1-DCED10159652}">
      <dsp:nvSpPr>
        <dsp:cNvPr id="0" name=""/>
        <dsp:cNvSpPr/>
      </dsp:nvSpPr>
      <dsp:spPr>
        <a:xfrm>
          <a:off x="1064565" y="529255"/>
          <a:ext cx="4477327" cy="221470"/>
        </a:xfrm>
        <a:custGeom>
          <a:avLst/>
          <a:gdLst/>
          <a:ahLst/>
          <a:cxnLst/>
          <a:rect l="0" t="0" r="0" b="0"/>
          <a:pathLst>
            <a:path>
              <a:moveTo>
                <a:pt x="4477327" y="0"/>
              </a:moveTo>
              <a:lnTo>
                <a:pt x="4477327" y="110735"/>
              </a:lnTo>
              <a:lnTo>
                <a:pt x="0" y="110735"/>
              </a:lnTo>
              <a:lnTo>
                <a:pt x="0" y="22147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19980B-5F33-467A-90E4-556FB8BAA5F1}">
      <dsp:nvSpPr>
        <dsp:cNvPr id="0" name=""/>
        <dsp:cNvSpPr/>
      </dsp:nvSpPr>
      <dsp:spPr>
        <a:xfrm>
          <a:off x="4477327" y="1945"/>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十四个坚持</a:t>
          </a:r>
        </a:p>
      </dsp:txBody>
      <dsp:txXfrm>
        <a:off x="4477327" y="1945"/>
        <a:ext cx="2129131" cy="527310"/>
      </dsp:txXfrm>
    </dsp:sp>
    <dsp:sp modelId="{176EEA0D-84AC-4CAD-A6EF-27F199D8E4AE}">
      <dsp:nvSpPr>
        <dsp:cNvPr id="0" name=""/>
        <dsp:cNvSpPr/>
      </dsp:nvSpPr>
      <dsp:spPr>
        <a:xfrm>
          <a:off x="0" y="75072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党</a:t>
          </a:r>
        </a:p>
      </dsp:txBody>
      <dsp:txXfrm>
        <a:off x="0" y="750726"/>
        <a:ext cx="2129131" cy="527310"/>
      </dsp:txXfrm>
    </dsp:sp>
    <dsp:sp modelId="{AB7CD845-9A27-49F9-8751-F6E3275F2263}">
      <dsp:nvSpPr>
        <dsp:cNvPr id="0" name=""/>
        <dsp:cNvSpPr/>
      </dsp:nvSpPr>
      <dsp:spPr>
        <a:xfrm>
          <a:off x="0" y="1499506"/>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坚持党对人民军队的绝对领导</a:t>
          </a:r>
        </a:p>
      </dsp:txBody>
      <dsp:txXfrm>
        <a:off x="0" y="1499506"/>
        <a:ext cx="2376703" cy="657882"/>
      </dsp:txXfrm>
    </dsp:sp>
    <dsp:sp modelId="{DBA108E7-B2B6-4EDD-805A-D6957AEB5DC7}">
      <dsp:nvSpPr>
        <dsp:cNvPr id="0" name=""/>
        <dsp:cNvSpPr/>
      </dsp:nvSpPr>
      <dsp:spPr>
        <a:xfrm>
          <a:off x="0" y="2378859"/>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坚持党对一切工作的领导</a:t>
          </a:r>
        </a:p>
      </dsp:txBody>
      <dsp:txXfrm>
        <a:off x="0" y="2378859"/>
        <a:ext cx="2376703" cy="657882"/>
      </dsp:txXfrm>
    </dsp:sp>
    <dsp:sp modelId="{BB8FE11E-6DAF-44CF-93F8-590E81F146A6}">
      <dsp:nvSpPr>
        <dsp:cNvPr id="0" name=""/>
        <dsp:cNvSpPr/>
      </dsp:nvSpPr>
      <dsp:spPr>
        <a:xfrm>
          <a:off x="0" y="3258213"/>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坚持全面从严治党</a:t>
          </a:r>
        </a:p>
      </dsp:txBody>
      <dsp:txXfrm>
        <a:off x="0" y="3258213"/>
        <a:ext cx="2376703" cy="657882"/>
      </dsp:txXfrm>
    </dsp:sp>
    <dsp:sp modelId="{34CB506A-510C-41E9-83F3-6BB4D5D7C9E1}">
      <dsp:nvSpPr>
        <dsp:cNvPr id="0" name=""/>
        <dsp:cNvSpPr/>
      </dsp:nvSpPr>
      <dsp:spPr>
        <a:xfrm>
          <a:off x="2273539" y="769740"/>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人</a:t>
          </a:r>
        </a:p>
      </dsp:txBody>
      <dsp:txXfrm>
        <a:off x="2273539" y="769740"/>
        <a:ext cx="2129131" cy="527310"/>
      </dsp:txXfrm>
    </dsp:sp>
    <dsp:sp modelId="{0EFF19B7-049F-46FD-A1DC-34B088EA2F1A}">
      <dsp:nvSpPr>
        <dsp:cNvPr id="0" name=""/>
        <dsp:cNvSpPr/>
      </dsp:nvSpPr>
      <dsp:spPr>
        <a:xfrm>
          <a:off x="2805822" y="1518521"/>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805822" y="1518521"/>
        <a:ext cx="3398272" cy="527310"/>
      </dsp:txXfrm>
    </dsp:sp>
    <dsp:sp modelId="{68A82D34-C686-4923-BD27-DF69C118865F}">
      <dsp:nvSpPr>
        <dsp:cNvPr id="0" name=""/>
        <dsp:cNvSpPr/>
      </dsp:nvSpPr>
      <dsp:spPr>
        <a:xfrm>
          <a:off x="2805822" y="226730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805822" y="2267302"/>
        <a:ext cx="3398272" cy="527310"/>
      </dsp:txXfrm>
    </dsp:sp>
    <dsp:sp modelId="{599027E9-05C5-48DC-BFB1-E9B5BC1F8ECE}">
      <dsp:nvSpPr>
        <dsp:cNvPr id="0" name=""/>
        <dsp:cNvSpPr/>
      </dsp:nvSpPr>
      <dsp:spPr>
        <a:xfrm>
          <a:off x="2805822" y="301608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2805822" y="3016082"/>
        <a:ext cx="3398272" cy="527310"/>
      </dsp:txXfrm>
    </dsp:sp>
    <dsp:sp modelId="{AA46B281-56F5-43B8-AF73-7BB908E53DA8}">
      <dsp:nvSpPr>
        <dsp:cNvPr id="0" name=""/>
        <dsp:cNvSpPr/>
      </dsp:nvSpPr>
      <dsp:spPr>
        <a:xfrm>
          <a:off x="2805822" y="3764863"/>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805822" y="3764863"/>
        <a:ext cx="3398272" cy="527310"/>
      </dsp:txXfrm>
    </dsp:sp>
    <dsp:sp modelId="{4DAC14E3-3603-46C1-9911-03A3696CF590}">
      <dsp:nvSpPr>
        <dsp:cNvPr id="0" name=""/>
        <dsp:cNvSpPr/>
      </dsp:nvSpPr>
      <dsp:spPr>
        <a:xfrm>
          <a:off x="2805822" y="4496574"/>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2805822" y="4496574"/>
        <a:ext cx="3398272" cy="527310"/>
      </dsp:txXfrm>
    </dsp:sp>
    <dsp:sp modelId="{2AD6B935-B19B-406F-B83C-0B40F615846E}">
      <dsp:nvSpPr>
        <dsp:cNvPr id="0" name=""/>
        <dsp:cNvSpPr/>
      </dsp:nvSpPr>
      <dsp:spPr>
        <a:xfrm>
          <a:off x="6169034" y="75007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国</a:t>
          </a:r>
        </a:p>
      </dsp:txBody>
      <dsp:txXfrm>
        <a:off x="6169034" y="750077"/>
        <a:ext cx="2129131" cy="527310"/>
      </dsp:txXfrm>
    </dsp:sp>
    <dsp:sp modelId="{8C719717-4300-427E-9C16-C6A823E72CB5}">
      <dsp:nvSpPr>
        <dsp:cNvPr id="0" name=""/>
        <dsp:cNvSpPr/>
      </dsp:nvSpPr>
      <dsp:spPr>
        <a:xfrm>
          <a:off x="6701317" y="1498858"/>
          <a:ext cx="2446529" cy="721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6701317" y="1498858"/>
        <a:ext cx="2446529" cy="721882"/>
      </dsp:txXfrm>
    </dsp:sp>
    <dsp:sp modelId="{86212BF7-00E1-42A0-BD3C-C5C425F12FED}">
      <dsp:nvSpPr>
        <dsp:cNvPr id="0" name=""/>
        <dsp:cNvSpPr/>
      </dsp:nvSpPr>
      <dsp:spPr>
        <a:xfrm>
          <a:off x="6701317" y="2442210"/>
          <a:ext cx="2446529" cy="63887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1317" y="2442210"/>
        <a:ext cx="2446529" cy="638873"/>
      </dsp:txXfrm>
    </dsp:sp>
    <dsp:sp modelId="{4510A118-79FE-4407-B7DC-CDA4BB0A546B}">
      <dsp:nvSpPr>
        <dsp:cNvPr id="0" name=""/>
        <dsp:cNvSpPr/>
      </dsp:nvSpPr>
      <dsp:spPr>
        <a:xfrm>
          <a:off x="6701317" y="3286482"/>
          <a:ext cx="2446529"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1317" y="3286482"/>
        <a:ext cx="2446529" cy="527310"/>
      </dsp:txXfrm>
    </dsp:sp>
    <dsp:sp modelId="{0B2E6BBB-27DB-4110-867D-F85BFC3DC33B}">
      <dsp:nvSpPr>
        <dsp:cNvPr id="0" name=""/>
        <dsp:cNvSpPr/>
      </dsp:nvSpPr>
      <dsp:spPr>
        <a:xfrm>
          <a:off x="9486938" y="74504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革新</a:t>
          </a:r>
        </a:p>
      </dsp:txBody>
      <dsp:txXfrm>
        <a:off x="9486938" y="745046"/>
        <a:ext cx="2129131" cy="527310"/>
      </dsp:txXfrm>
    </dsp:sp>
    <dsp:sp modelId="{92F457D9-D1D8-4377-A1BB-ABD039DF7047}">
      <dsp:nvSpPr>
        <dsp:cNvPr id="0" name=""/>
        <dsp:cNvSpPr/>
      </dsp:nvSpPr>
      <dsp:spPr>
        <a:xfrm>
          <a:off x="9486938" y="149382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9486938" y="1493827"/>
        <a:ext cx="2129131" cy="527310"/>
      </dsp:txXfrm>
    </dsp:sp>
    <dsp:sp modelId="{DDFA0229-529F-43E0-BE74-D9AB8DF5E855}">
      <dsp:nvSpPr>
        <dsp:cNvPr id="0" name=""/>
        <dsp:cNvSpPr/>
      </dsp:nvSpPr>
      <dsp:spPr>
        <a:xfrm>
          <a:off x="9486938" y="2242608"/>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242608"/>
        <a:ext cx="2129131" cy="527310"/>
      </dsp:txXfrm>
    </dsp:sp>
    <dsp:sp modelId="{72798C04-A9B2-47B3-B99A-F310D9998983}">
      <dsp:nvSpPr>
        <dsp:cNvPr id="0" name=""/>
        <dsp:cNvSpPr/>
      </dsp:nvSpPr>
      <dsp:spPr>
        <a:xfrm>
          <a:off x="9486938" y="2991388"/>
          <a:ext cx="2129131" cy="85513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991388"/>
        <a:ext cx="2129131" cy="855133"/>
      </dsp:txXfrm>
    </dsp:sp>
  </dsp:spTree>
</dsp:drawing>
</file>

<file path=ppt/diagrams/drawing3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3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B7F2C-02E0-49F5-B6AD-802A23550854}">
      <dsp:nvSpPr>
        <dsp:cNvPr id="0" name=""/>
        <dsp:cNvSpPr/>
      </dsp:nvSpPr>
      <dsp:spPr>
        <a:xfrm>
          <a:off x="9486938" y="1272357"/>
          <a:ext cx="212913" cy="2146598"/>
        </a:xfrm>
        <a:custGeom>
          <a:avLst/>
          <a:gdLst/>
          <a:ahLst/>
          <a:cxnLst/>
          <a:rect l="0" t="0" r="0" b="0"/>
          <a:pathLst>
            <a:path>
              <a:moveTo>
                <a:pt x="212913" y="0"/>
              </a:moveTo>
              <a:lnTo>
                <a:pt x="0" y="214659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47A500-3242-4ABB-98C1-C05EE0F002C2}">
      <dsp:nvSpPr>
        <dsp:cNvPr id="0" name=""/>
        <dsp:cNvSpPr/>
      </dsp:nvSpPr>
      <dsp:spPr>
        <a:xfrm>
          <a:off x="9486938" y="1272357"/>
          <a:ext cx="212913" cy="1233906"/>
        </a:xfrm>
        <a:custGeom>
          <a:avLst/>
          <a:gdLst/>
          <a:ahLst/>
          <a:cxnLst/>
          <a:rect l="0" t="0" r="0" b="0"/>
          <a:pathLst>
            <a:path>
              <a:moveTo>
                <a:pt x="212913" y="0"/>
              </a:moveTo>
              <a:lnTo>
                <a:pt x="0"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4DDA84-5BFD-4A97-AE9E-340AF564F914}">
      <dsp:nvSpPr>
        <dsp:cNvPr id="0" name=""/>
        <dsp:cNvSpPr/>
      </dsp:nvSpPr>
      <dsp:spPr>
        <a:xfrm>
          <a:off x="9486938" y="1272357"/>
          <a:ext cx="212913" cy="485125"/>
        </a:xfrm>
        <a:custGeom>
          <a:avLst/>
          <a:gdLst/>
          <a:ahLst/>
          <a:cxnLst/>
          <a:rect l="0" t="0" r="0" b="0"/>
          <a:pathLst>
            <a:path>
              <a:moveTo>
                <a:pt x="212913" y="0"/>
              </a:moveTo>
              <a:lnTo>
                <a:pt x="0"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41373B-F60E-4565-8BCB-F65F762DC954}">
      <dsp:nvSpPr>
        <dsp:cNvPr id="0" name=""/>
        <dsp:cNvSpPr/>
      </dsp:nvSpPr>
      <dsp:spPr>
        <a:xfrm>
          <a:off x="5541893" y="529255"/>
          <a:ext cx="5009610" cy="215791"/>
        </a:xfrm>
        <a:custGeom>
          <a:avLst/>
          <a:gdLst/>
          <a:ahLst/>
          <a:cxnLst/>
          <a:rect l="0" t="0" r="0" b="0"/>
          <a:pathLst>
            <a:path>
              <a:moveTo>
                <a:pt x="0" y="0"/>
              </a:moveTo>
              <a:lnTo>
                <a:pt x="0" y="105056"/>
              </a:lnTo>
              <a:lnTo>
                <a:pt x="5009610" y="105056"/>
              </a:lnTo>
              <a:lnTo>
                <a:pt x="5009610" y="2157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B895AA-86FA-4592-9514-4FF835A208DF}">
      <dsp:nvSpPr>
        <dsp:cNvPr id="0" name=""/>
        <dsp:cNvSpPr/>
      </dsp:nvSpPr>
      <dsp:spPr>
        <a:xfrm>
          <a:off x="6381947" y="1277387"/>
          <a:ext cx="319369" cy="2272749"/>
        </a:xfrm>
        <a:custGeom>
          <a:avLst/>
          <a:gdLst/>
          <a:ahLst/>
          <a:cxnLst/>
          <a:rect l="0" t="0" r="0" b="0"/>
          <a:pathLst>
            <a:path>
              <a:moveTo>
                <a:pt x="0" y="0"/>
              </a:moveTo>
              <a:lnTo>
                <a:pt x="0" y="2272749"/>
              </a:lnTo>
              <a:lnTo>
                <a:pt x="319369" y="227274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C26256-ABFF-485C-8C35-95DEE4B8D44A}">
      <dsp:nvSpPr>
        <dsp:cNvPr id="0" name=""/>
        <dsp:cNvSpPr/>
      </dsp:nvSpPr>
      <dsp:spPr>
        <a:xfrm>
          <a:off x="6381947" y="1277387"/>
          <a:ext cx="319369" cy="1484259"/>
        </a:xfrm>
        <a:custGeom>
          <a:avLst/>
          <a:gdLst/>
          <a:ahLst/>
          <a:cxnLst/>
          <a:rect l="0" t="0" r="0" b="0"/>
          <a:pathLst>
            <a:path>
              <a:moveTo>
                <a:pt x="0" y="0"/>
              </a:moveTo>
              <a:lnTo>
                <a:pt x="0" y="1484259"/>
              </a:lnTo>
              <a:lnTo>
                <a:pt x="319369" y="148425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F420E-302E-4714-92C3-5D4D6421EE90}">
      <dsp:nvSpPr>
        <dsp:cNvPr id="0" name=""/>
        <dsp:cNvSpPr/>
      </dsp:nvSpPr>
      <dsp:spPr>
        <a:xfrm>
          <a:off x="6381947" y="1277387"/>
          <a:ext cx="319369" cy="582411"/>
        </a:xfrm>
        <a:custGeom>
          <a:avLst/>
          <a:gdLst/>
          <a:ahLst/>
          <a:cxnLst/>
          <a:rect l="0" t="0" r="0" b="0"/>
          <a:pathLst>
            <a:path>
              <a:moveTo>
                <a:pt x="0" y="0"/>
              </a:moveTo>
              <a:lnTo>
                <a:pt x="0" y="582411"/>
              </a:lnTo>
              <a:lnTo>
                <a:pt x="319369" y="582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E9528-C05B-4CAB-B186-D0803266699A}">
      <dsp:nvSpPr>
        <dsp:cNvPr id="0" name=""/>
        <dsp:cNvSpPr/>
      </dsp:nvSpPr>
      <dsp:spPr>
        <a:xfrm>
          <a:off x="5541893" y="529255"/>
          <a:ext cx="1691706" cy="220821"/>
        </a:xfrm>
        <a:custGeom>
          <a:avLst/>
          <a:gdLst/>
          <a:ahLst/>
          <a:cxnLst/>
          <a:rect l="0" t="0" r="0" b="0"/>
          <a:pathLst>
            <a:path>
              <a:moveTo>
                <a:pt x="0" y="0"/>
              </a:moveTo>
              <a:lnTo>
                <a:pt x="0" y="110086"/>
              </a:lnTo>
              <a:lnTo>
                <a:pt x="1691706" y="110086"/>
              </a:lnTo>
              <a:lnTo>
                <a:pt x="1691706" y="22082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042260-5597-46C8-8F65-80F441EEA155}">
      <dsp:nvSpPr>
        <dsp:cNvPr id="0" name=""/>
        <dsp:cNvSpPr/>
      </dsp:nvSpPr>
      <dsp:spPr>
        <a:xfrm>
          <a:off x="2486453" y="1297051"/>
          <a:ext cx="319369" cy="3463178"/>
        </a:xfrm>
        <a:custGeom>
          <a:avLst/>
          <a:gdLst/>
          <a:ahLst/>
          <a:cxnLst/>
          <a:rect l="0" t="0" r="0" b="0"/>
          <a:pathLst>
            <a:path>
              <a:moveTo>
                <a:pt x="0" y="0"/>
              </a:moveTo>
              <a:lnTo>
                <a:pt x="0" y="3463178"/>
              </a:lnTo>
              <a:lnTo>
                <a:pt x="319369" y="346317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88BAF-92A1-4D08-B3D4-2608724C73D2}">
      <dsp:nvSpPr>
        <dsp:cNvPr id="0" name=""/>
        <dsp:cNvSpPr/>
      </dsp:nvSpPr>
      <dsp:spPr>
        <a:xfrm>
          <a:off x="2486453" y="1297051"/>
          <a:ext cx="319369" cy="2731467"/>
        </a:xfrm>
        <a:custGeom>
          <a:avLst/>
          <a:gdLst/>
          <a:ahLst/>
          <a:cxnLst/>
          <a:rect l="0" t="0" r="0" b="0"/>
          <a:pathLst>
            <a:path>
              <a:moveTo>
                <a:pt x="0" y="0"/>
              </a:moveTo>
              <a:lnTo>
                <a:pt x="0" y="2731467"/>
              </a:lnTo>
              <a:lnTo>
                <a:pt x="319369" y="273146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78CA56-AB35-4643-9C72-349D14B89979}">
      <dsp:nvSpPr>
        <dsp:cNvPr id="0" name=""/>
        <dsp:cNvSpPr/>
      </dsp:nvSpPr>
      <dsp:spPr>
        <a:xfrm>
          <a:off x="2486453" y="1297051"/>
          <a:ext cx="319369" cy="1982686"/>
        </a:xfrm>
        <a:custGeom>
          <a:avLst/>
          <a:gdLst/>
          <a:ahLst/>
          <a:cxnLst/>
          <a:rect l="0" t="0" r="0" b="0"/>
          <a:pathLst>
            <a:path>
              <a:moveTo>
                <a:pt x="0" y="0"/>
              </a:moveTo>
              <a:lnTo>
                <a:pt x="0" y="1982686"/>
              </a:lnTo>
              <a:lnTo>
                <a:pt x="319369" y="198268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C02ABA-67BB-4B5F-8E96-462B1277135E}">
      <dsp:nvSpPr>
        <dsp:cNvPr id="0" name=""/>
        <dsp:cNvSpPr/>
      </dsp:nvSpPr>
      <dsp:spPr>
        <a:xfrm>
          <a:off x="2486453" y="1297051"/>
          <a:ext cx="319369" cy="1233906"/>
        </a:xfrm>
        <a:custGeom>
          <a:avLst/>
          <a:gdLst/>
          <a:ahLst/>
          <a:cxnLst/>
          <a:rect l="0" t="0" r="0" b="0"/>
          <a:pathLst>
            <a:path>
              <a:moveTo>
                <a:pt x="0" y="0"/>
              </a:moveTo>
              <a:lnTo>
                <a:pt x="0" y="1233906"/>
              </a:lnTo>
              <a:lnTo>
                <a:pt x="319369"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BA085-D580-4DA5-B089-EFA4B3F678C6}">
      <dsp:nvSpPr>
        <dsp:cNvPr id="0" name=""/>
        <dsp:cNvSpPr/>
      </dsp:nvSpPr>
      <dsp:spPr>
        <a:xfrm>
          <a:off x="2486453" y="1297051"/>
          <a:ext cx="319369" cy="485125"/>
        </a:xfrm>
        <a:custGeom>
          <a:avLst/>
          <a:gdLst/>
          <a:ahLst/>
          <a:cxnLst/>
          <a:rect l="0" t="0" r="0" b="0"/>
          <a:pathLst>
            <a:path>
              <a:moveTo>
                <a:pt x="0" y="0"/>
              </a:moveTo>
              <a:lnTo>
                <a:pt x="0" y="485125"/>
              </a:lnTo>
              <a:lnTo>
                <a:pt x="319369"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4B00E9-2492-466A-9D61-08B133C57CA5}">
      <dsp:nvSpPr>
        <dsp:cNvPr id="0" name=""/>
        <dsp:cNvSpPr/>
      </dsp:nvSpPr>
      <dsp:spPr>
        <a:xfrm>
          <a:off x="3338105" y="529255"/>
          <a:ext cx="2203787" cy="240485"/>
        </a:xfrm>
        <a:custGeom>
          <a:avLst/>
          <a:gdLst/>
          <a:ahLst/>
          <a:cxnLst/>
          <a:rect l="0" t="0" r="0" b="0"/>
          <a:pathLst>
            <a:path>
              <a:moveTo>
                <a:pt x="2203787" y="0"/>
              </a:moveTo>
              <a:lnTo>
                <a:pt x="2203787" y="129749"/>
              </a:lnTo>
              <a:lnTo>
                <a:pt x="0" y="129749"/>
              </a:lnTo>
              <a:lnTo>
                <a:pt x="0" y="24048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245CA-4F19-424D-A722-E8945FD97373}">
      <dsp:nvSpPr>
        <dsp:cNvPr id="0" name=""/>
        <dsp:cNvSpPr/>
      </dsp:nvSpPr>
      <dsp:spPr>
        <a:xfrm>
          <a:off x="0" y="1278036"/>
          <a:ext cx="212913" cy="2309118"/>
        </a:xfrm>
        <a:custGeom>
          <a:avLst/>
          <a:gdLst/>
          <a:ahLst/>
          <a:cxnLst/>
          <a:rect l="0" t="0" r="0" b="0"/>
          <a:pathLst>
            <a:path>
              <a:moveTo>
                <a:pt x="212913" y="0"/>
              </a:moveTo>
              <a:lnTo>
                <a:pt x="0" y="230911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8EAF37-9EE2-4E63-849D-77DE6A3CCC39}">
      <dsp:nvSpPr>
        <dsp:cNvPr id="0" name=""/>
        <dsp:cNvSpPr/>
      </dsp:nvSpPr>
      <dsp:spPr>
        <a:xfrm>
          <a:off x="0" y="1278036"/>
          <a:ext cx="212913" cy="1429764"/>
        </a:xfrm>
        <a:custGeom>
          <a:avLst/>
          <a:gdLst/>
          <a:ahLst/>
          <a:cxnLst/>
          <a:rect l="0" t="0" r="0" b="0"/>
          <a:pathLst>
            <a:path>
              <a:moveTo>
                <a:pt x="212913" y="0"/>
              </a:moveTo>
              <a:lnTo>
                <a:pt x="0" y="1429764"/>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3FA97B-4AE7-4C68-A1F5-F46685C2BFB1}">
      <dsp:nvSpPr>
        <dsp:cNvPr id="0" name=""/>
        <dsp:cNvSpPr/>
      </dsp:nvSpPr>
      <dsp:spPr>
        <a:xfrm>
          <a:off x="0" y="1278036"/>
          <a:ext cx="212913" cy="550411"/>
        </a:xfrm>
        <a:custGeom>
          <a:avLst/>
          <a:gdLst/>
          <a:ahLst/>
          <a:cxnLst/>
          <a:rect l="0" t="0" r="0" b="0"/>
          <a:pathLst>
            <a:path>
              <a:moveTo>
                <a:pt x="212913" y="0"/>
              </a:moveTo>
              <a:lnTo>
                <a:pt x="0" y="550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CB74DB-0242-4839-82A1-DCED10159652}">
      <dsp:nvSpPr>
        <dsp:cNvPr id="0" name=""/>
        <dsp:cNvSpPr/>
      </dsp:nvSpPr>
      <dsp:spPr>
        <a:xfrm>
          <a:off x="1064565" y="529255"/>
          <a:ext cx="4477327" cy="221470"/>
        </a:xfrm>
        <a:custGeom>
          <a:avLst/>
          <a:gdLst/>
          <a:ahLst/>
          <a:cxnLst/>
          <a:rect l="0" t="0" r="0" b="0"/>
          <a:pathLst>
            <a:path>
              <a:moveTo>
                <a:pt x="4477327" y="0"/>
              </a:moveTo>
              <a:lnTo>
                <a:pt x="4477327" y="110735"/>
              </a:lnTo>
              <a:lnTo>
                <a:pt x="0" y="110735"/>
              </a:lnTo>
              <a:lnTo>
                <a:pt x="0" y="22147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19980B-5F33-467A-90E4-556FB8BAA5F1}">
      <dsp:nvSpPr>
        <dsp:cNvPr id="0" name=""/>
        <dsp:cNvSpPr/>
      </dsp:nvSpPr>
      <dsp:spPr>
        <a:xfrm>
          <a:off x="4477327" y="1945"/>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十四个坚持</a:t>
          </a:r>
        </a:p>
      </dsp:txBody>
      <dsp:txXfrm>
        <a:off x="4477327" y="1945"/>
        <a:ext cx="2129131" cy="527310"/>
      </dsp:txXfrm>
    </dsp:sp>
    <dsp:sp modelId="{176EEA0D-84AC-4CAD-A6EF-27F199D8E4AE}">
      <dsp:nvSpPr>
        <dsp:cNvPr id="0" name=""/>
        <dsp:cNvSpPr/>
      </dsp:nvSpPr>
      <dsp:spPr>
        <a:xfrm>
          <a:off x="0" y="75072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党</a:t>
          </a:r>
        </a:p>
      </dsp:txBody>
      <dsp:txXfrm>
        <a:off x="0" y="750726"/>
        <a:ext cx="2129131" cy="527310"/>
      </dsp:txXfrm>
    </dsp:sp>
    <dsp:sp modelId="{AB7CD845-9A27-49F9-8751-F6E3275F2263}">
      <dsp:nvSpPr>
        <dsp:cNvPr id="0" name=""/>
        <dsp:cNvSpPr/>
      </dsp:nvSpPr>
      <dsp:spPr>
        <a:xfrm>
          <a:off x="0" y="1499506"/>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坚持党对人民军队的绝对领导</a:t>
          </a:r>
        </a:p>
      </dsp:txBody>
      <dsp:txXfrm>
        <a:off x="0" y="1499506"/>
        <a:ext cx="2376703" cy="657882"/>
      </dsp:txXfrm>
    </dsp:sp>
    <dsp:sp modelId="{DBA108E7-B2B6-4EDD-805A-D6957AEB5DC7}">
      <dsp:nvSpPr>
        <dsp:cNvPr id="0" name=""/>
        <dsp:cNvSpPr/>
      </dsp:nvSpPr>
      <dsp:spPr>
        <a:xfrm>
          <a:off x="0" y="2378859"/>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坚持党对一切工作的领导</a:t>
          </a:r>
        </a:p>
      </dsp:txBody>
      <dsp:txXfrm>
        <a:off x="0" y="2378859"/>
        <a:ext cx="2376703" cy="657882"/>
      </dsp:txXfrm>
    </dsp:sp>
    <dsp:sp modelId="{BB8FE11E-6DAF-44CF-93F8-590E81F146A6}">
      <dsp:nvSpPr>
        <dsp:cNvPr id="0" name=""/>
        <dsp:cNvSpPr/>
      </dsp:nvSpPr>
      <dsp:spPr>
        <a:xfrm>
          <a:off x="0" y="3258213"/>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坚持全面从严治党</a:t>
          </a:r>
        </a:p>
      </dsp:txBody>
      <dsp:txXfrm>
        <a:off x="0" y="3258213"/>
        <a:ext cx="2376703" cy="657882"/>
      </dsp:txXfrm>
    </dsp:sp>
    <dsp:sp modelId="{34CB506A-510C-41E9-83F3-6BB4D5D7C9E1}">
      <dsp:nvSpPr>
        <dsp:cNvPr id="0" name=""/>
        <dsp:cNvSpPr/>
      </dsp:nvSpPr>
      <dsp:spPr>
        <a:xfrm>
          <a:off x="2273539" y="769740"/>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人</a:t>
          </a:r>
        </a:p>
      </dsp:txBody>
      <dsp:txXfrm>
        <a:off x="2273539" y="769740"/>
        <a:ext cx="2129131" cy="527310"/>
      </dsp:txXfrm>
    </dsp:sp>
    <dsp:sp modelId="{0EFF19B7-049F-46FD-A1DC-34B088EA2F1A}">
      <dsp:nvSpPr>
        <dsp:cNvPr id="0" name=""/>
        <dsp:cNvSpPr/>
      </dsp:nvSpPr>
      <dsp:spPr>
        <a:xfrm>
          <a:off x="2805822" y="1518521"/>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坚持以为人民为中心</a:t>
          </a:r>
        </a:p>
      </dsp:txBody>
      <dsp:txXfrm>
        <a:off x="2805822" y="1518521"/>
        <a:ext cx="3398272" cy="527310"/>
      </dsp:txXfrm>
    </dsp:sp>
    <dsp:sp modelId="{68A82D34-C686-4923-BD27-DF69C118865F}">
      <dsp:nvSpPr>
        <dsp:cNvPr id="0" name=""/>
        <dsp:cNvSpPr/>
      </dsp:nvSpPr>
      <dsp:spPr>
        <a:xfrm>
          <a:off x="2805822" y="226730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坚持人民当家作主</a:t>
          </a:r>
        </a:p>
      </dsp:txBody>
      <dsp:txXfrm>
        <a:off x="2805822" y="2267302"/>
        <a:ext cx="3398272" cy="527310"/>
      </dsp:txXfrm>
    </dsp:sp>
    <dsp:sp modelId="{599027E9-05C5-48DC-BFB1-E9B5BC1F8ECE}">
      <dsp:nvSpPr>
        <dsp:cNvPr id="0" name=""/>
        <dsp:cNvSpPr/>
      </dsp:nvSpPr>
      <dsp:spPr>
        <a:xfrm>
          <a:off x="2805822" y="301608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坚持在发展中保障和改善民生</a:t>
          </a:r>
        </a:p>
      </dsp:txBody>
      <dsp:txXfrm>
        <a:off x="2805822" y="3016082"/>
        <a:ext cx="3398272" cy="527310"/>
      </dsp:txXfrm>
    </dsp:sp>
    <dsp:sp modelId="{AA46B281-56F5-43B8-AF73-7BB908E53DA8}">
      <dsp:nvSpPr>
        <dsp:cNvPr id="0" name=""/>
        <dsp:cNvSpPr/>
      </dsp:nvSpPr>
      <dsp:spPr>
        <a:xfrm>
          <a:off x="2805822" y="3764863"/>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坚持人与自然和谐共生</a:t>
          </a:r>
        </a:p>
      </dsp:txBody>
      <dsp:txXfrm>
        <a:off x="2805822" y="3764863"/>
        <a:ext cx="3398272" cy="527310"/>
      </dsp:txXfrm>
    </dsp:sp>
    <dsp:sp modelId="{4DAC14E3-3603-46C1-9911-03A3696CF590}">
      <dsp:nvSpPr>
        <dsp:cNvPr id="0" name=""/>
        <dsp:cNvSpPr/>
      </dsp:nvSpPr>
      <dsp:spPr>
        <a:xfrm>
          <a:off x="2805822" y="4496574"/>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坚持推动构建人类命运共同体</a:t>
          </a:r>
        </a:p>
      </dsp:txBody>
      <dsp:txXfrm>
        <a:off x="2805822" y="4496574"/>
        <a:ext cx="3398272" cy="527310"/>
      </dsp:txXfrm>
    </dsp:sp>
    <dsp:sp modelId="{2AD6B935-B19B-406F-B83C-0B40F615846E}">
      <dsp:nvSpPr>
        <dsp:cNvPr id="0" name=""/>
        <dsp:cNvSpPr/>
      </dsp:nvSpPr>
      <dsp:spPr>
        <a:xfrm>
          <a:off x="6169034" y="75007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国</a:t>
          </a:r>
        </a:p>
      </dsp:txBody>
      <dsp:txXfrm>
        <a:off x="6169034" y="750077"/>
        <a:ext cx="2129131" cy="527310"/>
      </dsp:txXfrm>
    </dsp:sp>
    <dsp:sp modelId="{8C719717-4300-427E-9C16-C6A823E72CB5}">
      <dsp:nvSpPr>
        <dsp:cNvPr id="0" name=""/>
        <dsp:cNvSpPr/>
      </dsp:nvSpPr>
      <dsp:spPr>
        <a:xfrm>
          <a:off x="6701317" y="1498858"/>
          <a:ext cx="2446529" cy="721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6701317" y="1498858"/>
        <a:ext cx="2446529" cy="721882"/>
      </dsp:txXfrm>
    </dsp:sp>
    <dsp:sp modelId="{86212BF7-00E1-42A0-BD3C-C5C425F12FED}">
      <dsp:nvSpPr>
        <dsp:cNvPr id="0" name=""/>
        <dsp:cNvSpPr/>
      </dsp:nvSpPr>
      <dsp:spPr>
        <a:xfrm>
          <a:off x="6701317" y="2442210"/>
          <a:ext cx="2446529" cy="63887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1317" y="2442210"/>
        <a:ext cx="2446529" cy="638873"/>
      </dsp:txXfrm>
    </dsp:sp>
    <dsp:sp modelId="{4510A118-79FE-4407-B7DC-CDA4BB0A546B}">
      <dsp:nvSpPr>
        <dsp:cNvPr id="0" name=""/>
        <dsp:cNvSpPr/>
      </dsp:nvSpPr>
      <dsp:spPr>
        <a:xfrm>
          <a:off x="6701317" y="3286482"/>
          <a:ext cx="2446529"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6701317" y="3286482"/>
        <a:ext cx="2446529" cy="527310"/>
      </dsp:txXfrm>
    </dsp:sp>
    <dsp:sp modelId="{0B2E6BBB-27DB-4110-867D-F85BFC3DC33B}">
      <dsp:nvSpPr>
        <dsp:cNvPr id="0" name=""/>
        <dsp:cNvSpPr/>
      </dsp:nvSpPr>
      <dsp:spPr>
        <a:xfrm>
          <a:off x="9486938" y="74504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革新</a:t>
          </a:r>
        </a:p>
      </dsp:txBody>
      <dsp:txXfrm>
        <a:off x="9486938" y="745046"/>
        <a:ext cx="2129131" cy="527310"/>
      </dsp:txXfrm>
    </dsp:sp>
    <dsp:sp modelId="{92F457D9-D1D8-4377-A1BB-ABD039DF7047}">
      <dsp:nvSpPr>
        <dsp:cNvPr id="0" name=""/>
        <dsp:cNvSpPr/>
      </dsp:nvSpPr>
      <dsp:spPr>
        <a:xfrm>
          <a:off x="9486938" y="149382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9486938" y="1493827"/>
        <a:ext cx="2129131" cy="527310"/>
      </dsp:txXfrm>
    </dsp:sp>
    <dsp:sp modelId="{DDFA0229-529F-43E0-BE74-D9AB8DF5E855}">
      <dsp:nvSpPr>
        <dsp:cNvPr id="0" name=""/>
        <dsp:cNvSpPr/>
      </dsp:nvSpPr>
      <dsp:spPr>
        <a:xfrm>
          <a:off x="9486938" y="2242608"/>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242608"/>
        <a:ext cx="2129131" cy="527310"/>
      </dsp:txXfrm>
    </dsp:sp>
    <dsp:sp modelId="{72798C04-A9B2-47B3-B99A-F310D9998983}">
      <dsp:nvSpPr>
        <dsp:cNvPr id="0" name=""/>
        <dsp:cNvSpPr/>
      </dsp:nvSpPr>
      <dsp:spPr>
        <a:xfrm>
          <a:off x="9486938" y="2991388"/>
          <a:ext cx="2129131" cy="85513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991388"/>
        <a:ext cx="2129131" cy="855133"/>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4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4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B7F2C-02E0-49F5-B6AD-802A23550854}">
      <dsp:nvSpPr>
        <dsp:cNvPr id="0" name=""/>
        <dsp:cNvSpPr/>
      </dsp:nvSpPr>
      <dsp:spPr>
        <a:xfrm>
          <a:off x="9486938" y="1272357"/>
          <a:ext cx="212913" cy="2146598"/>
        </a:xfrm>
        <a:custGeom>
          <a:avLst/>
          <a:gdLst/>
          <a:ahLst/>
          <a:cxnLst/>
          <a:rect l="0" t="0" r="0" b="0"/>
          <a:pathLst>
            <a:path>
              <a:moveTo>
                <a:pt x="212913" y="0"/>
              </a:moveTo>
              <a:lnTo>
                <a:pt x="0" y="214659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47A500-3242-4ABB-98C1-C05EE0F002C2}">
      <dsp:nvSpPr>
        <dsp:cNvPr id="0" name=""/>
        <dsp:cNvSpPr/>
      </dsp:nvSpPr>
      <dsp:spPr>
        <a:xfrm>
          <a:off x="9486938" y="1272357"/>
          <a:ext cx="212913" cy="1233906"/>
        </a:xfrm>
        <a:custGeom>
          <a:avLst/>
          <a:gdLst/>
          <a:ahLst/>
          <a:cxnLst/>
          <a:rect l="0" t="0" r="0" b="0"/>
          <a:pathLst>
            <a:path>
              <a:moveTo>
                <a:pt x="212913" y="0"/>
              </a:moveTo>
              <a:lnTo>
                <a:pt x="0"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4DDA84-5BFD-4A97-AE9E-340AF564F914}">
      <dsp:nvSpPr>
        <dsp:cNvPr id="0" name=""/>
        <dsp:cNvSpPr/>
      </dsp:nvSpPr>
      <dsp:spPr>
        <a:xfrm>
          <a:off x="9486938" y="1272357"/>
          <a:ext cx="212913" cy="485125"/>
        </a:xfrm>
        <a:custGeom>
          <a:avLst/>
          <a:gdLst/>
          <a:ahLst/>
          <a:cxnLst/>
          <a:rect l="0" t="0" r="0" b="0"/>
          <a:pathLst>
            <a:path>
              <a:moveTo>
                <a:pt x="212913" y="0"/>
              </a:moveTo>
              <a:lnTo>
                <a:pt x="0"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41373B-F60E-4565-8BCB-F65F762DC954}">
      <dsp:nvSpPr>
        <dsp:cNvPr id="0" name=""/>
        <dsp:cNvSpPr/>
      </dsp:nvSpPr>
      <dsp:spPr>
        <a:xfrm>
          <a:off x="5541893" y="529255"/>
          <a:ext cx="5009610" cy="215791"/>
        </a:xfrm>
        <a:custGeom>
          <a:avLst/>
          <a:gdLst/>
          <a:ahLst/>
          <a:cxnLst/>
          <a:rect l="0" t="0" r="0" b="0"/>
          <a:pathLst>
            <a:path>
              <a:moveTo>
                <a:pt x="0" y="0"/>
              </a:moveTo>
              <a:lnTo>
                <a:pt x="0" y="105056"/>
              </a:lnTo>
              <a:lnTo>
                <a:pt x="5009610" y="105056"/>
              </a:lnTo>
              <a:lnTo>
                <a:pt x="5009610" y="2157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B895AA-86FA-4592-9514-4FF835A208DF}">
      <dsp:nvSpPr>
        <dsp:cNvPr id="0" name=""/>
        <dsp:cNvSpPr/>
      </dsp:nvSpPr>
      <dsp:spPr>
        <a:xfrm>
          <a:off x="6381947" y="1277387"/>
          <a:ext cx="319369" cy="2272749"/>
        </a:xfrm>
        <a:custGeom>
          <a:avLst/>
          <a:gdLst/>
          <a:ahLst/>
          <a:cxnLst/>
          <a:rect l="0" t="0" r="0" b="0"/>
          <a:pathLst>
            <a:path>
              <a:moveTo>
                <a:pt x="0" y="0"/>
              </a:moveTo>
              <a:lnTo>
                <a:pt x="0" y="2272749"/>
              </a:lnTo>
              <a:lnTo>
                <a:pt x="319369" y="227274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C26256-ABFF-485C-8C35-95DEE4B8D44A}">
      <dsp:nvSpPr>
        <dsp:cNvPr id="0" name=""/>
        <dsp:cNvSpPr/>
      </dsp:nvSpPr>
      <dsp:spPr>
        <a:xfrm>
          <a:off x="6381947" y="1277387"/>
          <a:ext cx="319369" cy="1484259"/>
        </a:xfrm>
        <a:custGeom>
          <a:avLst/>
          <a:gdLst/>
          <a:ahLst/>
          <a:cxnLst/>
          <a:rect l="0" t="0" r="0" b="0"/>
          <a:pathLst>
            <a:path>
              <a:moveTo>
                <a:pt x="0" y="0"/>
              </a:moveTo>
              <a:lnTo>
                <a:pt x="0" y="1484259"/>
              </a:lnTo>
              <a:lnTo>
                <a:pt x="319369" y="148425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F420E-302E-4714-92C3-5D4D6421EE90}">
      <dsp:nvSpPr>
        <dsp:cNvPr id="0" name=""/>
        <dsp:cNvSpPr/>
      </dsp:nvSpPr>
      <dsp:spPr>
        <a:xfrm>
          <a:off x="6381947" y="1277387"/>
          <a:ext cx="319369" cy="582411"/>
        </a:xfrm>
        <a:custGeom>
          <a:avLst/>
          <a:gdLst/>
          <a:ahLst/>
          <a:cxnLst/>
          <a:rect l="0" t="0" r="0" b="0"/>
          <a:pathLst>
            <a:path>
              <a:moveTo>
                <a:pt x="0" y="0"/>
              </a:moveTo>
              <a:lnTo>
                <a:pt x="0" y="582411"/>
              </a:lnTo>
              <a:lnTo>
                <a:pt x="319369" y="582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E9528-C05B-4CAB-B186-D0803266699A}">
      <dsp:nvSpPr>
        <dsp:cNvPr id="0" name=""/>
        <dsp:cNvSpPr/>
      </dsp:nvSpPr>
      <dsp:spPr>
        <a:xfrm>
          <a:off x="5541893" y="529255"/>
          <a:ext cx="1691706" cy="220821"/>
        </a:xfrm>
        <a:custGeom>
          <a:avLst/>
          <a:gdLst/>
          <a:ahLst/>
          <a:cxnLst/>
          <a:rect l="0" t="0" r="0" b="0"/>
          <a:pathLst>
            <a:path>
              <a:moveTo>
                <a:pt x="0" y="0"/>
              </a:moveTo>
              <a:lnTo>
                <a:pt x="0" y="110086"/>
              </a:lnTo>
              <a:lnTo>
                <a:pt x="1691706" y="110086"/>
              </a:lnTo>
              <a:lnTo>
                <a:pt x="1691706" y="22082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042260-5597-46C8-8F65-80F441EEA155}">
      <dsp:nvSpPr>
        <dsp:cNvPr id="0" name=""/>
        <dsp:cNvSpPr/>
      </dsp:nvSpPr>
      <dsp:spPr>
        <a:xfrm>
          <a:off x="2486453" y="1297051"/>
          <a:ext cx="319369" cy="3463178"/>
        </a:xfrm>
        <a:custGeom>
          <a:avLst/>
          <a:gdLst/>
          <a:ahLst/>
          <a:cxnLst/>
          <a:rect l="0" t="0" r="0" b="0"/>
          <a:pathLst>
            <a:path>
              <a:moveTo>
                <a:pt x="0" y="0"/>
              </a:moveTo>
              <a:lnTo>
                <a:pt x="0" y="3463178"/>
              </a:lnTo>
              <a:lnTo>
                <a:pt x="319369" y="346317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88BAF-92A1-4D08-B3D4-2608724C73D2}">
      <dsp:nvSpPr>
        <dsp:cNvPr id="0" name=""/>
        <dsp:cNvSpPr/>
      </dsp:nvSpPr>
      <dsp:spPr>
        <a:xfrm>
          <a:off x="2486453" y="1297051"/>
          <a:ext cx="319369" cy="2731467"/>
        </a:xfrm>
        <a:custGeom>
          <a:avLst/>
          <a:gdLst/>
          <a:ahLst/>
          <a:cxnLst/>
          <a:rect l="0" t="0" r="0" b="0"/>
          <a:pathLst>
            <a:path>
              <a:moveTo>
                <a:pt x="0" y="0"/>
              </a:moveTo>
              <a:lnTo>
                <a:pt x="0" y="2731467"/>
              </a:lnTo>
              <a:lnTo>
                <a:pt x="319369" y="273146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78CA56-AB35-4643-9C72-349D14B89979}">
      <dsp:nvSpPr>
        <dsp:cNvPr id="0" name=""/>
        <dsp:cNvSpPr/>
      </dsp:nvSpPr>
      <dsp:spPr>
        <a:xfrm>
          <a:off x="2486453" y="1297051"/>
          <a:ext cx="319369" cy="1982686"/>
        </a:xfrm>
        <a:custGeom>
          <a:avLst/>
          <a:gdLst/>
          <a:ahLst/>
          <a:cxnLst/>
          <a:rect l="0" t="0" r="0" b="0"/>
          <a:pathLst>
            <a:path>
              <a:moveTo>
                <a:pt x="0" y="0"/>
              </a:moveTo>
              <a:lnTo>
                <a:pt x="0" y="1982686"/>
              </a:lnTo>
              <a:lnTo>
                <a:pt x="319369" y="198268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C02ABA-67BB-4B5F-8E96-462B1277135E}">
      <dsp:nvSpPr>
        <dsp:cNvPr id="0" name=""/>
        <dsp:cNvSpPr/>
      </dsp:nvSpPr>
      <dsp:spPr>
        <a:xfrm>
          <a:off x="2486453" y="1297051"/>
          <a:ext cx="319369" cy="1233906"/>
        </a:xfrm>
        <a:custGeom>
          <a:avLst/>
          <a:gdLst/>
          <a:ahLst/>
          <a:cxnLst/>
          <a:rect l="0" t="0" r="0" b="0"/>
          <a:pathLst>
            <a:path>
              <a:moveTo>
                <a:pt x="0" y="0"/>
              </a:moveTo>
              <a:lnTo>
                <a:pt x="0" y="1233906"/>
              </a:lnTo>
              <a:lnTo>
                <a:pt x="319369"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BA085-D580-4DA5-B089-EFA4B3F678C6}">
      <dsp:nvSpPr>
        <dsp:cNvPr id="0" name=""/>
        <dsp:cNvSpPr/>
      </dsp:nvSpPr>
      <dsp:spPr>
        <a:xfrm>
          <a:off x="2486453" y="1297051"/>
          <a:ext cx="319369" cy="485125"/>
        </a:xfrm>
        <a:custGeom>
          <a:avLst/>
          <a:gdLst/>
          <a:ahLst/>
          <a:cxnLst/>
          <a:rect l="0" t="0" r="0" b="0"/>
          <a:pathLst>
            <a:path>
              <a:moveTo>
                <a:pt x="0" y="0"/>
              </a:moveTo>
              <a:lnTo>
                <a:pt x="0" y="485125"/>
              </a:lnTo>
              <a:lnTo>
                <a:pt x="319369"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4B00E9-2492-466A-9D61-08B133C57CA5}">
      <dsp:nvSpPr>
        <dsp:cNvPr id="0" name=""/>
        <dsp:cNvSpPr/>
      </dsp:nvSpPr>
      <dsp:spPr>
        <a:xfrm>
          <a:off x="3338105" y="529255"/>
          <a:ext cx="2203787" cy="240485"/>
        </a:xfrm>
        <a:custGeom>
          <a:avLst/>
          <a:gdLst/>
          <a:ahLst/>
          <a:cxnLst/>
          <a:rect l="0" t="0" r="0" b="0"/>
          <a:pathLst>
            <a:path>
              <a:moveTo>
                <a:pt x="2203787" y="0"/>
              </a:moveTo>
              <a:lnTo>
                <a:pt x="2203787" y="129749"/>
              </a:lnTo>
              <a:lnTo>
                <a:pt x="0" y="129749"/>
              </a:lnTo>
              <a:lnTo>
                <a:pt x="0" y="24048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245CA-4F19-424D-A722-E8945FD97373}">
      <dsp:nvSpPr>
        <dsp:cNvPr id="0" name=""/>
        <dsp:cNvSpPr/>
      </dsp:nvSpPr>
      <dsp:spPr>
        <a:xfrm>
          <a:off x="0" y="1278036"/>
          <a:ext cx="212913" cy="2309118"/>
        </a:xfrm>
        <a:custGeom>
          <a:avLst/>
          <a:gdLst/>
          <a:ahLst/>
          <a:cxnLst/>
          <a:rect l="0" t="0" r="0" b="0"/>
          <a:pathLst>
            <a:path>
              <a:moveTo>
                <a:pt x="212913" y="0"/>
              </a:moveTo>
              <a:lnTo>
                <a:pt x="0" y="230911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8EAF37-9EE2-4E63-849D-77DE6A3CCC39}">
      <dsp:nvSpPr>
        <dsp:cNvPr id="0" name=""/>
        <dsp:cNvSpPr/>
      </dsp:nvSpPr>
      <dsp:spPr>
        <a:xfrm>
          <a:off x="0" y="1278036"/>
          <a:ext cx="212913" cy="1429764"/>
        </a:xfrm>
        <a:custGeom>
          <a:avLst/>
          <a:gdLst/>
          <a:ahLst/>
          <a:cxnLst/>
          <a:rect l="0" t="0" r="0" b="0"/>
          <a:pathLst>
            <a:path>
              <a:moveTo>
                <a:pt x="212913" y="0"/>
              </a:moveTo>
              <a:lnTo>
                <a:pt x="0" y="1429764"/>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3FA97B-4AE7-4C68-A1F5-F46685C2BFB1}">
      <dsp:nvSpPr>
        <dsp:cNvPr id="0" name=""/>
        <dsp:cNvSpPr/>
      </dsp:nvSpPr>
      <dsp:spPr>
        <a:xfrm>
          <a:off x="0" y="1278036"/>
          <a:ext cx="212913" cy="550411"/>
        </a:xfrm>
        <a:custGeom>
          <a:avLst/>
          <a:gdLst/>
          <a:ahLst/>
          <a:cxnLst/>
          <a:rect l="0" t="0" r="0" b="0"/>
          <a:pathLst>
            <a:path>
              <a:moveTo>
                <a:pt x="212913" y="0"/>
              </a:moveTo>
              <a:lnTo>
                <a:pt x="0" y="550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CB74DB-0242-4839-82A1-DCED10159652}">
      <dsp:nvSpPr>
        <dsp:cNvPr id="0" name=""/>
        <dsp:cNvSpPr/>
      </dsp:nvSpPr>
      <dsp:spPr>
        <a:xfrm>
          <a:off x="1064565" y="529255"/>
          <a:ext cx="4477327" cy="221470"/>
        </a:xfrm>
        <a:custGeom>
          <a:avLst/>
          <a:gdLst/>
          <a:ahLst/>
          <a:cxnLst/>
          <a:rect l="0" t="0" r="0" b="0"/>
          <a:pathLst>
            <a:path>
              <a:moveTo>
                <a:pt x="4477327" y="0"/>
              </a:moveTo>
              <a:lnTo>
                <a:pt x="4477327" y="110735"/>
              </a:lnTo>
              <a:lnTo>
                <a:pt x="0" y="110735"/>
              </a:lnTo>
              <a:lnTo>
                <a:pt x="0" y="22147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19980B-5F33-467A-90E4-556FB8BAA5F1}">
      <dsp:nvSpPr>
        <dsp:cNvPr id="0" name=""/>
        <dsp:cNvSpPr/>
      </dsp:nvSpPr>
      <dsp:spPr>
        <a:xfrm>
          <a:off x="4477327" y="1945"/>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十四个坚持</a:t>
          </a:r>
        </a:p>
      </dsp:txBody>
      <dsp:txXfrm>
        <a:off x="4477327" y="1945"/>
        <a:ext cx="2129131" cy="527310"/>
      </dsp:txXfrm>
    </dsp:sp>
    <dsp:sp modelId="{176EEA0D-84AC-4CAD-A6EF-27F199D8E4AE}">
      <dsp:nvSpPr>
        <dsp:cNvPr id="0" name=""/>
        <dsp:cNvSpPr/>
      </dsp:nvSpPr>
      <dsp:spPr>
        <a:xfrm>
          <a:off x="0" y="75072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党</a:t>
          </a:r>
        </a:p>
      </dsp:txBody>
      <dsp:txXfrm>
        <a:off x="0" y="750726"/>
        <a:ext cx="2129131" cy="527310"/>
      </dsp:txXfrm>
    </dsp:sp>
    <dsp:sp modelId="{AB7CD845-9A27-49F9-8751-F6E3275F2263}">
      <dsp:nvSpPr>
        <dsp:cNvPr id="0" name=""/>
        <dsp:cNvSpPr/>
      </dsp:nvSpPr>
      <dsp:spPr>
        <a:xfrm>
          <a:off x="0" y="1499506"/>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坚持党对人民军队的绝对领导</a:t>
          </a:r>
        </a:p>
      </dsp:txBody>
      <dsp:txXfrm>
        <a:off x="0" y="1499506"/>
        <a:ext cx="2376703" cy="657882"/>
      </dsp:txXfrm>
    </dsp:sp>
    <dsp:sp modelId="{DBA108E7-B2B6-4EDD-805A-D6957AEB5DC7}">
      <dsp:nvSpPr>
        <dsp:cNvPr id="0" name=""/>
        <dsp:cNvSpPr/>
      </dsp:nvSpPr>
      <dsp:spPr>
        <a:xfrm>
          <a:off x="0" y="2378859"/>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坚持党对一切工作的领导</a:t>
          </a:r>
        </a:p>
      </dsp:txBody>
      <dsp:txXfrm>
        <a:off x="0" y="2378859"/>
        <a:ext cx="2376703" cy="657882"/>
      </dsp:txXfrm>
    </dsp:sp>
    <dsp:sp modelId="{BB8FE11E-6DAF-44CF-93F8-590E81F146A6}">
      <dsp:nvSpPr>
        <dsp:cNvPr id="0" name=""/>
        <dsp:cNvSpPr/>
      </dsp:nvSpPr>
      <dsp:spPr>
        <a:xfrm>
          <a:off x="0" y="3258213"/>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坚持全面从严治党</a:t>
          </a:r>
        </a:p>
      </dsp:txBody>
      <dsp:txXfrm>
        <a:off x="0" y="3258213"/>
        <a:ext cx="2376703" cy="657882"/>
      </dsp:txXfrm>
    </dsp:sp>
    <dsp:sp modelId="{34CB506A-510C-41E9-83F3-6BB4D5D7C9E1}">
      <dsp:nvSpPr>
        <dsp:cNvPr id="0" name=""/>
        <dsp:cNvSpPr/>
      </dsp:nvSpPr>
      <dsp:spPr>
        <a:xfrm>
          <a:off x="2273539" y="769740"/>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人</a:t>
          </a:r>
        </a:p>
      </dsp:txBody>
      <dsp:txXfrm>
        <a:off x="2273539" y="769740"/>
        <a:ext cx="2129131" cy="527310"/>
      </dsp:txXfrm>
    </dsp:sp>
    <dsp:sp modelId="{0EFF19B7-049F-46FD-A1DC-34B088EA2F1A}">
      <dsp:nvSpPr>
        <dsp:cNvPr id="0" name=""/>
        <dsp:cNvSpPr/>
      </dsp:nvSpPr>
      <dsp:spPr>
        <a:xfrm>
          <a:off x="2805822" y="1518521"/>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坚持以为人民为中心</a:t>
          </a:r>
        </a:p>
      </dsp:txBody>
      <dsp:txXfrm>
        <a:off x="2805822" y="1518521"/>
        <a:ext cx="3398272" cy="527310"/>
      </dsp:txXfrm>
    </dsp:sp>
    <dsp:sp modelId="{68A82D34-C686-4923-BD27-DF69C118865F}">
      <dsp:nvSpPr>
        <dsp:cNvPr id="0" name=""/>
        <dsp:cNvSpPr/>
      </dsp:nvSpPr>
      <dsp:spPr>
        <a:xfrm>
          <a:off x="2805822" y="226730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坚持人民当家作主</a:t>
          </a:r>
        </a:p>
      </dsp:txBody>
      <dsp:txXfrm>
        <a:off x="2805822" y="2267302"/>
        <a:ext cx="3398272" cy="527310"/>
      </dsp:txXfrm>
    </dsp:sp>
    <dsp:sp modelId="{599027E9-05C5-48DC-BFB1-E9B5BC1F8ECE}">
      <dsp:nvSpPr>
        <dsp:cNvPr id="0" name=""/>
        <dsp:cNvSpPr/>
      </dsp:nvSpPr>
      <dsp:spPr>
        <a:xfrm>
          <a:off x="2805822" y="301608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坚持在发展中保障和改善民生</a:t>
          </a:r>
        </a:p>
      </dsp:txBody>
      <dsp:txXfrm>
        <a:off x="2805822" y="3016082"/>
        <a:ext cx="3398272" cy="527310"/>
      </dsp:txXfrm>
    </dsp:sp>
    <dsp:sp modelId="{AA46B281-56F5-43B8-AF73-7BB908E53DA8}">
      <dsp:nvSpPr>
        <dsp:cNvPr id="0" name=""/>
        <dsp:cNvSpPr/>
      </dsp:nvSpPr>
      <dsp:spPr>
        <a:xfrm>
          <a:off x="2805822" y="3764863"/>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坚持人与自然和谐共生</a:t>
          </a:r>
        </a:p>
      </dsp:txBody>
      <dsp:txXfrm>
        <a:off x="2805822" y="3764863"/>
        <a:ext cx="3398272" cy="527310"/>
      </dsp:txXfrm>
    </dsp:sp>
    <dsp:sp modelId="{4DAC14E3-3603-46C1-9911-03A3696CF590}">
      <dsp:nvSpPr>
        <dsp:cNvPr id="0" name=""/>
        <dsp:cNvSpPr/>
      </dsp:nvSpPr>
      <dsp:spPr>
        <a:xfrm>
          <a:off x="2805822" y="4496574"/>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坚持推动构建人类命运共同体</a:t>
          </a:r>
        </a:p>
      </dsp:txBody>
      <dsp:txXfrm>
        <a:off x="2805822" y="4496574"/>
        <a:ext cx="3398272" cy="527310"/>
      </dsp:txXfrm>
    </dsp:sp>
    <dsp:sp modelId="{2AD6B935-B19B-406F-B83C-0B40F615846E}">
      <dsp:nvSpPr>
        <dsp:cNvPr id="0" name=""/>
        <dsp:cNvSpPr/>
      </dsp:nvSpPr>
      <dsp:spPr>
        <a:xfrm>
          <a:off x="6169034" y="75007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国</a:t>
          </a:r>
        </a:p>
      </dsp:txBody>
      <dsp:txXfrm>
        <a:off x="6169034" y="750077"/>
        <a:ext cx="2129131" cy="527310"/>
      </dsp:txXfrm>
    </dsp:sp>
    <dsp:sp modelId="{8C719717-4300-427E-9C16-C6A823E72CB5}">
      <dsp:nvSpPr>
        <dsp:cNvPr id="0" name=""/>
        <dsp:cNvSpPr/>
      </dsp:nvSpPr>
      <dsp:spPr>
        <a:xfrm>
          <a:off x="6701317" y="1498858"/>
          <a:ext cx="2446529" cy="721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坚持“一国两制”和推进祖国统一</a:t>
          </a:r>
        </a:p>
      </dsp:txBody>
      <dsp:txXfrm>
        <a:off x="6701317" y="1498858"/>
        <a:ext cx="2446529" cy="721882"/>
      </dsp:txXfrm>
    </dsp:sp>
    <dsp:sp modelId="{86212BF7-00E1-42A0-BD3C-C5C425F12FED}">
      <dsp:nvSpPr>
        <dsp:cNvPr id="0" name=""/>
        <dsp:cNvSpPr/>
      </dsp:nvSpPr>
      <dsp:spPr>
        <a:xfrm>
          <a:off x="6701317" y="2442210"/>
          <a:ext cx="2446529" cy="63887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坚持全面依法治国</a:t>
          </a:r>
        </a:p>
      </dsp:txBody>
      <dsp:txXfrm>
        <a:off x="6701317" y="2442210"/>
        <a:ext cx="2446529" cy="638873"/>
      </dsp:txXfrm>
    </dsp:sp>
    <dsp:sp modelId="{4510A118-79FE-4407-B7DC-CDA4BB0A546B}">
      <dsp:nvSpPr>
        <dsp:cNvPr id="0" name=""/>
        <dsp:cNvSpPr/>
      </dsp:nvSpPr>
      <dsp:spPr>
        <a:xfrm>
          <a:off x="6701317" y="3286482"/>
          <a:ext cx="2446529"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坚持总体国家安全观</a:t>
          </a:r>
        </a:p>
      </dsp:txBody>
      <dsp:txXfrm>
        <a:off x="6701317" y="3286482"/>
        <a:ext cx="2446529" cy="527310"/>
      </dsp:txXfrm>
    </dsp:sp>
    <dsp:sp modelId="{0B2E6BBB-27DB-4110-867D-F85BFC3DC33B}">
      <dsp:nvSpPr>
        <dsp:cNvPr id="0" name=""/>
        <dsp:cNvSpPr/>
      </dsp:nvSpPr>
      <dsp:spPr>
        <a:xfrm>
          <a:off x="9486938" y="74504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革新</a:t>
          </a:r>
        </a:p>
      </dsp:txBody>
      <dsp:txXfrm>
        <a:off x="9486938" y="745046"/>
        <a:ext cx="2129131" cy="527310"/>
      </dsp:txXfrm>
    </dsp:sp>
    <dsp:sp modelId="{92F457D9-D1D8-4377-A1BB-ABD039DF7047}">
      <dsp:nvSpPr>
        <dsp:cNvPr id="0" name=""/>
        <dsp:cNvSpPr/>
      </dsp:nvSpPr>
      <dsp:spPr>
        <a:xfrm>
          <a:off x="9486938" y="149382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endParaRPr lang="zh-CN" altLang="en-US" sz="2000" b="1" kern="1200" dirty="0">
            <a:latin typeface="等线" panose="02010600030101010101" pitchFamily="2" charset="-122"/>
            <a:ea typeface="等线" panose="02010600030101010101" pitchFamily="2" charset="-122"/>
          </a:endParaRPr>
        </a:p>
      </dsp:txBody>
      <dsp:txXfrm>
        <a:off x="9486938" y="1493827"/>
        <a:ext cx="2129131" cy="527310"/>
      </dsp:txXfrm>
    </dsp:sp>
    <dsp:sp modelId="{DDFA0229-529F-43E0-BE74-D9AB8DF5E855}">
      <dsp:nvSpPr>
        <dsp:cNvPr id="0" name=""/>
        <dsp:cNvSpPr/>
      </dsp:nvSpPr>
      <dsp:spPr>
        <a:xfrm>
          <a:off x="9486938" y="2242608"/>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242608"/>
        <a:ext cx="2129131" cy="527310"/>
      </dsp:txXfrm>
    </dsp:sp>
    <dsp:sp modelId="{72798C04-A9B2-47B3-B99A-F310D9998983}">
      <dsp:nvSpPr>
        <dsp:cNvPr id="0" name=""/>
        <dsp:cNvSpPr/>
      </dsp:nvSpPr>
      <dsp:spPr>
        <a:xfrm>
          <a:off x="9486938" y="2991388"/>
          <a:ext cx="2129131" cy="85513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endParaRPr lang="zh-CN" altLang="en-US" sz="2000" b="1" kern="1200" dirty="0">
            <a:latin typeface="等线" panose="02010600030101010101" pitchFamily="2" charset="-122"/>
            <a:ea typeface="等线" panose="02010600030101010101" pitchFamily="2" charset="-122"/>
          </a:endParaRPr>
        </a:p>
      </dsp:txBody>
      <dsp:txXfrm>
        <a:off x="9486938" y="2991388"/>
        <a:ext cx="2129131" cy="855133"/>
      </dsp:txXfrm>
    </dsp:sp>
  </dsp:spTree>
</dsp:drawing>
</file>

<file path=ppt/diagrams/drawing4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4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EAB7F2C-02E0-49F5-B6AD-802A23550854}">
      <dsp:nvSpPr>
        <dsp:cNvPr id="0" name=""/>
        <dsp:cNvSpPr/>
      </dsp:nvSpPr>
      <dsp:spPr>
        <a:xfrm>
          <a:off x="9486938" y="1272357"/>
          <a:ext cx="212913" cy="2146598"/>
        </a:xfrm>
        <a:custGeom>
          <a:avLst/>
          <a:gdLst/>
          <a:ahLst/>
          <a:cxnLst/>
          <a:rect l="0" t="0" r="0" b="0"/>
          <a:pathLst>
            <a:path>
              <a:moveTo>
                <a:pt x="212913" y="0"/>
              </a:moveTo>
              <a:lnTo>
                <a:pt x="0" y="214659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347A500-3242-4ABB-98C1-C05EE0F002C2}">
      <dsp:nvSpPr>
        <dsp:cNvPr id="0" name=""/>
        <dsp:cNvSpPr/>
      </dsp:nvSpPr>
      <dsp:spPr>
        <a:xfrm>
          <a:off x="9486938" y="1272357"/>
          <a:ext cx="212913" cy="1233906"/>
        </a:xfrm>
        <a:custGeom>
          <a:avLst/>
          <a:gdLst/>
          <a:ahLst/>
          <a:cxnLst/>
          <a:rect l="0" t="0" r="0" b="0"/>
          <a:pathLst>
            <a:path>
              <a:moveTo>
                <a:pt x="212913" y="0"/>
              </a:moveTo>
              <a:lnTo>
                <a:pt x="0"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4DDA84-5BFD-4A97-AE9E-340AF564F914}">
      <dsp:nvSpPr>
        <dsp:cNvPr id="0" name=""/>
        <dsp:cNvSpPr/>
      </dsp:nvSpPr>
      <dsp:spPr>
        <a:xfrm>
          <a:off x="9486938" y="1272357"/>
          <a:ext cx="212913" cy="485125"/>
        </a:xfrm>
        <a:custGeom>
          <a:avLst/>
          <a:gdLst/>
          <a:ahLst/>
          <a:cxnLst/>
          <a:rect l="0" t="0" r="0" b="0"/>
          <a:pathLst>
            <a:path>
              <a:moveTo>
                <a:pt x="212913" y="0"/>
              </a:moveTo>
              <a:lnTo>
                <a:pt x="0"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D41373B-F60E-4565-8BCB-F65F762DC954}">
      <dsp:nvSpPr>
        <dsp:cNvPr id="0" name=""/>
        <dsp:cNvSpPr/>
      </dsp:nvSpPr>
      <dsp:spPr>
        <a:xfrm>
          <a:off x="5541893" y="529255"/>
          <a:ext cx="5009610" cy="215791"/>
        </a:xfrm>
        <a:custGeom>
          <a:avLst/>
          <a:gdLst/>
          <a:ahLst/>
          <a:cxnLst/>
          <a:rect l="0" t="0" r="0" b="0"/>
          <a:pathLst>
            <a:path>
              <a:moveTo>
                <a:pt x="0" y="0"/>
              </a:moveTo>
              <a:lnTo>
                <a:pt x="0" y="105056"/>
              </a:lnTo>
              <a:lnTo>
                <a:pt x="5009610" y="105056"/>
              </a:lnTo>
              <a:lnTo>
                <a:pt x="5009610" y="2157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4B895AA-86FA-4592-9514-4FF835A208DF}">
      <dsp:nvSpPr>
        <dsp:cNvPr id="0" name=""/>
        <dsp:cNvSpPr/>
      </dsp:nvSpPr>
      <dsp:spPr>
        <a:xfrm>
          <a:off x="6381947" y="1277387"/>
          <a:ext cx="319369" cy="2272749"/>
        </a:xfrm>
        <a:custGeom>
          <a:avLst/>
          <a:gdLst/>
          <a:ahLst/>
          <a:cxnLst/>
          <a:rect l="0" t="0" r="0" b="0"/>
          <a:pathLst>
            <a:path>
              <a:moveTo>
                <a:pt x="0" y="0"/>
              </a:moveTo>
              <a:lnTo>
                <a:pt x="0" y="2272749"/>
              </a:lnTo>
              <a:lnTo>
                <a:pt x="319369" y="227274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CC26256-ABFF-485C-8C35-95DEE4B8D44A}">
      <dsp:nvSpPr>
        <dsp:cNvPr id="0" name=""/>
        <dsp:cNvSpPr/>
      </dsp:nvSpPr>
      <dsp:spPr>
        <a:xfrm>
          <a:off x="6381947" y="1277387"/>
          <a:ext cx="319369" cy="1484259"/>
        </a:xfrm>
        <a:custGeom>
          <a:avLst/>
          <a:gdLst/>
          <a:ahLst/>
          <a:cxnLst/>
          <a:rect l="0" t="0" r="0" b="0"/>
          <a:pathLst>
            <a:path>
              <a:moveTo>
                <a:pt x="0" y="0"/>
              </a:moveTo>
              <a:lnTo>
                <a:pt x="0" y="1484259"/>
              </a:lnTo>
              <a:lnTo>
                <a:pt x="319369" y="1484259"/>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32F420E-302E-4714-92C3-5D4D6421EE90}">
      <dsp:nvSpPr>
        <dsp:cNvPr id="0" name=""/>
        <dsp:cNvSpPr/>
      </dsp:nvSpPr>
      <dsp:spPr>
        <a:xfrm>
          <a:off x="6381947" y="1277387"/>
          <a:ext cx="319369" cy="582411"/>
        </a:xfrm>
        <a:custGeom>
          <a:avLst/>
          <a:gdLst/>
          <a:ahLst/>
          <a:cxnLst/>
          <a:rect l="0" t="0" r="0" b="0"/>
          <a:pathLst>
            <a:path>
              <a:moveTo>
                <a:pt x="0" y="0"/>
              </a:moveTo>
              <a:lnTo>
                <a:pt x="0" y="582411"/>
              </a:lnTo>
              <a:lnTo>
                <a:pt x="319369" y="582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35E9528-C05B-4CAB-B186-D0803266699A}">
      <dsp:nvSpPr>
        <dsp:cNvPr id="0" name=""/>
        <dsp:cNvSpPr/>
      </dsp:nvSpPr>
      <dsp:spPr>
        <a:xfrm>
          <a:off x="5541893" y="529255"/>
          <a:ext cx="1691706" cy="220821"/>
        </a:xfrm>
        <a:custGeom>
          <a:avLst/>
          <a:gdLst/>
          <a:ahLst/>
          <a:cxnLst/>
          <a:rect l="0" t="0" r="0" b="0"/>
          <a:pathLst>
            <a:path>
              <a:moveTo>
                <a:pt x="0" y="0"/>
              </a:moveTo>
              <a:lnTo>
                <a:pt x="0" y="110086"/>
              </a:lnTo>
              <a:lnTo>
                <a:pt x="1691706" y="110086"/>
              </a:lnTo>
              <a:lnTo>
                <a:pt x="1691706" y="22082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6042260-5597-46C8-8F65-80F441EEA155}">
      <dsp:nvSpPr>
        <dsp:cNvPr id="0" name=""/>
        <dsp:cNvSpPr/>
      </dsp:nvSpPr>
      <dsp:spPr>
        <a:xfrm>
          <a:off x="2486453" y="1297051"/>
          <a:ext cx="319369" cy="3463178"/>
        </a:xfrm>
        <a:custGeom>
          <a:avLst/>
          <a:gdLst/>
          <a:ahLst/>
          <a:cxnLst/>
          <a:rect l="0" t="0" r="0" b="0"/>
          <a:pathLst>
            <a:path>
              <a:moveTo>
                <a:pt x="0" y="0"/>
              </a:moveTo>
              <a:lnTo>
                <a:pt x="0" y="3463178"/>
              </a:lnTo>
              <a:lnTo>
                <a:pt x="319369" y="346317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1F288BAF-92A1-4D08-B3D4-2608724C73D2}">
      <dsp:nvSpPr>
        <dsp:cNvPr id="0" name=""/>
        <dsp:cNvSpPr/>
      </dsp:nvSpPr>
      <dsp:spPr>
        <a:xfrm>
          <a:off x="2486453" y="1297051"/>
          <a:ext cx="319369" cy="2731467"/>
        </a:xfrm>
        <a:custGeom>
          <a:avLst/>
          <a:gdLst/>
          <a:ahLst/>
          <a:cxnLst/>
          <a:rect l="0" t="0" r="0" b="0"/>
          <a:pathLst>
            <a:path>
              <a:moveTo>
                <a:pt x="0" y="0"/>
              </a:moveTo>
              <a:lnTo>
                <a:pt x="0" y="2731467"/>
              </a:lnTo>
              <a:lnTo>
                <a:pt x="319369" y="2731467"/>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8078CA56-AB35-4643-9C72-349D14B89979}">
      <dsp:nvSpPr>
        <dsp:cNvPr id="0" name=""/>
        <dsp:cNvSpPr/>
      </dsp:nvSpPr>
      <dsp:spPr>
        <a:xfrm>
          <a:off x="2486453" y="1297051"/>
          <a:ext cx="319369" cy="1982686"/>
        </a:xfrm>
        <a:custGeom>
          <a:avLst/>
          <a:gdLst/>
          <a:ahLst/>
          <a:cxnLst/>
          <a:rect l="0" t="0" r="0" b="0"/>
          <a:pathLst>
            <a:path>
              <a:moveTo>
                <a:pt x="0" y="0"/>
              </a:moveTo>
              <a:lnTo>
                <a:pt x="0" y="1982686"/>
              </a:lnTo>
              <a:lnTo>
                <a:pt x="319369" y="198268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EC02ABA-67BB-4B5F-8E96-462B1277135E}">
      <dsp:nvSpPr>
        <dsp:cNvPr id="0" name=""/>
        <dsp:cNvSpPr/>
      </dsp:nvSpPr>
      <dsp:spPr>
        <a:xfrm>
          <a:off x="2486453" y="1297051"/>
          <a:ext cx="319369" cy="1233906"/>
        </a:xfrm>
        <a:custGeom>
          <a:avLst/>
          <a:gdLst/>
          <a:ahLst/>
          <a:cxnLst/>
          <a:rect l="0" t="0" r="0" b="0"/>
          <a:pathLst>
            <a:path>
              <a:moveTo>
                <a:pt x="0" y="0"/>
              </a:moveTo>
              <a:lnTo>
                <a:pt x="0" y="1233906"/>
              </a:lnTo>
              <a:lnTo>
                <a:pt x="319369" y="1233906"/>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7CBA085-D580-4DA5-B089-EFA4B3F678C6}">
      <dsp:nvSpPr>
        <dsp:cNvPr id="0" name=""/>
        <dsp:cNvSpPr/>
      </dsp:nvSpPr>
      <dsp:spPr>
        <a:xfrm>
          <a:off x="2486453" y="1297051"/>
          <a:ext cx="319369" cy="485125"/>
        </a:xfrm>
        <a:custGeom>
          <a:avLst/>
          <a:gdLst/>
          <a:ahLst/>
          <a:cxnLst/>
          <a:rect l="0" t="0" r="0" b="0"/>
          <a:pathLst>
            <a:path>
              <a:moveTo>
                <a:pt x="0" y="0"/>
              </a:moveTo>
              <a:lnTo>
                <a:pt x="0" y="485125"/>
              </a:lnTo>
              <a:lnTo>
                <a:pt x="319369" y="485125"/>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4B00E9-2492-466A-9D61-08B133C57CA5}">
      <dsp:nvSpPr>
        <dsp:cNvPr id="0" name=""/>
        <dsp:cNvSpPr/>
      </dsp:nvSpPr>
      <dsp:spPr>
        <a:xfrm>
          <a:off x="3338105" y="529255"/>
          <a:ext cx="2203787" cy="240485"/>
        </a:xfrm>
        <a:custGeom>
          <a:avLst/>
          <a:gdLst/>
          <a:ahLst/>
          <a:cxnLst/>
          <a:rect l="0" t="0" r="0" b="0"/>
          <a:pathLst>
            <a:path>
              <a:moveTo>
                <a:pt x="2203787" y="0"/>
              </a:moveTo>
              <a:lnTo>
                <a:pt x="2203787" y="129749"/>
              </a:lnTo>
              <a:lnTo>
                <a:pt x="0" y="129749"/>
              </a:lnTo>
              <a:lnTo>
                <a:pt x="0" y="24048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6C245CA-4F19-424D-A722-E8945FD97373}">
      <dsp:nvSpPr>
        <dsp:cNvPr id="0" name=""/>
        <dsp:cNvSpPr/>
      </dsp:nvSpPr>
      <dsp:spPr>
        <a:xfrm>
          <a:off x="0" y="1278036"/>
          <a:ext cx="212913" cy="2309118"/>
        </a:xfrm>
        <a:custGeom>
          <a:avLst/>
          <a:gdLst/>
          <a:ahLst/>
          <a:cxnLst/>
          <a:rect l="0" t="0" r="0" b="0"/>
          <a:pathLst>
            <a:path>
              <a:moveTo>
                <a:pt x="212913" y="0"/>
              </a:moveTo>
              <a:lnTo>
                <a:pt x="0" y="2309118"/>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28EAF37-9EE2-4E63-849D-77DE6A3CCC39}">
      <dsp:nvSpPr>
        <dsp:cNvPr id="0" name=""/>
        <dsp:cNvSpPr/>
      </dsp:nvSpPr>
      <dsp:spPr>
        <a:xfrm>
          <a:off x="0" y="1278036"/>
          <a:ext cx="212913" cy="1429764"/>
        </a:xfrm>
        <a:custGeom>
          <a:avLst/>
          <a:gdLst/>
          <a:ahLst/>
          <a:cxnLst/>
          <a:rect l="0" t="0" r="0" b="0"/>
          <a:pathLst>
            <a:path>
              <a:moveTo>
                <a:pt x="212913" y="0"/>
              </a:moveTo>
              <a:lnTo>
                <a:pt x="0" y="1429764"/>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A63FA97B-4AE7-4C68-A1F5-F46685C2BFB1}">
      <dsp:nvSpPr>
        <dsp:cNvPr id="0" name=""/>
        <dsp:cNvSpPr/>
      </dsp:nvSpPr>
      <dsp:spPr>
        <a:xfrm>
          <a:off x="0" y="1278036"/>
          <a:ext cx="212913" cy="550411"/>
        </a:xfrm>
        <a:custGeom>
          <a:avLst/>
          <a:gdLst/>
          <a:ahLst/>
          <a:cxnLst/>
          <a:rect l="0" t="0" r="0" b="0"/>
          <a:pathLst>
            <a:path>
              <a:moveTo>
                <a:pt x="212913" y="0"/>
              </a:moveTo>
              <a:lnTo>
                <a:pt x="0" y="550411"/>
              </a:lnTo>
            </a:path>
          </a:pathLst>
        </a:cu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7CB74DB-0242-4839-82A1-DCED10159652}">
      <dsp:nvSpPr>
        <dsp:cNvPr id="0" name=""/>
        <dsp:cNvSpPr/>
      </dsp:nvSpPr>
      <dsp:spPr>
        <a:xfrm>
          <a:off x="1064565" y="529255"/>
          <a:ext cx="4477327" cy="221470"/>
        </a:xfrm>
        <a:custGeom>
          <a:avLst/>
          <a:gdLst/>
          <a:ahLst/>
          <a:cxnLst/>
          <a:rect l="0" t="0" r="0" b="0"/>
          <a:pathLst>
            <a:path>
              <a:moveTo>
                <a:pt x="4477327" y="0"/>
              </a:moveTo>
              <a:lnTo>
                <a:pt x="4477327" y="110735"/>
              </a:lnTo>
              <a:lnTo>
                <a:pt x="0" y="110735"/>
              </a:lnTo>
              <a:lnTo>
                <a:pt x="0" y="22147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219980B-5F33-467A-90E4-556FB8BAA5F1}">
      <dsp:nvSpPr>
        <dsp:cNvPr id="0" name=""/>
        <dsp:cNvSpPr/>
      </dsp:nvSpPr>
      <dsp:spPr>
        <a:xfrm>
          <a:off x="4477327" y="1945"/>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十四个坚持</a:t>
          </a:r>
        </a:p>
      </dsp:txBody>
      <dsp:txXfrm>
        <a:off x="4477327" y="1945"/>
        <a:ext cx="2129131" cy="527310"/>
      </dsp:txXfrm>
    </dsp:sp>
    <dsp:sp modelId="{176EEA0D-84AC-4CAD-A6EF-27F199D8E4AE}">
      <dsp:nvSpPr>
        <dsp:cNvPr id="0" name=""/>
        <dsp:cNvSpPr/>
      </dsp:nvSpPr>
      <dsp:spPr>
        <a:xfrm>
          <a:off x="0" y="75072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党</a:t>
          </a:r>
        </a:p>
      </dsp:txBody>
      <dsp:txXfrm>
        <a:off x="0" y="750726"/>
        <a:ext cx="2129131" cy="527310"/>
      </dsp:txXfrm>
    </dsp:sp>
    <dsp:sp modelId="{AB7CD845-9A27-49F9-8751-F6E3275F2263}">
      <dsp:nvSpPr>
        <dsp:cNvPr id="0" name=""/>
        <dsp:cNvSpPr/>
      </dsp:nvSpPr>
      <dsp:spPr>
        <a:xfrm>
          <a:off x="0" y="1499506"/>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坚持党对人民军队的绝对领导</a:t>
          </a:r>
        </a:p>
      </dsp:txBody>
      <dsp:txXfrm>
        <a:off x="0" y="1499506"/>
        <a:ext cx="2376703" cy="657882"/>
      </dsp:txXfrm>
    </dsp:sp>
    <dsp:sp modelId="{DBA108E7-B2B6-4EDD-805A-D6957AEB5DC7}">
      <dsp:nvSpPr>
        <dsp:cNvPr id="0" name=""/>
        <dsp:cNvSpPr/>
      </dsp:nvSpPr>
      <dsp:spPr>
        <a:xfrm>
          <a:off x="0" y="2378859"/>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坚持党对一切工作的领导</a:t>
          </a:r>
        </a:p>
      </dsp:txBody>
      <dsp:txXfrm>
        <a:off x="0" y="2378859"/>
        <a:ext cx="2376703" cy="657882"/>
      </dsp:txXfrm>
    </dsp:sp>
    <dsp:sp modelId="{BB8FE11E-6DAF-44CF-93F8-590E81F146A6}">
      <dsp:nvSpPr>
        <dsp:cNvPr id="0" name=""/>
        <dsp:cNvSpPr/>
      </dsp:nvSpPr>
      <dsp:spPr>
        <a:xfrm>
          <a:off x="0" y="3258213"/>
          <a:ext cx="2376703" cy="657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坚持全面从严治党</a:t>
          </a:r>
        </a:p>
      </dsp:txBody>
      <dsp:txXfrm>
        <a:off x="0" y="3258213"/>
        <a:ext cx="2376703" cy="657882"/>
      </dsp:txXfrm>
    </dsp:sp>
    <dsp:sp modelId="{34CB506A-510C-41E9-83F3-6BB4D5D7C9E1}">
      <dsp:nvSpPr>
        <dsp:cNvPr id="0" name=""/>
        <dsp:cNvSpPr/>
      </dsp:nvSpPr>
      <dsp:spPr>
        <a:xfrm>
          <a:off x="2273539" y="769740"/>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人</a:t>
          </a:r>
        </a:p>
      </dsp:txBody>
      <dsp:txXfrm>
        <a:off x="2273539" y="769740"/>
        <a:ext cx="2129131" cy="527310"/>
      </dsp:txXfrm>
    </dsp:sp>
    <dsp:sp modelId="{0EFF19B7-049F-46FD-A1DC-34B088EA2F1A}">
      <dsp:nvSpPr>
        <dsp:cNvPr id="0" name=""/>
        <dsp:cNvSpPr/>
      </dsp:nvSpPr>
      <dsp:spPr>
        <a:xfrm>
          <a:off x="2805822" y="1518521"/>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坚持以为人民为中心</a:t>
          </a:r>
        </a:p>
      </dsp:txBody>
      <dsp:txXfrm>
        <a:off x="2805822" y="1518521"/>
        <a:ext cx="3398272" cy="527310"/>
      </dsp:txXfrm>
    </dsp:sp>
    <dsp:sp modelId="{68A82D34-C686-4923-BD27-DF69C118865F}">
      <dsp:nvSpPr>
        <dsp:cNvPr id="0" name=""/>
        <dsp:cNvSpPr/>
      </dsp:nvSpPr>
      <dsp:spPr>
        <a:xfrm>
          <a:off x="2805822" y="226730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坚持人民当家作主</a:t>
          </a:r>
        </a:p>
      </dsp:txBody>
      <dsp:txXfrm>
        <a:off x="2805822" y="2267302"/>
        <a:ext cx="3398272" cy="527310"/>
      </dsp:txXfrm>
    </dsp:sp>
    <dsp:sp modelId="{599027E9-05C5-48DC-BFB1-E9B5BC1F8ECE}">
      <dsp:nvSpPr>
        <dsp:cNvPr id="0" name=""/>
        <dsp:cNvSpPr/>
      </dsp:nvSpPr>
      <dsp:spPr>
        <a:xfrm>
          <a:off x="2805822" y="3016082"/>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坚持在发展中保障和改善民生</a:t>
          </a:r>
        </a:p>
      </dsp:txBody>
      <dsp:txXfrm>
        <a:off x="2805822" y="3016082"/>
        <a:ext cx="3398272" cy="527310"/>
      </dsp:txXfrm>
    </dsp:sp>
    <dsp:sp modelId="{AA46B281-56F5-43B8-AF73-7BB908E53DA8}">
      <dsp:nvSpPr>
        <dsp:cNvPr id="0" name=""/>
        <dsp:cNvSpPr/>
      </dsp:nvSpPr>
      <dsp:spPr>
        <a:xfrm>
          <a:off x="2805822" y="3764863"/>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坚持人与自然和谐共生</a:t>
          </a:r>
        </a:p>
      </dsp:txBody>
      <dsp:txXfrm>
        <a:off x="2805822" y="3764863"/>
        <a:ext cx="3398272" cy="527310"/>
      </dsp:txXfrm>
    </dsp:sp>
    <dsp:sp modelId="{4DAC14E3-3603-46C1-9911-03A3696CF590}">
      <dsp:nvSpPr>
        <dsp:cNvPr id="0" name=""/>
        <dsp:cNvSpPr/>
      </dsp:nvSpPr>
      <dsp:spPr>
        <a:xfrm>
          <a:off x="2805822" y="4496574"/>
          <a:ext cx="3398272"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坚持推动构建人类命运共同体</a:t>
          </a:r>
        </a:p>
      </dsp:txBody>
      <dsp:txXfrm>
        <a:off x="2805822" y="4496574"/>
        <a:ext cx="3398272" cy="527310"/>
      </dsp:txXfrm>
    </dsp:sp>
    <dsp:sp modelId="{2AD6B935-B19B-406F-B83C-0B40F615846E}">
      <dsp:nvSpPr>
        <dsp:cNvPr id="0" name=""/>
        <dsp:cNvSpPr/>
      </dsp:nvSpPr>
      <dsp:spPr>
        <a:xfrm>
          <a:off x="6169034" y="75007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国</a:t>
          </a:r>
        </a:p>
      </dsp:txBody>
      <dsp:txXfrm>
        <a:off x="6169034" y="750077"/>
        <a:ext cx="2129131" cy="527310"/>
      </dsp:txXfrm>
    </dsp:sp>
    <dsp:sp modelId="{8C719717-4300-427E-9C16-C6A823E72CB5}">
      <dsp:nvSpPr>
        <dsp:cNvPr id="0" name=""/>
        <dsp:cNvSpPr/>
      </dsp:nvSpPr>
      <dsp:spPr>
        <a:xfrm>
          <a:off x="6701317" y="1498858"/>
          <a:ext cx="2446529" cy="721882"/>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坚持“一国两制”和推进祖国统一</a:t>
          </a:r>
        </a:p>
      </dsp:txBody>
      <dsp:txXfrm>
        <a:off x="6701317" y="1498858"/>
        <a:ext cx="2446529" cy="721882"/>
      </dsp:txXfrm>
    </dsp:sp>
    <dsp:sp modelId="{86212BF7-00E1-42A0-BD3C-C5C425F12FED}">
      <dsp:nvSpPr>
        <dsp:cNvPr id="0" name=""/>
        <dsp:cNvSpPr/>
      </dsp:nvSpPr>
      <dsp:spPr>
        <a:xfrm>
          <a:off x="6701317" y="2442210"/>
          <a:ext cx="2446529" cy="63887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坚持全面依法治国</a:t>
          </a:r>
        </a:p>
      </dsp:txBody>
      <dsp:txXfrm>
        <a:off x="6701317" y="2442210"/>
        <a:ext cx="2446529" cy="638873"/>
      </dsp:txXfrm>
    </dsp:sp>
    <dsp:sp modelId="{4510A118-79FE-4407-B7DC-CDA4BB0A546B}">
      <dsp:nvSpPr>
        <dsp:cNvPr id="0" name=""/>
        <dsp:cNvSpPr/>
      </dsp:nvSpPr>
      <dsp:spPr>
        <a:xfrm>
          <a:off x="6701317" y="3286482"/>
          <a:ext cx="2446529"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坚持总体国家安全观</a:t>
          </a:r>
        </a:p>
      </dsp:txBody>
      <dsp:txXfrm>
        <a:off x="6701317" y="3286482"/>
        <a:ext cx="2446529" cy="527310"/>
      </dsp:txXfrm>
    </dsp:sp>
    <dsp:sp modelId="{0B2E6BBB-27DB-4110-867D-F85BFC3DC33B}">
      <dsp:nvSpPr>
        <dsp:cNvPr id="0" name=""/>
        <dsp:cNvSpPr/>
      </dsp:nvSpPr>
      <dsp:spPr>
        <a:xfrm>
          <a:off x="9486938" y="745046"/>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革新</a:t>
          </a:r>
        </a:p>
      </dsp:txBody>
      <dsp:txXfrm>
        <a:off x="9486938" y="745046"/>
        <a:ext cx="2129131" cy="527310"/>
      </dsp:txXfrm>
    </dsp:sp>
    <dsp:sp modelId="{92F457D9-D1D8-4377-A1BB-ABD039DF7047}">
      <dsp:nvSpPr>
        <dsp:cNvPr id="0" name=""/>
        <dsp:cNvSpPr/>
      </dsp:nvSpPr>
      <dsp:spPr>
        <a:xfrm>
          <a:off x="9486938" y="1493827"/>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buFont typeface="+mj-lt"/>
            <a:buNone/>
          </a:pPr>
          <a:r>
            <a:rPr lang="zh-CN" altLang="en-US" sz="2000" b="1" kern="1200" dirty="0">
              <a:latin typeface="等线" panose="02010600030101010101" pitchFamily="2" charset="-122"/>
              <a:ea typeface="等线" panose="02010600030101010101" pitchFamily="2" charset="-122"/>
            </a:rPr>
            <a:t>坚持全面深化改革</a:t>
          </a:r>
        </a:p>
      </dsp:txBody>
      <dsp:txXfrm>
        <a:off x="9486938" y="1493827"/>
        <a:ext cx="2129131" cy="527310"/>
      </dsp:txXfrm>
    </dsp:sp>
    <dsp:sp modelId="{DDFA0229-529F-43E0-BE74-D9AB8DF5E855}">
      <dsp:nvSpPr>
        <dsp:cNvPr id="0" name=""/>
        <dsp:cNvSpPr/>
      </dsp:nvSpPr>
      <dsp:spPr>
        <a:xfrm>
          <a:off x="9486938" y="2242608"/>
          <a:ext cx="2129131" cy="52731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坚持新发展理念</a:t>
          </a:r>
        </a:p>
      </dsp:txBody>
      <dsp:txXfrm>
        <a:off x="9486938" y="2242608"/>
        <a:ext cx="2129131" cy="527310"/>
      </dsp:txXfrm>
    </dsp:sp>
    <dsp:sp modelId="{72798C04-A9B2-47B3-B99A-F310D9998983}">
      <dsp:nvSpPr>
        <dsp:cNvPr id="0" name=""/>
        <dsp:cNvSpPr/>
      </dsp:nvSpPr>
      <dsp:spPr>
        <a:xfrm>
          <a:off x="9486938" y="2991388"/>
          <a:ext cx="2129131" cy="855133"/>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b="1" kern="1200" dirty="0">
              <a:latin typeface="等线" panose="02010600030101010101" pitchFamily="2" charset="-122"/>
              <a:ea typeface="等线" panose="02010600030101010101" pitchFamily="2" charset="-122"/>
            </a:rPr>
            <a:t>坚持社会主义核心价值体系</a:t>
          </a:r>
        </a:p>
      </dsp:txBody>
      <dsp:txXfrm>
        <a:off x="9486938" y="2991388"/>
        <a:ext cx="2129131" cy="855133"/>
      </dsp:txXfrm>
    </dsp:sp>
  </dsp:spTree>
</dsp:drawing>
</file>

<file path=ppt/diagrams/drawing4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4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4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4161041" y="2713410"/>
          <a:ext cx="535742" cy="2303691"/>
        </a:xfrm>
        <a:custGeom>
          <a:avLst/>
          <a:gdLst/>
          <a:ahLst/>
          <a:cxnLst/>
          <a:rect l="0" t="0" r="0" b="0"/>
          <a:pathLst>
            <a:path>
              <a:moveTo>
                <a:pt x="0" y="0"/>
              </a:moveTo>
              <a:lnTo>
                <a:pt x="267871" y="0"/>
              </a:lnTo>
              <a:lnTo>
                <a:pt x="267871" y="2303691"/>
              </a:lnTo>
              <a:lnTo>
                <a:pt x="535742" y="230369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4161041" y="2713410"/>
          <a:ext cx="535742" cy="1151845"/>
        </a:xfrm>
        <a:custGeom>
          <a:avLst/>
          <a:gdLst/>
          <a:ahLst/>
          <a:cxnLst/>
          <a:rect l="0" t="0" r="0" b="0"/>
          <a:pathLst>
            <a:path>
              <a:moveTo>
                <a:pt x="0" y="0"/>
              </a:moveTo>
              <a:lnTo>
                <a:pt x="267871" y="0"/>
              </a:lnTo>
              <a:lnTo>
                <a:pt x="267871" y="1151845"/>
              </a:lnTo>
              <a:lnTo>
                <a:pt x="535742" y="1151845"/>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4161041" y="2667690"/>
          <a:ext cx="535742" cy="91440"/>
        </a:xfrm>
        <a:custGeom>
          <a:avLst/>
          <a:gdLst/>
          <a:ahLst/>
          <a:cxnLst/>
          <a:rect l="0" t="0" r="0" b="0"/>
          <a:pathLst>
            <a:path>
              <a:moveTo>
                <a:pt x="0" y="45720"/>
              </a:moveTo>
              <a:lnTo>
                <a:pt x="535742"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4161041" y="1561564"/>
          <a:ext cx="535742" cy="1151845"/>
        </a:xfrm>
        <a:custGeom>
          <a:avLst/>
          <a:gdLst/>
          <a:ahLst/>
          <a:cxnLst/>
          <a:rect l="0" t="0" r="0" b="0"/>
          <a:pathLst>
            <a:path>
              <a:moveTo>
                <a:pt x="0" y="1151845"/>
              </a:moveTo>
              <a:lnTo>
                <a:pt x="267871" y="1151845"/>
              </a:lnTo>
              <a:lnTo>
                <a:pt x="267871" y="0"/>
              </a:lnTo>
              <a:lnTo>
                <a:pt x="535742"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4161041" y="409719"/>
          <a:ext cx="535742" cy="2303691"/>
        </a:xfrm>
        <a:custGeom>
          <a:avLst/>
          <a:gdLst/>
          <a:ahLst/>
          <a:cxnLst/>
          <a:rect l="0" t="0" r="0" b="0"/>
          <a:pathLst>
            <a:path>
              <a:moveTo>
                <a:pt x="0" y="2303691"/>
              </a:moveTo>
              <a:lnTo>
                <a:pt x="267871" y="2303691"/>
              </a:lnTo>
              <a:lnTo>
                <a:pt x="267871" y="0"/>
              </a:lnTo>
              <a:lnTo>
                <a:pt x="535742"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809465" y="2304907"/>
          <a:ext cx="3351576"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en-US" altLang="zh-CN" sz="2000" kern="1200" dirty="0" smtClean="0"/>
            <a:t>1.</a:t>
          </a:r>
          <a:r>
            <a:rPr lang="zh-CN" altLang="en-US" sz="2000" kern="1200" dirty="0" smtClean="0"/>
            <a:t>社会主义五百年历史进程</a:t>
          </a:r>
          <a:endParaRPr lang="zh-CN" altLang="en-US" sz="2000" kern="1200" dirty="0"/>
        </a:p>
      </dsp:txBody>
      <dsp:txXfrm>
        <a:off x="809465" y="2304907"/>
        <a:ext cx="3351576" cy="817006"/>
      </dsp:txXfrm>
    </dsp:sp>
    <dsp:sp modelId="{1F170545-5F3F-A14A-B776-4C6B79BF8AE5}">
      <dsp:nvSpPr>
        <dsp:cNvPr id="0" name=""/>
        <dsp:cNvSpPr/>
      </dsp:nvSpPr>
      <dsp:spPr>
        <a:xfrm>
          <a:off x="4696783" y="1215"/>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社会主义从空想到科学</a:t>
          </a:r>
          <a:endParaRPr lang="zh-CN" altLang="en-US" sz="2000" kern="1200" dirty="0"/>
        </a:p>
      </dsp:txBody>
      <dsp:txXfrm>
        <a:off x="4696783" y="1215"/>
        <a:ext cx="3631072" cy="817006"/>
      </dsp:txXfrm>
    </dsp:sp>
    <dsp:sp modelId="{759DA5C7-AB80-6547-BEDD-B6A548F15238}">
      <dsp:nvSpPr>
        <dsp:cNvPr id="0" name=""/>
        <dsp:cNvSpPr/>
      </dsp:nvSpPr>
      <dsp:spPr>
        <a:xfrm>
          <a:off x="4696783" y="1153061"/>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社会主义从理想到现实</a:t>
          </a:r>
          <a:endParaRPr lang="zh-CN" altLang="en-US" sz="2000" kern="1200" dirty="0"/>
        </a:p>
      </dsp:txBody>
      <dsp:txXfrm>
        <a:off x="4696783" y="1153061"/>
        <a:ext cx="3631072" cy="817006"/>
      </dsp:txXfrm>
    </dsp:sp>
    <dsp:sp modelId="{59D41257-D9E9-F943-80BA-3F11804838C7}">
      <dsp:nvSpPr>
        <dsp:cNvPr id="0" name=""/>
        <dsp:cNvSpPr/>
      </dsp:nvSpPr>
      <dsp:spPr>
        <a:xfrm>
          <a:off x="4696783" y="2304907"/>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社会主义从一国到多国</a:t>
          </a:r>
          <a:endParaRPr lang="zh-CN" altLang="en-US" sz="2000" kern="1200" dirty="0"/>
        </a:p>
      </dsp:txBody>
      <dsp:txXfrm>
        <a:off x="4696783" y="2304907"/>
        <a:ext cx="3631072" cy="817006"/>
      </dsp:txXfrm>
    </dsp:sp>
    <dsp:sp modelId="{AB1E20DE-926E-D043-913F-F98B1BCE8D50}">
      <dsp:nvSpPr>
        <dsp:cNvPr id="0" name=""/>
        <dsp:cNvSpPr/>
      </dsp:nvSpPr>
      <dsp:spPr>
        <a:xfrm>
          <a:off x="4696783" y="3456752"/>
          <a:ext cx="451384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社会主义在中国焕发出强大生机活力</a:t>
          </a:r>
          <a:endParaRPr lang="zh-CN" altLang="en-US" sz="2000" kern="1200" dirty="0"/>
        </a:p>
      </dsp:txBody>
      <dsp:txXfrm>
        <a:off x="4696783" y="3456752"/>
        <a:ext cx="4513842" cy="817006"/>
      </dsp:txXfrm>
    </dsp:sp>
    <dsp:sp modelId="{FEB746DA-611D-7546-9EAF-B8163E4EC36D}">
      <dsp:nvSpPr>
        <dsp:cNvPr id="0" name=""/>
        <dsp:cNvSpPr/>
      </dsp:nvSpPr>
      <dsp:spPr>
        <a:xfrm>
          <a:off x="4696783" y="4608598"/>
          <a:ext cx="3631072" cy="81700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700" tIns="12700" rIns="12700" bIns="12700" numCol="1" spcCol="1270" anchor="ctr" anchorCtr="0">
          <a:noAutofit/>
        </a:bodyPr>
        <a:lstStyle/>
        <a:p>
          <a:pPr lvl="0" algn="ctr" defTabSz="889000">
            <a:lnSpc>
              <a:spcPct val="90000"/>
            </a:lnSpc>
            <a:spcBef>
              <a:spcPct val="0"/>
            </a:spcBef>
            <a:spcAft>
              <a:spcPct val="35000"/>
            </a:spcAft>
          </a:pPr>
          <a:r>
            <a:rPr lang="zh-CN" altLang="en-US" sz="2000" kern="1200" dirty="0" smtClean="0"/>
            <a:t>新时代中国特色社会主义</a:t>
          </a:r>
          <a:endParaRPr lang="zh-CN" altLang="en-US" sz="2000" kern="1200" dirty="0"/>
        </a:p>
      </dsp:txBody>
      <dsp:txXfrm>
        <a:off x="4696783" y="4608598"/>
        <a:ext cx="3631072" cy="817006"/>
      </dsp:txXfrm>
    </dsp:sp>
  </dsp:spTree>
</dsp:drawing>
</file>

<file path=ppt/diagrams/drawing4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4698947" y="2015227"/>
          <a:ext cx="821925" cy="883569"/>
        </a:xfrm>
        <a:custGeom>
          <a:avLst/>
          <a:gdLst/>
          <a:ahLst/>
          <a:cxnLst/>
          <a:rect l="0" t="0" r="0" b="0"/>
          <a:pathLst>
            <a:path>
              <a:moveTo>
                <a:pt x="0" y="0"/>
              </a:moveTo>
              <a:lnTo>
                <a:pt x="410962" y="0"/>
              </a:lnTo>
              <a:lnTo>
                <a:pt x="410962" y="883569"/>
              </a:lnTo>
              <a:lnTo>
                <a:pt x="821925" y="883569"/>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4698947" y="1131657"/>
          <a:ext cx="821925" cy="883569"/>
        </a:xfrm>
        <a:custGeom>
          <a:avLst/>
          <a:gdLst/>
          <a:ahLst/>
          <a:cxnLst/>
          <a:rect l="0" t="0" r="0" b="0"/>
          <a:pathLst>
            <a:path>
              <a:moveTo>
                <a:pt x="0" y="883569"/>
              </a:moveTo>
              <a:lnTo>
                <a:pt x="410962" y="883569"/>
              </a:lnTo>
              <a:lnTo>
                <a:pt x="410962" y="0"/>
              </a:lnTo>
              <a:lnTo>
                <a:pt x="8219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2136" y="1388508"/>
          <a:ext cx="4696810" cy="125343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24765" rIns="24765" bIns="24765" numCol="1" spcCol="1270" anchor="ctr" anchorCtr="0">
          <a:noAutofit/>
        </a:bodyPr>
        <a:lstStyle/>
        <a:p>
          <a:pPr lvl="0" algn="ctr" defTabSz="1733550">
            <a:lnSpc>
              <a:spcPct val="90000"/>
            </a:lnSpc>
            <a:spcBef>
              <a:spcPct val="0"/>
            </a:spcBef>
            <a:spcAft>
              <a:spcPct val="35000"/>
            </a:spcAft>
          </a:pPr>
          <a:r>
            <a:rPr lang="en-US" altLang="zh-CN" sz="3900" kern="1200" dirty="0" smtClean="0"/>
            <a:t>2.</a:t>
          </a:r>
          <a:r>
            <a:rPr lang="zh-CN" altLang="en-US" sz="3900" kern="1200" dirty="0" smtClean="0"/>
            <a:t>科学社会主义一般原则</a:t>
          </a:r>
          <a:endParaRPr lang="zh-CN" altLang="en-US" sz="3900" kern="1200" dirty="0"/>
        </a:p>
      </dsp:txBody>
      <dsp:txXfrm>
        <a:off x="2136" y="1388508"/>
        <a:ext cx="4696810" cy="1253436"/>
      </dsp:txXfrm>
    </dsp:sp>
    <dsp:sp modelId="{01E5E413-1ACA-494B-BE7A-8713F3152CCE}">
      <dsp:nvSpPr>
        <dsp:cNvPr id="0" name=""/>
        <dsp:cNvSpPr/>
      </dsp:nvSpPr>
      <dsp:spPr>
        <a:xfrm>
          <a:off x="5520872" y="504939"/>
          <a:ext cx="4109626" cy="1253436"/>
        </a:xfrm>
        <a:prstGeom prst="rect">
          <a:avLst/>
        </a:prstGeom>
        <a:noFill/>
        <a:ln w="12700" cap="flat" cmpd="sng" algn="ctr">
          <a:solidFill>
            <a:schemeClr val="tx1"/>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24765" rIns="24765" bIns="24765" numCol="1" spcCol="1270" anchor="ctr" anchorCtr="0">
          <a:noAutofit/>
        </a:bodyPr>
        <a:lstStyle/>
        <a:p>
          <a:pPr lvl="0" algn="ctr" defTabSz="1733550">
            <a:lnSpc>
              <a:spcPct val="90000"/>
            </a:lnSpc>
            <a:spcBef>
              <a:spcPct val="0"/>
            </a:spcBef>
            <a:spcAft>
              <a:spcPct val="35000"/>
            </a:spcAft>
          </a:pPr>
          <a:r>
            <a:rPr lang="zh-CN" altLang="en-US" sz="3900" kern="1200" dirty="0" smtClean="0">
              <a:solidFill>
                <a:schemeClr val="tx1"/>
              </a:solidFill>
            </a:rPr>
            <a:t>科学社会主义一般原则及其主要内容</a:t>
          </a:r>
          <a:endParaRPr lang="zh-CN" altLang="en-US" sz="3900" kern="1200" dirty="0">
            <a:solidFill>
              <a:schemeClr val="tx1"/>
            </a:solidFill>
          </a:endParaRPr>
        </a:p>
      </dsp:txBody>
      <dsp:txXfrm>
        <a:off x="5520872" y="504939"/>
        <a:ext cx="4109626" cy="1253436"/>
      </dsp:txXfrm>
    </dsp:sp>
    <dsp:sp modelId="{750D20D2-3790-A44B-B8BF-99C4AFE9B85B}">
      <dsp:nvSpPr>
        <dsp:cNvPr id="0" name=""/>
        <dsp:cNvSpPr/>
      </dsp:nvSpPr>
      <dsp:spPr>
        <a:xfrm>
          <a:off x="5520872" y="2272078"/>
          <a:ext cx="4109626" cy="125343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4765" tIns="24765" rIns="24765" bIns="24765" numCol="1" spcCol="1270" anchor="ctr" anchorCtr="0">
          <a:noAutofit/>
        </a:bodyPr>
        <a:lstStyle/>
        <a:p>
          <a:pPr lvl="0" algn="ctr" defTabSz="1733550">
            <a:lnSpc>
              <a:spcPct val="90000"/>
            </a:lnSpc>
            <a:spcBef>
              <a:spcPct val="0"/>
            </a:spcBef>
            <a:spcAft>
              <a:spcPct val="35000"/>
            </a:spcAft>
          </a:pPr>
          <a:r>
            <a:rPr lang="zh-CN" altLang="en-US" sz="3900" kern="1200" dirty="0" smtClean="0"/>
            <a:t>正确把握科学社会主义一般原则</a:t>
          </a:r>
          <a:endParaRPr lang="zh-CN" altLang="en-US" sz="3900" kern="1200" dirty="0"/>
        </a:p>
      </dsp:txBody>
      <dsp:txXfrm>
        <a:off x="5520872" y="2272078"/>
        <a:ext cx="4109626" cy="1253436"/>
      </dsp:txXfrm>
    </dsp:sp>
  </dsp:spTree>
</dsp:drawing>
</file>

<file path=ppt/diagrams/drawing4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4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5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科学社会主义一般原则及其主要内容</a:t>
          </a:r>
          <a:endParaRPr lang="zh-CN" altLang="en-US" sz="1600" kern="1200" dirty="0">
            <a:solidFill>
              <a:schemeClr val="bg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t>正确把握科学社会主义一般原则</a:t>
          </a:r>
          <a:endParaRPr lang="zh-CN" altLang="en-US" sz="1600" kern="1200" dirty="0"/>
        </a:p>
      </dsp:txBody>
      <dsp:txXfrm>
        <a:off x="2261253" y="772543"/>
        <a:ext cx="1683232" cy="513385"/>
      </dsp:txXfrm>
    </dsp:sp>
  </dsp:spTree>
</dsp:drawing>
</file>

<file path=ppt/diagrams/drawing5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chemeClr val="bg1"/>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tx1"/>
              </a:solidFill>
            </a:rPr>
            <a:t>科学社会主义一般原则及其主要内容</a:t>
          </a:r>
          <a:endParaRPr lang="zh-CN" altLang="en-US" sz="1600" kern="1200" dirty="0">
            <a:solidFill>
              <a:schemeClr val="tx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正确把握科学社会主义一般原则</a:t>
          </a:r>
          <a:endParaRPr lang="zh-CN" altLang="en-US" sz="1600" kern="1200" dirty="0">
            <a:solidFill>
              <a:schemeClr val="bg1"/>
            </a:solidFill>
          </a:endParaRPr>
        </a:p>
      </dsp:txBody>
      <dsp:txXfrm>
        <a:off x="2261253" y="772543"/>
        <a:ext cx="1683232" cy="513385"/>
      </dsp:txXfrm>
    </dsp:sp>
  </dsp:spTree>
</dsp:drawing>
</file>

<file path=ppt/diagrams/drawing5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8318C93-F796-8343-A715-19CFCBBA4CBB}">
      <dsp:nvSpPr>
        <dsp:cNvPr id="0" name=""/>
        <dsp:cNvSpPr/>
      </dsp:nvSpPr>
      <dsp:spPr>
        <a:xfrm>
          <a:off x="1924607" y="667341"/>
          <a:ext cx="336646" cy="361894"/>
        </a:xfrm>
        <a:custGeom>
          <a:avLst/>
          <a:gdLst/>
          <a:ahLst/>
          <a:cxnLst/>
          <a:rect l="0" t="0" r="0" b="0"/>
          <a:pathLst>
            <a:path>
              <a:moveTo>
                <a:pt x="0" y="0"/>
              </a:moveTo>
              <a:lnTo>
                <a:pt x="168323" y="0"/>
              </a:lnTo>
              <a:lnTo>
                <a:pt x="168323" y="361894"/>
              </a:lnTo>
              <a:lnTo>
                <a:pt x="336646" y="36189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CA5FE8B-9A38-9947-A427-53F42EB27452}">
      <dsp:nvSpPr>
        <dsp:cNvPr id="0" name=""/>
        <dsp:cNvSpPr/>
      </dsp:nvSpPr>
      <dsp:spPr>
        <a:xfrm>
          <a:off x="1924607" y="305446"/>
          <a:ext cx="336646" cy="361894"/>
        </a:xfrm>
        <a:custGeom>
          <a:avLst/>
          <a:gdLst/>
          <a:ahLst/>
          <a:cxnLst/>
          <a:rect l="0" t="0" r="0" b="0"/>
          <a:pathLst>
            <a:path>
              <a:moveTo>
                <a:pt x="0" y="361894"/>
              </a:moveTo>
              <a:lnTo>
                <a:pt x="168323" y="361894"/>
              </a:lnTo>
              <a:lnTo>
                <a:pt x="168323" y="0"/>
              </a:lnTo>
              <a:lnTo>
                <a:pt x="336646"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F1F089B-AC70-0345-8BF2-9AA728EF37B3}">
      <dsp:nvSpPr>
        <dsp:cNvPr id="0" name=""/>
        <dsp:cNvSpPr/>
      </dsp:nvSpPr>
      <dsp:spPr>
        <a:xfrm>
          <a:off x="875" y="410648"/>
          <a:ext cx="1923732" cy="513385"/>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en-US" altLang="zh-CN" sz="1600" kern="1200" dirty="0" smtClean="0"/>
            <a:t>2.</a:t>
          </a:r>
          <a:r>
            <a:rPr lang="zh-CN" altLang="en-US" sz="1600" kern="1200" dirty="0" smtClean="0"/>
            <a:t>科学社会主义一般一般原则</a:t>
          </a:r>
          <a:endParaRPr lang="zh-CN" altLang="en-US" sz="1600" kern="1200" dirty="0"/>
        </a:p>
      </dsp:txBody>
      <dsp:txXfrm>
        <a:off x="875" y="410648"/>
        <a:ext cx="1923732" cy="513385"/>
      </dsp:txXfrm>
    </dsp:sp>
    <dsp:sp modelId="{01E5E413-1ACA-494B-BE7A-8713F3152CCE}">
      <dsp:nvSpPr>
        <dsp:cNvPr id="0" name=""/>
        <dsp:cNvSpPr/>
      </dsp:nvSpPr>
      <dsp:spPr>
        <a:xfrm>
          <a:off x="2261253" y="48753"/>
          <a:ext cx="1683232" cy="513385"/>
        </a:xfrm>
        <a:prstGeom prst="rect">
          <a:avLst/>
        </a:prstGeom>
        <a:solidFill>
          <a:schemeClr val="bg1"/>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tx1"/>
              </a:solidFill>
            </a:rPr>
            <a:t>科学社会主义一般原则及其主要内容</a:t>
          </a:r>
          <a:endParaRPr lang="zh-CN" altLang="en-US" sz="1600" kern="1200" dirty="0">
            <a:solidFill>
              <a:schemeClr val="tx1"/>
            </a:solidFill>
          </a:endParaRPr>
        </a:p>
      </dsp:txBody>
      <dsp:txXfrm>
        <a:off x="2261253" y="48753"/>
        <a:ext cx="1683232" cy="513385"/>
      </dsp:txXfrm>
    </dsp:sp>
    <dsp:sp modelId="{750D20D2-3790-A44B-B8BF-99C4AFE9B85B}">
      <dsp:nvSpPr>
        <dsp:cNvPr id="0" name=""/>
        <dsp:cNvSpPr/>
      </dsp:nvSpPr>
      <dsp:spPr>
        <a:xfrm>
          <a:off x="2261253" y="772543"/>
          <a:ext cx="1683232" cy="513385"/>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0160" tIns="10160" rIns="10160" bIns="10160" numCol="1" spcCol="1270" anchor="ctr" anchorCtr="0">
          <a:noAutofit/>
        </a:bodyPr>
        <a:lstStyle/>
        <a:p>
          <a:pPr lvl="0" algn="ctr" defTabSz="711200">
            <a:lnSpc>
              <a:spcPct val="90000"/>
            </a:lnSpc>
            <a:spcBef>
              <a:spcPct val="0"/>
            </a:spcBef>
            <a:spcAft>
              <a:spcPct val="35000"/>
            </a:spcAft>
          </a:pPr>
          <a:r>
            <a:rPr lang="zh-CN" altLang="en-US" sz="1600" kern="1200" dirty="0" smtClean="0">
              <a:solidFill>
                <a:schemeClr val="bg1"/>
              </a:solidFill>
            </a:rPr>
            <a:t>正确把握科学社会主义一般原则</a:t>
          </a:r>
          <a:endParaRPr lang="zh-CN" altLang="en-US" sz="1600" kern="1200" dirty="0">
            <a:solidFill>
              <a:schemeClr val="bg1"/>
            </a:solidFill>
          </a:endParaRPr>
        </a:p>
      </dsp:txBody>
      <dsp:txXfrm>
        <a:off x="2261253" y="772543"/>
        <a:ext cx="1683232" cy="513385"/>
      </dsp:txXfrm>
    </dsp:sp>
  </dsp:spTree>
</dsp:drawing>
</file>

<file path=ppt/diagrams/drawing5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A7071-AC90-D64E-AEE5-AB097AE71900}">
      <dsp:nvSpPr>
        <dsp:cNvPr id="0" name=""/>
        <dsp:cNvSpPr/>
      </dsp:nvSpPr>
      <dsp:spPr>
        <a:xfrm>
          <a:off x="3940422" y="2704209"/>
          <a:ext cx="787238" cy="1692561"/>
        </a:xfrm>
        <a:custGeom>
          <a:avLst/>
          <a:gdLst/>
          <a:ahLst/>
          <a:cxnLst/>
          <a:rect l="0" t="0" r="0" b="0"/>
          <a:pathLst>
            <a:path>
              <a:moveTo>
                <a:pt x="0" y="0"/>
              </a:moveTo>
              <a:lnTo>
                <a:pt x="393619" y="0"/>
              </a:lnTo>
              <a:lnTo>
                <a:pt x="393619" y="1692561"/>
              </a:lnTo>
              <a:lnTo>
                <a:pt x="787238" y="169256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D6E-609C-DA43-8245-DC92570B6047}">
      <dsp:nvSpPr>
        <dsp:cNvPr id="0" name=""/>
        <dsp:cNvSpPr/>
      </dsp:nvSpPr>
      <dsp:spPr>
        <a:xfrm>
          <a:off x="3940422" y="2658489"/>
          <a:ext cx="787238" cy="91440"/>
        </a:xfrm>
        <a:custGeom>
          <a:avLst/>
          <a:gdLst/>
          <a:ahLst/>
          <a:cxnLst/>
          <a:rect l="0" t="0" r="0" b="0"/>
          <a:pathLst>
            <a:path>
              <a:moveTo>
                <a:pt x="0" y="45720"/>
              </a:moveTo>
              <a:lnTo>
                <a:pt x="787238"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315591-F05C-B144-B596-FC5325825B17}">
      <dsp:nvSpPr>
        <dsp:cNvPr id="0" name=""/>
        <dsp:cNvSpPr/>
      </dsp:nvSpPr>
      <dsp:spPr>
        <a:xfrm>
          <a:off x="3940422" y="1011647"/>
          <a:ext cx="787238" cy="1692561"/>
        </a:xfrm>
        <a:custGeom>
          <a:avLst/>
          <a:gdLst/>
          <a:ahLst/>
          <a:cxnLst/>
          <a:rect l="0" t="0" r="0" b="0"/>
          <a:pathLst>
            <a:path>
              <a:moveTo>
                <a:pt x="0" y="1692561"/>
              </a:moveTo>
              <a:lnTo>
                <a:pt x="393619" y="1692561"/>
              </a:lnTo>
              <a:lnTo>
                <a:pt x="393619" y="0"/>
              </a:lnTo>
              <a:lnTo>
                <a:pt x="78723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447C4A-CC1A-E248-935E-3175ECDA8867}">
      <dsp:nvSpPr>
        <dsp:cNvPr id="0" name=""/>
        <dsp:cNvSpPr/>
      </dsp:nvSpPr>
      <dsp:spPr>
        <a:xfrm>
          <a:off x="4232" y="2103939"/>
          <a:ext cx="3936190" cy="120053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1511300">
            <a:lnSpc>
              <a:spcPct val="90000"/>
            </a:lnSpc>
            <a:spcBef>
              <a:spcPct val="0"/>
            </a:spcBef>
            <a:spcAft>
              <a:spcPct val="35000"/>
            </a:spcAft>
          </a:pPr>
          <a:r>
            <a:rPr lang="en-US" altLang="zh-CN" sz="3400" kern="1200" dirty="0" smtClean="0"/>
            <a:t>3.</a:t>
          </a:r>
          <a:r>
            <a:rPr lang="zh-CN" altLang="en-US" sz="3400" kern="1200" dirty="0" smtClean="0"/>
            <a:t>在实践中探索现实社会主义的发展规律</a:t>
          </a:r>
          <a:endParaRPr lang="zh-CN" altLang="en-US" sz="3400" kern="1200" dirty="0"/>
        </a:p>
      </dsp:txBody>
      <dsp:txXfrm>
        <a:off x="4232" y="2103939"/>
        <a:ext cx="3936190" cy="1200538"/>
      </dsp:txXfrm>
    </dsp:sp>
    <dsp:sp modelId="{7CF5F9A5-C194-6449-9351-F28FD51C34CA}">
      <dsp:nvSpPr>
        <dsp:cNvPr id="0" name=""/>
        <dsp:cNvSpPr/>
      </dsp:nvSpPr>
      <dsp:spPr>
        <a:xfrm>
          <a:off x="4727661" y="411378"/>
          <a:ext cx="3936190" cy="120053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1511300">
            <a:lnSpc>
              <a:spcPct val="90000"/>
            </a:lnSpc>
            <a:spcBef>
              <a:spcPct val="0"/>
            </a:spcBef>
            <a:spcAft>
              <a:spcPct val="35000"/>
            </a:spcAft>
          </a:pPr>
          <a:r>
            <a:rPr lang="zh-CN" altLang="en-US" sz="3400" kern="1200" dirty="0" smtClean="0"/>
            <a:t>艰巨性和长期性</a:t>
          </a:r>
          <a:endParaRPr lang="zh-CN" altLang="en-US" sz="3400" kern="1200" dirty="0"/>
        </a:p>
      </dsp:txBody>
      <dsp:txXfrm>
        <a:off x="4727661" y="411378"/>
        <a:ext cx="3936190" cy="1200538"/>
      </dsp:txXfrm>
    </dsp:sp>
    <dsp:sp modelId="{DA47C5EB-0228-C348-86CB-8A428DD75534}">
      <dsp:nvSpPr>
        <dsp:cNvPr id="0" name=""/>
        <dsp:cNvSpPr/>
      </dsp:nvSpPr>
      <dsp:spPr>
        <a:xfrm>
          <a:off x="4727661" y="2103939"/>
          <a:ext cx="3936190" cy="120053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1511300">
            <a:lnSpc>
              <a:spcPct val="90000"/>
            </a:lnSpc>
            <a:spcBef>
              <a:spcPct val="0"/>
            </a:spcBef>
            <a:spcAft>
              <a:spcPct val="35000"/>
            </a:spcAft>
          </a:pPr>
          <a:r>
            <a:rPr lang="zh-CN" altLang="en-US" sz="3400" kern="1200" dirty="0" smtClean="0"/>
            <a:t>社会主义发展多样性</a:t>
          </a:r>
          <a:endParaRPr lang="zh-CN" altLang="en-US" sz="3400" kern="1200" dirty="0"/>
        </a:p>
      </dsp:txBody>
      <dsp:txXfrm>
        <a:off x="4727661" y="2103939"/>
        <a:ext cx="3936190" cy="1200538"/>
      </dsp:txXfrm>
    </dsp:sp>
    <dsp:sp modelId="{A476E152-3EE8-344F-A220-75FE1D94A553}">
      <dsp:nvSpPr>
        <dsp:cNvPr id="0" name=""/>
        <dsp:cNvSpPr/>
      </dsp:nvSpPr>
      <dsp:spPr>
        <a:xfrm>
          <a:off x="4727661" y="3796501"/>
          <a:ext cx="3936190" cy="1200538"/>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1590" tIns="21590" rIns="21590" bIns="21590" numCol="1" spcCol="1270" anchor="ctr" anchorCtr="0">
          <a:noAutofit/>
        </a:bodyPr>
        <a:lstStyle/>
        <a:p>
          <a:pPr lvl="0" algn="ctr" defTabSz="1511300">
            <a:lnSpc>
              <a:spcPct val="90000"/>
            </a:lnSpc>
            <a:spcBef>
              <a:spcPct val="0"/>
            </a:spcBef>
            <a:spcAft>
              <a:spcPct val="35000"/>
            </a:spcAft>
          </a:pPr>
          <a:r>
            <a:rPr lang="zh-CN" altLang="en-US" sz="3400" kern="1200" dirty="0" smtClean="0"/>
            <a:t>社会主义在实践探索中开拓前进</a:t>
          </a:r>
          <a:endParaRPr lang="zh-CN" altLang="en-US" sz="3400" kern="1200" dirty="0"/>
        </a:p>
      </dsp:txBody>
      <dsp:txXfrm>
        <a:off x="4727661" y="3796501"/>
        <a:ext cx="3936190" cy="1200538"/>
      </dsp:txXfrm>
    </dsp:sp>
  </dsp:spTree>
</dsp:drawing>
</file>

<file path=ppt/diagrams/drawing5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A7071-AC90-D64E-AEE5-AB097AE71900}">
      <dsp:nvSpPr>
        <dsp:cNvPr id="0" name=""/>
        <dsp:cNvSpPr/>
      </dsp:nvSpPr>
      <dsp:spPr>
        <a:xfrm>
          <a:off x="1677292" y="1122829"/>
          <a:ext cx="335098" cy="720461"/>
        </a:xfrm>
        <a:custGeom>
          <a:avLst/>
          <a:gdLst/>
          <a:ahLst/>
          <a:cxnLst/>
          <a:rect l="0" t="0" r="0" b="0"/>
          <a:pathLst>
            <a:path>
              <a:moveTo>
                <a:pt x="0" y="0"/>
              </a:moveTo>
              <a:lnTo>
                <a:pt x="167549" y="0"/>
              </a:lnTo>
              <a:lnTo>
                <a:pt x="167549" y="720461"/>
              </a:lnTo>
              <a:lnTo>
                <a:pt x="335098" y="72046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D6E-609C-DA43-8245-DC92570B6047}">
      <dsp:nvSpPr>
        <dsp:cNvPr id="0" name=""/>
        <dsp:cNvSpPr/>
      </dsp:nvSpPr>
      <dsp:spPr>
        <a:xfrm>
          <a:off x="1677292" y="1077109"/>
          <a:ext cx="335098" cy="91440"/>
        </a:xfrm>
        <a:custGeom>
          <a:avLst/>
          <a:gdLst/>
          <a:ahLst/>
          <a:cxnLst/>
          <a:rect l="0" t="0" r="0" b="0"/>
          <a:pathLst>
            <a:path>
              <a:moveTo>
                <a:pt x="0" y="45720"/>
              </a:moveTo>
              <a:lnTo>
                <a:pt x="335098"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315591-F05C-B144-B596-FC5325825B17}">
      <dsp:nvSpPr>
        <dsp:cNvPr id="0" name=""/>
        <dsp:cNvSpPr/>
      </dsp:nvSpPr>
      <dsp:spPr>
        <a:xfrm>
          <a:off x="1677292" y="402368"/>
          <a:ext cx="335098" cy="720461"/>
        </a:xfrm>
        <a:custGeom>
          <a:avLst/>
          <a:gdLst/>
          <a:ahLst/>
          <a:cxnLst/>
          <a:rect l="0" t="0" r="0" b="0"/>
          <a:pathLst>
            <a:path>
              <a:moveTo>
                <a:pt x="0" y="720461"/>
              </a:moveTo>
              <a:lnTo>
                <a:pt x="167549" y="720461"/>
              </a:lnTo>
              <a:lnTo>
                <a:pt x="167549" y="0"/>
              </a:lnTo>
              <a:lnTo>
                <a:pt x="33509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447C4A-CC1A-E248-935E-3175ECDA8867}">
      <dsp:nvSpPr>
        <dsp:cNvPr id="0" name=""/>
        <dsp:cNvSpPr/>
      </dsp:nvSpPr>
      <dsp:spPr>
        <a:xfrm>
          <a:off x="1801" y="867317"/>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t>3.</a:t>
          </a:r>
          <a:r>
            <a:rPr lang="zh-CN" altLang="en-US" sz="1400" kern="1200" dirty="0" smtClean="0"/>
            <a:t>在实践中探索现实社会主义的发展规律</a:t>
          </a:r>
          <a:endParaRPr lang="zh-CN" altLang="en-US" sz="1400" kern="1200" dirty="0"/>
        </a:p>
      </dsp:txBody>
      <dsp:txXfrm>
        <a:off x="1801" y="867317"/>
        <a:ext cx="1675491" cy="511024"/>
      </dsp:txXfrm>
    </dsp:sp>
    <dsp:sp modelId="{7CF5F9A5-C194-6449-9351-F28FD51C34CA}">
      <dsp:nvSpPr>
        <dsp:cNvPr id="0" name=""/>
        <dsp:cNvSpPr/>
      </dsp:nvSpPr>
      <dsp:spPr>
        <a:xfrm>
          <a:off x="2012391" y="146855"/>
          <a:ext cx="1675491" cy="511024"/>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艰巨性和长期性</a:t>
          </a:r>
          <a:endParaRPr lang="zh-CN" altLang="en-US" sz="1400" kern="1200" dirty="0"/>
        </a:p>
      </dsp:txBody>
      <dsp:txXfrm>
        <a:off x="2012391" y="146855"/>
        <a:ext cx="1675491" cy="511024"/>
      </dsp:txXfrm>
    </dsp:sp>
    <dsp:sp modelId="{DA47C5EB-0228-C348-86CB-8A428DD75534}">
      <dsp:nvSpPr>
        <dsp:cNvPr id="0" name=""/>
        <dsp:cNvSpPr/>
      </dsp:nvSpPr>
      <dsp:spPr>
        <a:xfrm>
          <a:off x="2012391" y="867317"/>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社会主义发展多样性</a:t>
          </a:r>
          <a:endParaRPr lang="zh-CN" altLang="en-US" sz="1400" kern="1200" dirty="0"/>
        </a:p>
      </dsp:txBody>
      <dsp:txXfrm>
        <a:off x="2012391" y="867317"/>
        <a:ext cx="1675491" cy="511024"/>
      </dsp:txXfrm>
    </dsp:sp>
    <dsp:sp modelId="{A476E152-3EE8-344F-A220-75FE1D94A553}">
      <dsp:nvSpPr>
        <dsp:cNvPr id="0" name=""/>
        <dsp:cNvSpPr/>
      </dsp:nvSpPr>
      <dsp:spPr>
        <a:xfrm>
          <a:off x="2012391" y="1587778"/>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社会主义在实践探索中开拓前进</a:t>
          </a:r>
          <a:endParaRPr lang="zh-CN" altLang="en-US" sz="1400" kern="1200" dirty="0"/>
        </a:p>
      </dsp:txBody>
      <dsp:txXfrm>
        <a:off x="2012391" y="1587778"/>
        <a:ext cx="1675491" cy="511024"/>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6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A7071-AC90-D64E-AEE5-AB097AE71900}">
      <dsp:nvSpPr>
        <dsp:cNvPr id="0" name=""/>
        <dsp:cNvSpPr/>
      </dsp:nvSpPr>
      <dsp:spPr>
        <a:xfrm>
          <a:off x="1677292" y="1122829"/>
          <a:ext cx="335098" cy="720461"/>
        </a:xfrm>
        <a:custGeom>
          <a:avLst/>
          <a:gdLst/>
          <a:ahLst/>
          <a:cxnLst/>
          <a:rect l="0" t="0" r="0" b="0"/>
          <a:pathLst>
            <a:path>
              <a:moveTo>
                <a:pt x="0" y="0"/>
              </a:moveTo>
              <a:lnTo>
                <a:pt x="167549" y="0"/>
              </a:lnTo>
              <a:lnTo>
                <a:pt x="167549" y="720461"/>
              </a:lnTo>
              <a:lnTo>
                <a:pt x="335098" y="72046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D6E-609C-DA43-8245-DC92570B6047}">
      <dsp:nvSpPr>
        <dsp:cNvPr id="0" name=""/>
        <dsp:cNvSpPr/>
      </dsp:nvSpPr>
      <dsp:spPr>
        <a:xfrm>
          <a:off x="1677292" y="1077109"/>
          <a:ext cx="335098" cy="91440"/>
        </a:xfrm>
        <a:custGeom>
          <a:avLst/>
          <a:gdLst/>
          <a:ahLst/>
          <a:cxnLst/>
          <a:rect l="0" t="0" r="0" b="0"/>
          <a:pathLst>
            <a:path>
              <a:moveTo>
                <a:pt x="0" y="45720"/>
              </a:moveTo>
              <a:lnTo>
                <a:pt x="335098"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315591-F05C-B144-B596-FC5325825B17}">
      <dsp:nvSpPr>
        <dsp:cNvPr id="0" name=""/>
        <dsp:cNvSpPr/>
      </dsp:nvSpPr>
      <dsp:spPr>
        <a:xfrm>
          <a:off x="1677292" y="402368"/>
          <a:ext cx="335098" cy="720461"/>
        </a:xfrm>
        <a:custGeom>
          <a:avLst/>
          <a:gdLst/>
          <a:ahLst/>
          <a:cxnLst/>
          <a:rect l="0" t="0" r="0" b="0"/>
          <a:pathLst>
            <a:path>
              <a:moveTo>
                <a:pt x="0" y="720461"/>
              </a:moveTo>
              <a:lnTo>
                <a:pt x="167549" y="720461"/>
              </a:lnTo>
              <a:lnTo>
                <a:pt x="167549" y="0"/>
              </a:lnTo>
              <a:lnTo>
                <a:pt x="33509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447C4A-CC1A-E248-935E-3175ECDA8867}">
      <dsp:nvSpPr>
        <dsp:cNvPr id="0" name=""/>
        <dsp:cNvSpPr/>
      </dsp:nvSpPr>
      <dsp:spPr>
        <a:xfrm>
          <a:off x="1801" y="867317"/>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t>3.</a:t>
          </a:r>
          <a:r>
            <a:rPr lang="zh-CN" altLang="en-US" sz="1400" kern="1200" dirty="0" smtClean="0"/>
            <a:t>在实践中探索现实社会主义的发展规律</a:t>
          </a:r>
          <a:endParaRPr lang="zh-CN" altLang="en-US" sz="1400" kern="1200" dirty="0"/>
        </a:p>
      </dsp:txBody>
      <dsp:txXfrm>
        <a:off x="1801" y="867317"/>
        <a:ext cx="1675491" cy="511024"/>
      </dsp:txXfrm>
    </dsp:sp>
    <dsp:sp modelId="{7CF5F9A5-C194-6449-9351-F28FD51C34CA}">
      <dsp:nvSpPr>
        <dsp:cNvPr id="0" name=""/>
        <dsp:cNvSpPr/>
      </dsp:nvSpPr>
      <dsp:spPr>
        <a:xfrm>
          <a:off x="2012391" y="146855"/>
          <a:ext cx="1675491" cy="511024"/>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艰巨性和长期性</a:t>
          </a:r>
          <a:endParaRPr lang="zh-CN" altLang="en-US" sz="1400" kern="1200" dirty="0"/>
        </a:p>
      </dsp:txBody>
      <dsp:txXfrm>
        <a:off x="2012391" y="146855"/>
        <a:ext cx="1675491" cy="511024"/>
      </dsp:txXfrm>
    </dsp:sp>
    <dsp:sp modelId="{DA47C5EB-0228-C348-86CB-8A428DD75534}">
      <dsp:nvSpPr>
        <dsp:cNvPr id="0" name=""/>
        <dsp:cNvSpPr/>
      </dsp:nvSpPr>
      <dsp:spPr>
        <a:xfrm>
          <a:off x="2012391" y="867317"/>
          <a:ext cx="1675491" cy="511024"/>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社会主义发展多样性</a:t>
          </a:r>
          <a:endParaRPr lang="zh-CN" altLang="en-US" sz="1400" kern="1200" dirty="0"/>
        </a:p>
      </dsp:txBody>
      <dsp:txXfrm>
        <a:off x="2012391" y="867317"/>
        <a:ext cx="1675491" cy="511024"/>
      </dsp:txXfrm>
    </dsp:sp>
    <dsp:sp modelId="{A476E152-3EE8-344F-A220-75FE1D94A553}">
      <dsp:nvSpPr>
        <dsp:cNvPr id="0" name=""/>
        <dsp:cNvSpPr/>
      </dsp:nvSpPr>
      <dsp:spPr>
        <a:xfrm>
          <a:off x="2012391" y="1587778"/>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社会主义在实践探索中开拓前进</a:t>
          </a:r>
          <a:endParaRPr lang="zh-CN" altLang="en-US" sz="1400" kern="1200" dirty="0"/>
        </a:p>
      </dsp:txBody>
      <dsp:txXfrm>
        <a:off x="2012391" y="1587778"/>
        <a:ext cx="1675491" cy="511024"/>
      </dsp:txXfrm>
    </dsp:sp>
  </dsp:spTree>
</dsp:drawing>
</file>

<file path=ppt/diagrams/drawing6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A7071-AC90-D64E-AEE5-AB097AE71900}">
      <dsp:nvSpPr>
        <dsp:cNvPr id="0" name=""/>
        <dsp:cNvSpPr/>
      </dsp:nvSpPr>
      <dsp:spPr>
        <a:xfrm>
          <a:off x="1677292" y="1122829"/>
          <a:ext cx="335098" cy="720461"/>
        </a:xfrm>
        <a:custGeom>
          <a:avLst/>
          <a:gdLst/>
          <a:ahLst/>
          <a:cxnLst/>
          <a:rect l="0" t="0" r="0" b="0"/>
          <a:pathLst>
            <a:path>
              <a:moveTo>
                <a:pt x="0" y="0"/>
              </a:moveTo>
              <a:lnTo>
                <a:pt x="167549" y="0"/>
              </a:lnTo>
              <a:lnTo>
                <a:pt x="167549" y="720461"/>
              </a:lnTo>
              <a:lnTo>
                <a:pt x="335098" y="72046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D6E-609C-DA43-8245-DC92570B6047}">
      <dsp:nvSpPr>
        <dsp:cNvPr id="0" name=""/>
        <dsp:cNvSpPr/>
      </dsp:nvSpPr>
      <dsp:spPr>
        <a:xfrm>
          <a:off x="1677292" y="1077109"/>
          <a:ext cx="335098" cy="91440"/>
        </a:xfrm>
        <a:custGeom>
          <a:avLst/>
          <a:gdLst/>
          <a:ahLst/>
          <a:cxnLst/>
          <a:rect l="0" t="0" r="0" b="0"/>
          <a:pathLst>
            <a:path>
              <a:moveTo>
                <a:pt x="0" y="45720"/>
              </a:moveTo>
              <a:lnTo>
                <a:pt x="335098"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315591-F05C-B144-B596-FC5325825B17}">
      <dsp:nvSpPr>
        <dsp:cNvPr id="0" name=""/>
        <dsp:cNvSpPr/>
      </dsp:nvSpPr>
      <dsp:spPr>
        <a:xfrm>
          <a:off x="1677292" y="402368"/>
          <a:ext cx="335098" cy="720461"/>
        </a:xfrm>
        <a:custGeom>
          <a:avLst/>
          <a:gdLst/>
          <a:ahLst/>
          <a:cxnLst/>
          <a:rect l="0" t="0" r="0" b="0"/>
          <a:pathLst>
            <a:path>
              <a:moveTo>
                <a:pt x="0" y="720461"/>
              </a:moveTo>
              <a:lnTo>
                <a:pt x="167549" y="720461"/>
              </a:lnTo>
              <a:lnTo>
                <a:pt x="167549" y="0"/>
              </a:lnTo>
              <a:lnTo>
                <a:pt x="33509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447C4A-CC1A-E248-935E-3175ECDA8867}">
      <dsp:nvSpPr>
        <dsp:cNvPr id="0" name=""/>
        <dsp:cNvSpPr/>
      </dsp:nvSpPr>
      <dsp:spPr>
        <a:xfrm>
          <a:off x="1801" y="867317"/>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t>3.</a:t>
          </a:r>
          <a:r>
            <a:rPr lang="zh-CN" altLang="en-US" sz="1400" kern="1200" dirty="0" smtClean="0"/>
            <a:t>在实践中探索现实社会主义的发展规律</a:t>
          </a:r>
          <a:endParaRPr lang="zh-CN" altLang="en-US" sz="1400" kern="1200" dirty="0"/>
        </a:p>
      </dsp:txBody>
      <dsp:txXfrm>
        <a:off x="1801" y="867317"/>
        <a:ext cx="1675491" cy="511024"/>
      </dsp:txXfrm>
    </dsp:sp>
    <dsp:sp modelId="{7CF5F9A5-C194-6449-9351-F28FD51C34CA}">
      <dsp:nvSpPr>
        <dsp:cNvPr id="0" name=""/>
        <dsp:cNvSpPr/>
      </dsp:nvSpPr>
      <dsp:spPr>
        <a:xfrm>
          <a:off x="2012391" y="146855"/>
          <a:ext cx="1675491" cy="511024"/>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艰巨性和长期性</a:t>
          </a:r>
          <a:endParaRPr lang="zh-CN" altLang="en-US" sz="1400" kern="1200" dirty="0"/>
        </a:p>
      </dsp:txBody>
      <dsp:txXfrm>
        <a:off x="2012391" y="146855"/>
        <a:ext cx="1675491" cy="511024"/>
      </dsp:txXfrm>
    </dsp:sp>
    <dsp:sp modelId="{DA47C5EB-0228-C348-86CB-8A428DD75534}">
      <dsp:nvSpPr>
        <dsp:cNvPr id="0" name=""/>
        <dsp:cNvSpPr/>
      </dsp:nvSpPr>
      <dsp:spPr>
        <a:xfrm>
          <a:off x="2012391" y="867317"/>
          <a:ext cx="1675491" cy="511024"/>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社会主义发展多样性</a:t>
          </a:r>
          <a:endParaRPr lang="zh-CN" altLang="en-US" sz="1400" kern="1200" dirty="0"/>
        </a:p>
      </dsp:txBody>
      <dsp:txXfrm>
        <a:off x="2012391" y="867317"/>
        <a:ext cx="1675491" cy="511024"/>
      </dsp:txXfrm>
    </dsp:sp>
    <dsp:sp modelId="{A476E152-3EE8-344F-A220-75FE1D94A553}">
      <dsp:nvSpPr>
        <dsp:cNvPr id="0" name=""/>
        <dsp:cNvSpPr/>
      </dsp:nvSpPr>
      <dsp:spPr>
        <a:xfrm>
          <a:off x="2012391" y="1587778"/>
          <a:ext cx="1675491" cy="511024"/>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社会主义在实践探索中开拓前进</a:t>
          </a:r>
          <a:endParaRPr lang="zh-CN" altLang="en-US" sz="1400" kern="1200" dirty="0"/>
        </a:p>
      </dsp:txBody>
      <dsp:txXfrm>
        <a:off x="2012391" y="1587778"/>
        <a:ext cx="1675491" cy="511024"/>
      </dsp:txXfrm>
    </dsp:sp>
  </dsp:spTree>
</dsp:drawing>
</file>

<file path=ppt/diagrams/drawing6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64A7071-AC90-D64E-AEE5-AB097AE71900}">
      <dsp:nvSpPr>
        <dsp:cNvPr id="0" name=""/>
        <dsp:cNvSpPr/>
      </dsp:nvSpPr>
      <dsp:spPr>
        <a:xfrm>
          <a:off x="1677292" y="1122829"/>
          <a:ext cx="335098" cy="720461"/>
        </a:xfrm>
        <a:custGeom>
          <a:avLst/>
          <a:gdLst/>
          <a:ahLst/>
          <a:cxnLst/>
          <a:rect l="0" t="0" r="0" b="0"/>
          <a:pathLst>
            <a:path>
              <a:moveTo>
                <a:pt x="0" y="0"/>
              </a:moveTo>
              <a:lnTo>
                <a:pt x="167549" y="0"/>
              </a:lnTo>
              <a:lnTo>
                <a:pt x="167549" y="720461"/>
              </a:lnTo>
              <a:lnTo>
                <a:pt x="335098" y="72046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3969D6E-609C-DA43-8245-DC92570B6047}">
      <dsp:nvSpPr>
        <dsp:cNvPr id="0" name=""/>
        <dsp:cNvSpPr/>
      </dsp:nvSpPr>
      <dsp:spPr>
        <a:xfrm>
          <a:off x="1677292" y="1077109"/>
          <a:ext cx="335098" cy="91440"/>
        </a:xfrm>
        <a:custGeom>
          <a:avLst/>
          <a:gdLst/>
          <a:ahLst/>
          <a:cxnLst/>
          <a:rect l="0" t="0" r="0" b="0"/>
          <a:pathLst>
            <a:path>
              <a:moveTo>
                <a:pt x="0" y="45720"/>
              </a:moveTo>
              <a:lnTo>
                <a:pt x="335098"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315591-F05C-B144-B596-FC5325825B17}">
      <dsp:nvSpPr>
        <dsp:cNvPr id="0" name=""/>
        <dsp:cNvSpPr/>
      </dsp:nvSpPr>
      <dsp:spPr>
        <a:xfrm>
          <a:off x="1677292" y="402368"/>
          <a:ext cx="335098" cy="720461"/>
        </a:xfrm>
        <a:custGeom>
          <a:avLst/>
          <a:gdLst/>
          <a:ahLst/>
          <a:cxnLst/>
          <a:rect l="0" t="0" r="0" b="0"/>
          <a:pathLst>
            <a:path>
              <a:moveTo>
                <a:pt x="0" y="720461"/>
              </a:moveTo>
              <a:lnTo>
                <a:pt x="167549" y="720461"/>
              </a:lnTo>
              <a:lnTo>
                <a:pt x="167549" y="0"/>
              </a:lnTo>
              <a:lnTo>
                <a:pt x="335098"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6447C4A-CC1A-E248-935E-3175ECDA8867}">
      <dsp:nvSpPr>
        <dsp:cNvPr id="0" name=""/>
        <dsp:cNvSpPr/>
      </dsp:nvSpPr>
      <dsp:spPr>
        <a:xfrm>
          <a:off x="1801" y="867317"/>
          <a:ext cx="1675491" cy="511024"/>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t>3.</a:t>
          </a:r>
          <a:r>
            <a:rPr lang="zh-CN" altLang="en-US" sz="1400" kern="1200" dirty="0" smtClean="0"/>
            <a:t>在实践中探索现实社会主义的发展规律</a:t>
          </a:r>
          <a:endParaRPr lang="zh-CN" altLang="en-US" sz="1400" kern="1200" dirty="0"/>
        </a:p>
      </dsp:txBody>
      <dsp:txXfrm>
        <a:off x="1801" y="867317"/>
        <a:ext cx="1675491" cy="511024"/>
      </dsp:txXfrm>
    </dsp:sp>
    <dsp:sp modelId="{7CF5F9A5-C194-6449-9351-F28FD51C34CA}">
      <dsp:nvSpPr>
        <dsp:cNvPr id="0" name=""/>
        <dsp:cNvSpPr/>
      </dsp:nvSpPr>
      <dsp:spPr>
        <a:xfrm>
          <a:off x="2012391" y="146855"/>
          <a:ext cx="1675491" cy="511024"/>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艰巨性和长期性</a:t>
          </a:r>
          <a:endParaRPr lang="zh-CN" altLang="en-US" sz="1400" kern="1200" dirty="0"/>
        </a:p>
      </dsp:txBody>
      <dsp:txXfrm>
        <a:off x="2012391" y="146855"/>
        <a:ext cx="1675491" cy="511024"/>
      </dsp:txXfrm>
    </dsp:sp>
    <dsp:sp modelId="{DA47C5EB-0228-C348-86CB-8A428DD75534}">
      <dsp:nvSpPr>
        <dsp:cNvPr id="0" name=""/>
        <dsp:cNvSpPr/>
      </dsp:nvSpPr>
      <dsp:spPr>
        <a:xfrm>
          <a:off x="2012391" y="867317"/>
          <a:ext cx="1675491" cy="511024"/>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社会主义发展多样性</a:t>
          </a:r>
          <a:endParaRPr lang="zh-CN" altLang="en-US" sz="1400" kern="1200" dirty="0"/>
        </a:p>
      </dsp:txBody>
      <dsp:txXfrm>
        <a:off x="2012391" y="867317"/>
        <a:ext cx="1675491" cy="511024"/>
      </dsp:txXfrm>
    </dsp:sp>
    <dsp:sp modelId="{A476E152-3EE8-344F-A220-75FE1D94A553}">
      <dsp:nvSpPr>
        <dsp:cNvPr id="0" name=""/>
        <dsp:cNvSpPr/>
      </dsp:nvSpPr>
      <dsp:spPr>
        <a:xfrm>
          <a:off x="2012391" y="1587778"/>
          <a:ext cx="1675491" cy="511024"/>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t>社会主义在实践探索中开拓前进</a:t>
          </a:r>
          <a:endParaRPr lang="zh-CN" altLang="en-US" sz="1400" kern="1200" dirty="0"/>
        </a:p>
      </dsp:txBody>
      <dsp:txXfrm>
        <a:off x="2012391" y="1587778"/>
        <a:ext cx="1675491" cy="511024"/>
      </dsp:txXfrm>
    </dsp:sp>
  </dsp:spTree>
</dsp:drawing>
</file>

<file path=ppt/diagrams/drawing6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5889052" y="2572180"/>
          <a:ext cx="962810" cy="1035021"/>
        </a:xfrm>
        <a:custGeom>
          <a:avLst/>
          <a:gdLst/>
          <a:ahLst/>
          <a:cxnLst/>
          <a:rect l="0" t="0" r="0" b="0"/>
          <a:pathLst>
            <a:path>
              <a:moveTo>
                <a:pt x="0" y="0"/>
              </a:moveTo>
              <a:lnTo>
                <a:pt x="481405" y="0"/>
              </a:lnTo>
              <a:lnTo>
                <a:pt x="481405" y="1035021"/>
              </a:lnTo>
              <a:lnTo>
                <a:pt x="962810" y="1035021"/>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5889052" y="1537158"/>
          <a:ext cx="962810" cy="1035021"/>
        </a:xfrm>
        <a:custGeom>
          <a:avLst/>
          <a:gdLst/>
          <a:ahLst/>
          <a:cxnLst/>
          <a:rect l="0" t="0" r="0" b="0"/>
          <a:pathLst>
            <a:path>
              <a:moveTo>
                <a:pt x="0" y="1035021"/>
              </a:moveTo>
              <a:lnTo>
                <a:pt x="481405" y="1035021"/>
              </a:lnTo>
              <a:lnTo>
                <a:pt x="481405" y="0"/>
              </a:lnTo>
              <a:lnTo>
                <a:pt x="962810"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1753" y="1838037"/>
          <a:ext cx="5887298" cy="146828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r>
            <a:rPr lang="en-US" altLang="zh-CN" sz="4000" kern="1200" dirty="0" smtClean="0">
              <a:latin typeface="微软雅黑" panose="020B0503020204020204" charset="-122"/>
              <a:ea typeface="微软雅黑" panose="020B0503020204020204" charset="-122"/>
              <a:cs typeface="微软雅黑" panose="020B0503020204020204" charset="-122"/>
            </a:rPr>
            <a:t>4.</a:t>
          </a:r>
          <a:r>
            <a:rPr lang="zh-CN" altLang="en-US" sz="4000" kern="1200" dirty="0" smtClean="0">
              <a:latin typeface="微软雅黑" panose="020B0503020204020204" charset="-122"/>
              <a:ea typeface="微软雅黑" panose="020B0503020204020204" charset="-122"/>
              <a:cs typeface="微软雅黑" panose="020B0503020204020204" charset="-122"/>
            </a:rPr>
            <a:t>马克思主义政党在社会主义事业中的地位和作用</a:t>
          </a:r>
          <a:endParaRPr lang="zh-CN" altLang="en-US" sz="4000" kern="1200" dirty="0">
            <a:latin typeface="微软雅黑" panose="020B0503020204020204" charset="-122"/>
            <a:ea typeface="微软雅黑" panose="020B0503020204020204" charset="-122"/>
            <a:cs typeface="微软雅黑" panose="020B0503020204020204" charset="-122"/>
          </a:endParaRPr>
        </a:p>
      </dsp:txBody>
      <dsp:txXfrm>
        <a:off x="1753" y="1838037"/>
        <a:ext cx="5887298" cy="1468286"/>
      </dsp:txXfrm>
    </dsp:sp>
    <dsp:sp modelId="{753E5653-5F1A-6D4E-BEE7-0DA6ACC49661}">
      <dsp:nvSpPr>
        <dsp:cNvPr id="0" name=""/>
        <dsp:cNvSpPr/>
      </dsp:nvSpPr>
      <dsp:spPr>
        <a:xfrm>
          <a:off x="6851863" y="803015"/>
          <a:ext cx="4814053" cy="146828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r>
            <a:rPr lang="zh-CN" altLang="en-US" sz="4000" kern="1200" dirty="0" smtClean="0">
              <a:latin typeface="微软雅黑" panose="020B0503020204020204" charset="-122"/>
              <a:ea typeface="微软雅黑" panose="020B0503020204020204" charset="-122"/>
              <a:cs typeface="微软雅黑" panose="020B0503020204020204" charset="-122"/>
            </a:rPr>
            <a:t>新型的革命政党</a:t>
          </a:r>
          <a:endParaRPr lang="zh-CN" altLang="en-US" sz="4000" kern="1200" dirty="0">
            <a:latin typeface="微软雅黑" panose="020B0503020204020204" charset="-122"/>
            <a:ea typeface="微软雅黑" panose="020B0503020204020204" charset="-122"/>
            <a:cs typeface="微软雅黑" panose="020B0503020204020204" charset="-122"/>
          </a:endParaRPr>
        </a:p>
      </dsp:txBody>
      <dsp:txXfrm>
        <a:off x="6851863" y="803015"/>
        <a:ext cx="4814053" cy="1468286"/>
      </dsp:txXfrm>
    </dsp:sp>
    <dsp:sp modelId="{0B1C9F7A-3E21-2B4D-B955-73042E8287C4}">
      <dsp:nvSpPr>
        <dsp:cNvPr id="0" name=""/>
        <dsp:cNvSpPr/>
      </dsp:nvSpPr>
      <dsp:spPr>
        <a:xfrm>
          <a:off x="6851863" y="2873058"/>
          <a:ext cx="4814053" cy="1468286"/>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5400" tIns="25400" rIns="25400" bIns="25400" numCol="1" spcCol="1270" anchor="ctr" anchorCtr="0">
          <a:noAutofit/>
        </a:bodyPr>
        <a:lstStyle/>
        <a:p>
          <a:pPr lvl="0" algn="ctr" defTabSz="1778000">
            <a:lnSpc>
              <a:spcPct val="90000"/>
            </a:lnSpc>
            <a:spcBef>
              <a:spcPct val="0"/>
            </a:spcBef>
            <a:spcAft>
              <a:spcPct val="35000"/>
            </a:spcAft>
          </a:pPr>
          <a:r>
            <a:rPr lang="zh-CN" altLang="en-US" sz="40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4000" kern="1200" dirty="0">
            <a:latin typeface="微软雅黑" panose="020B0503020204020204" charset="-122"/>
            <a:ea typeface="微软雅黑" panose="020B0503020204020204" charset="-122"/>
            <a:cs typeface="微软雅黑" panose="020B0503020204020204" charset="-122"/>
          </a:endParaRPr>
        </a:p>
      </dsp:txBody>
      <dsp:txXfrm>
        <a:off x="6851863" y="2873058"/>
        <a:ext cx="4814053" cy="1468286"/>
      </dsp:txXfrm>
    </dsp:sp>
  </dsp:spTree>
</dsp:drawing>
</file>

<file path=ppt/diagrams/drawing6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2683431" y="701523"/>
          <a:ext cx="381429" cy="410036"/>
        </a:xfrm>
        <a:custGeom>
          <a:avLst/>
          <a:gdLst/>
          <a:ahLst/>
          <a:cxnLst/>
          <a:rect l="0" t="0" r="0" b="0"/>
          <a:pathLst>
            <a:path>
              <a:moveTo>
                <a:pt x="0" y="0"/>
              </a:moveTo>
              <a:lnTo>
                <a:pt x="190714" y="0"/>
              </a:lnTo>
              <a:lnTo>
                <a:pt x="190714" y="410036"/>
              </a:lnTo>
              <a:lnTo>
                <a:pt x="381429" y="41003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2683431" y="291487"/>
          <a:ext cx="381429" cy="410036"/>
        </a:xfrm>
        <a:custGeom>
          <a:avLst/>
          <a:gdLst/>
          <a:ahLst/>
          <a:cxnLst/>
          <a:rect l="0" t="0" r="0" b="0"/>
          <a:pathLst>
            <a:path>
              <a:moveTo>
                <a:pt x="0" y="410036"/>
              </a:moveTo>
              <a:lnTo>
                <a:pt x="190714" y="410036"/>
              </a:lnTo>
              <a:lnTo>
                <a:pt x="190714" y="0"/>
              </a:lnTo>
              <a:lnTo>
                <a:pt x="381429"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351106" y="410683"/>
          <a:ext cx="2332324"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latin typeface="微软雅黑" panose="020B0503020204020204" charset="-122"/>
              <a:ea typeface="微软雅黑" panose="020B0503020204020204" charset="-122"/>
              <a:cs typeface="微软雅黑" panose="020B0503020204020204" charset="-122"/>
            </a:rPr>
            <a:t>3.</a:t>
          </a:r>
          <a:r>
            <a:rPr lang="zh-CN" altLang="en-US" sz="1400" kern="1200" dirty="0" smtClean="0">
              <a:latin typeface="微软雅黑" panose="020B0503020204020204" charset="-122"/>
              <a:ea typeface="微软雅黑" panose="020B0503020204020204" charset="-122"/>
              <a:cs typeface="微软雅黑" panose="020B0503020204020204" charset="-122"/>
            </a:rPr>
            <a:t>马克思主义政党在</a:t>
          </a:r>
        </a:p>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51106" y="410683"/>
        <a:ext cx="2332324" cy="581679"/>
      </dsp:txXfrm>
    </dsp:sp>
    <dsp:sp modelId="{753E5653-5F1A-6D4E-BEE7-0DA6ACC49661}">
      <dsp:nvSpPr>
        <dsp:cNvPr id="0" name=""/>
        <dsp:cNvSpPr/>
      </dsp:nvSpPr>
      <dsp:spPr>
        <a:xfrm>
          <a:off x="3064860" y="647"/>
          <a:ext cx="1907145" cy="581679"/>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kern="1200" dirty="0">
            <a:solidFill>
              <a:schemeClr val="bg1"/>
            </a:solidFill>
            <a:latin typeface="微软雅黑" panose="020B0503020204020204" charset="-122"/>
            <a:ea typeface="微软雅黑" panose="020B0503020204020204" charset="-122"/>
            <a:cs typeface="微软雅黑" panose="020B0503020204020204" charset="-122"/>
          </a:endParaRPr>
        </a:p>
      </dsp:txBody>
      <dsp:txXfrm>
        <a:off x="3064860" y="647"/>
        <a:ext cx="1907145" cy="581679"/>
      </dsp:txXfrm>
    </dsp:sp>
    <dsp:sp modelId="{0B1C9F7A-3E21-2B4D-B955-73042E8287C4}">
      <dsp:nvSpPr>
        <dsp:cNvPr id="0" name=""/>
        <dsp:cNvSpPr/>
      </dsp:nvSpPr>
      <dsp:spPr>
        <a:xfrm>
          <a:off x="3064860" y="820720"/>
          <a:ext cx="1907145"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064860" y="820720"/>
        <a:ext cx="1907145" cy="581679"/>
      </dsp:txXfrm>
    </dsp:sp>
  </dsp:spTree>
</dsp:drawing>
</file>

<file path=ppt/diagrams/drawing6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2683431" y="701523"/>
          <a:ext cx="381429" cy="410036"/>
        </a:xfrm>
        <a:custGeom>
          <a:avLst/>
          <a:gdLst/>
          <a:ahLst/>
          <a:cxnLst/>
          <a:rect l="0" t="0" r="0" b="0"/>
          <a:pathLst>
            <a:path>
              <a:moveTo>
                <a:pt x="0" y="0"/>
              </a:moveTo>
              <a:lnTo>
                <a:pt x="190714" y="0"/>
              </a:lnTo>
              <a:lnTo>
                <a:pt x="190714" y="410036"/>
              </a:lnTo>
              <a:lnTo>
                <a:pt x="381429" y="41003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2683431" y="291487"/>
          <a:ext cx="381429" cy="410036"/>
        </a:xfrm>
        <a:custGeom>
          <a:avLst/>
          <a:gdLst/>
          <a:ahLst/>
          <a:cxnLst/>
          <a:rect l="0" t="0" r="0" b="0"/>
          <a:pathLst>
            <a:path>
              <a:moveTo>
                <a:pt x="0" y="410036"/>
              </a:moveTo>
              <a:lnTo>
                <a:pt x="190714" y="410036"/>
              </a:lnTo>
              <a:lnTo>
                <a:pt x="190714" y="0"/>
              </a:lnTo>
              <a:lnTo>
                <a:pt x="381429"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351106" y="410683"/>
          <a:ext cx="2332324"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latin typeface="微软雅黑" panose="020B0503020204020204" charset="-122"/>
              <a:ea typeface="微软雅黑" panose="020B0503020204020204" charset="-122"/>
              <a:cs typeface="微软雅黑" panose="020B0503020204020204" charset="-122"/>
            </a:rPr>
            <a:t>3.</a:t>
          </a:r>
          <a:r>
            <a:rPr lang="zh-CN" altLang="en-US" sz="1400" kern="1200" dirty="0" smtClean="0">
              <a:latin typeface="微软雅黑" panose="020B0503020204020204" charset="-122"/>
              <a:ea typeface="微软雅黑" panose="020B0503020204020204" charset="-122"/>
              <a:cs typeface="微软雅黑" panose="020B0503020204020204" charset="-122"/>
            </a:rPr>
            <a:t>马克思主义政党在</a:t>
          </a:r>
        </a:p>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51106" y="410683"/>
        <a:ext cx="2332324" cy="581679"/>
      </dsp:txXfrm>
    </dsp:sp>
    <dsp:sp modelId="{753E5653-5F1A-6D4E-BEE7-0DA6ACC49661}">
      <dsp:nvSpPr>
        <dsp:cNvPr id="0" name=""/>
        <dsp:cNvSpPr/>
      </dsp:nvSpPr>
      <dsp:spPr>
        <a:xfrm>
          <a:off x="3064860" y="647"/>
          <a:ext cx="1907145" cy="581679"/>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kern="1200" dirty="0">
            <a:solidFill>
              <a:schemeClr val="bg1"/>
            </a:solidFill>
            <a:latin typeface="微软雅黑" panose="020B0503020204020204" charset="-122"/>
            <a:ea typeface="微软雅黑" panose="020B0503020204020204" charset="-122"/>
            <a:cs typeface="微软雅黑" panose="020B0503020204020204" charset="-122"/>
          </a:endParaRPr>
        </a:p>
      </dsp:txBody>
      <dsp:txXfrm>
        <a:off x="3064860" y="647"/>
        <a:ext cx="1907145" cy="581679"/>
      </dsp:txXfrm>
    </dsp:sp>
    <dsp:sp modelId="{0B1C9F7A-3E21-2B4D-B955-73042E8287C4}">
      <dsp:nvSpPr>
        <dsp:cNvPr id="0" name=""/>
        <dsp:cNvSpPr/>
      </dsp:nvSpPr>
      <dsp:spPr>
        <a:xfrm>
          <a:off x="3064860" y="820720"/>
          <a:ext cx="1907145"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064860" y="820720"/>
        <a:ext cx="1907145" cy="581679"/>
      </dsp:txXfrm>
    </dsp:sp>
  </dsp:spTree>
</dsp:drawing>
</file>

<file path=ppt/diagrams/drawing6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2683431" y="701523"/>
          <a:ext cx="381429" cy="410036"/>
        </a:xfrm>
        <a:custGeom>
          <a:avLst/>
          <a:gdLst/>
          <a:ahLst/>
          <a:cxnLst/>
          <a:rect l="0" t="0" r="0" b="0"/>
          <a:pathLst>
            <a:path>
              <a:moveTo>
                <a:pt x="0" y="0"/>
              </a:moveTo>
              <a:lnTo>
                <a:pt x="190714" y="0"/>
              </a:lnTo>
              <a:lnTo>
                <a:pt x="190714" y="410036"/>
              </a:lnTo>
              <a:lnTo>
                <a:pt x="381429" y="41003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2683431" y="291487"/>
          <a:ext cx="381429" cy="410036"/>
        </a:xfrm>
        <a:custGeom>
          <a:avLst/>
          <a:gdLst/>
          <a:ahLst/>
          <a:cxnLst/>
          <a:rect l="0" t="0" r="0" b="0"/>
          <a:pathLst>
            <a:path>
              <a:moveTo>
                <a:pt x="0" y="410036"/>
              </a:moveTo>
              <a:lnTo>
                <a:pt x="190714" y="410036"/>
              </a:lnTo>
              <a:lnTo>
                <a:pt x="190714" y="0"/>
              </a:lnTo>
              <a:lnTo>
                <a:pt x="381429"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351106" y="410683"/>
          <a:ext cx="2332324"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latin typeface="微软雅黑" panose="020B0503020204020204" charset="-122"/>
              <a:ea typeface="微软雅黑" panose="020B0503020204020204" charset="-122"/>
              <a:cs typeface="微软雅黑" panose="020B0503020204020204" charset="-122"/>
            </a:rPr>
            <a:t>3.</a:t>
          </a:r>
          <a:r>
            <a:rPr lang="zh-CN" altLang="en-US" sz="1400" kern="1200" dirty="0" smtClean="0">
              <a:latin typeface="微软雅黑" panose="020B0503020204020204" charset="-122"/>
              <a:ea typeface="微软雅黑" panose="020B0503020204020204" charset="-122"/>
              <a:cs typeface="微软雅黑" panose="020B0503020204020204" charset="-122"/>
            </a:rPr>
            <a:t>马克思主义政党在</a:t>
          </a:r>
        </a:p>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51106" y="410683"/>
        <a:ext cx="2332324" cy="581679"/>
      </dsp:txXfrm>
    </dsp:sp>
    <dsp:sp modelId="{753E5653-5F1A-6D4E-BEE7-0DA6ACC49661}">
      <dsp:nvSpPr>
        <dsp:cNvPr id="0" name=""/>
        <dsp:cNvSpPr/>
      </dsp:nvSpPr>
      <dsp:spPr>
        <a:xfrm>
          <a:off x="3064860" y="647"/>
          <a:ext cx="1907145" cy="581679"/>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kern="1200" dirty="0">
            <a:solidFill>
              <a:schemeClr val="bg1"/>
            </a:solidFill>
            <a:latin typeface="微软雅黑" panose="020B0503020204020204" charset="-122"/>
            <a:ea typeface="微软雅黑" panose="020B0503020204020204" charset="-122"/>
            <a:cs typeface="微软雅黑" panose="020B0503020204020204" charset="-122"/>
          </a:endParaRPr>
        </a:p>
      </dsp:txBody>
      <dsp:txXfrm>
        <a:off x="3064860" y="647"/>
        <a:ext cx="1907145" cy="581679"/>
      </dsp:txXfrm>
    </dsp:sp>
    <dsp:sp modelId="{0B1C9F7A-3E21-2B4D-B955-73042E8287C4}">
      <dsp:nvSpPr>
        <dsp:cNvPr id="0" name=""/>
        <dsp:cNvSpPr/>
      </dsp:nvSpPr>
      <dsp:spPr>
        <a:xfrm>
          <a:off x="3064860" y="820720"/>
          <a:ext cx="1907145"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064860" y="820720"/>
        <a:ext cx="1907145" cy="581679"/>
      </dsp:txXfrm>
    </dsp:sp>
  </dsp:spTree>
</dsp:drawing>
</file>

<file path=ppt/diagrams/drawing6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2683431" y="701523"/>
          <a:ext cx="381429" cy="410036"/>
        </a:xfrm>
        <a:custGeom>
          <a:avLst/>
          <a:gdLst/>
          <a:ahLst/>
          <a:cxnLst/>
          <a:rect l="0" t="0" r="0" b="0"/>
          <a:pathLst>
            <a:path>
              <a:moveTo>
                <a:pt x="0" y="0"/>
              </a:moveTo>
              <a:lnTo>
                <a:pt x="190714" y="0"/>
              </a:lnTo>
              <a:lnTo>
                <a:pt x="190714" y="410036"/>
              </a:lnTo>
              <a:lnTo>
                <a:pt x="381429" y="41003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2683431" y="291487"/>
          <a:ext cx="381429" cy="410036"/>
        </a:xfrm>
        <a:custGeom>
          <a:avLst/>
          <a:gdLst/>
          <a:ahLst/>
          <a:cxnLst/>
          <a:rect l="0" t="0" r="0" b="0"/>
          <a:pathLst>
            <a:path>
              <a:moveTo>
                <a:pt x="0" y="410036"/>
              </a:moveTo>
              <a:lnTo>
                <a:pt x="190714" y="410036"/>
              </a:lnTo>
              <a:lnTo>
                <a:pt x="190714" y="0"/>
              </a:lnTo>
              <a:lnTo>
                <a:pt x="381429"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351106" y="410683"/>
          <a:ext cx="2332324"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latin typeface="微软雅黑" panose="020B0503020204020204" charset="-122"/>
              <a:ea typeface="微软雅黑" panose="020B0503020204020204" charset="-122"/>
              <a:cs typeface="微软雅黑" panose="020B0503020204020204" charset="-122"/>
            </a:rPr>
            <a:t>3.</a:t>
          </a:r>
          <a:r>
            <a:rPr lang="zh-CN" altLang="en-US" sz="1400" kern="1200" dirty="0" smtClean="0">
              <a:latin typeface="微软雅黑" panose="020B0503020204020204" charset="-122"/>
              <a:ea typeface="微软雅黑" panose="020B0503020204020204" charset="-122"/>
              <a:cs typeface="微软雅黑" panose="020B0503020204020204" charset="-122"/>
            </a:rPr>
            <a:t>马克思主义政党在</a:t>
          </a:r>
        </a:p>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51106" y="410683"/>
        <a:ext cx="2332324" cy="581679"/>
      </dsp:txXfrm>
    </dsp:sp>
    <dsp:sp modelId="{753E5653-5F1A-6D4E-BEE7-0DA6ACC49661}">
      <dsp:nvSpPr>
        <dsp:cNvPr id="0" name=""/>
        <dsp:cNvSpPr/>
      </dsp:nvSpPr>
      <dsp:spPr>
        <a:xfrm>
          <a:off x="3064860" y="647"/>
          <a:ext cx="1907145" cy="581679"/>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kern="1200" dirty="0">
            <a:solidFill>
              <a:schemeClr val="bg1"/>
            </a:solidFill>
            <a:latin typeface="微软雅黑" panose="020B0503020204020204" charset="-122"/>
            <a:ea typeface="微软雅黑" panose="020B0503020204020204" charset="-122"/>
            <a:cs typeface="微软雅黑" panose="020B0503020204020204" charset="-122"/>
          </a:endParaRPr>
        </a:p>
      </dsp:txBody>
      <dsp:txXfrm>
        <a:off x="3064860" y="647"/>
        <a:ext cx="1907145" cy="581679"/>
      </dsp:txXfrm>
    </dsp:sp>
    <dsp:sp modelId="{0B1C9F7A-3E21-2B4D-B955-73042E8287C4}">
      <dsp:nvSpPr>
        <dsp:cNvPr id="0" name=""/>
        <dsp:cNvSpPr/>
      </dsp:nvSpPr>
      <dsp:spPr>
        <a:xfrm>
          <a:off x="3064860" y="820720"/>
          <a:ext cx="1907145"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064860" y="820720"/>
        <a:ext cx="1907145" cy="581679"/>
      </dsp:txXfrm>
    </dsp:sp>
  </dsp:spTree>
</dsp:drawing>
</file>

<file path=ppt/diagrams/drawing6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349BA7E-55DB-7742-AB7C-89083A0A7487}">
      <dsp:nvSpPr>
        <dsp:cNvPr id="0" name=""/>
        <dsp:cNvSpPr/>
      </dsp:nvSpPr>
      <dsp:spPr>
        <a:xfrm>
          <a:off x="2683431" y="701523"/>
          <a:ext cx="381429" cy="410036"/>
        </a:xfrm>
        <a:custGeom>
          <a:avLst/>
          <a:gdLst/>
          <a:ahLst/>
          <a:cxnLst/>
          <a:rect l="0" t="0" r="0" b="0"/>
          <a:pathLst>
            <a:path>
              <a:moveTo>
                <a:pt x="0" y="0"/>
              </a:moveTo>
              <a:lnTo>
                <a:pt x="190714" y="0"/>
              </a:lnTo>
              <a:lnTo>
                <a:pt x="190714" y="410036"/>
              </a:lnTo>
              <a:lnTo>
                <a:pt x="381429" y="410036"/>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678243EC-7327-B34A-8FC8-7838A7B16A4C}">
      <dsp:nvSpPr>
        <dsp:cNvPr id="0" name=""/>
        <dsp:cNvSpPr/>
      </dsp:nvSpPr>
      <dsp:spPr>
        <a:xfrm>
          <a:off x="2683431" y="291487"/>
          <a:ext cx="381429" cy="410036"/>
        </a:xfrm>
        <a:custGeom>
          <a:avLst/>
          <a:gdLst/>
          <a:ahLst/>
          <a:cxnLst/>
          <a:rect l="0" t="0" r="0" b="0"/>
          <a:pathLst>
            <a:path>
              <a:moveTo>
                <a:pt x="0" y="410036"/>
              </a:moveTo>
              <a:lnTo>
                <a:pt x="190714" y="410036"/>
              </a:lnTo>
              <a:lnTo>
                <a:pt x="190714" y="0"/>
              </a:lnTo>
              <a:lnTo>
                <a:pt x="381429"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7A9BE3A9-44DC-CD41-88CE-E0B24AD80765}">
      <dsp:nvSpPr>
        <dsp:cNvPr id="0" name=""/>
        <dsp:cNvSpPr/>
      </dsp:nvSpPr>
      <dsp:spPr>
        <a:xfrm>
          <a:off x="351106" y="410683"/>
          <a:ext cx="2332324"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en-US" altLang="zh-CN" sz="1400" kern="1200" dirty="0" smtClean="0">
              <a:latin typeface="微软雅黑" panose="020B0503020204020204" charset="-122"/>
              <a:ea typeface="微软雅黑" panose="020B0503020204020204" charset="-122"/>
              <a:cs typeface="微软雅黑" panose="020B0503020204020204" charset="-122"/>
            </a:rPr>
            <a:t>3.</a:t>
          </a:r>
          <a:r>
            <a:rPr lang="zh-CN" altLang="en-US" sz="1400" kern="1200" dirty="0" smtClean="0">
              <a:latin typeface="微软雅黑" panose="020B0503020204020204" charset="-122"/>
              <a:ea typeface="微软雅黑" panose="020B0503020204020204" charset="-122"/>
              <a:cs typeface="微软雅黑" panose="020B0503020204020204" charset="-122"/>
            </a:rPr>
            <a:t>马克思主义政党在</a:t>
          </a:r>
        </a:p>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社会主义事业中的地位和作用</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51106" y="410683"/>
        <a:ext cx="2332324" cy="581679"/>
      </dsp:txXfrm>
    </dsp:sp>
    <dsp:sp modelId="{753E5653-5F1A-6D4E-BEE7-0DA6ACC49661}">
      <dsp:nvSpPr>
        <dsp:cNvPr id="0" name=""/>
        <dsp:cNvSpPr/>
      </dsp:nvSpPr>
      <dsp:spPr>
        <a:xfrm>
          <a:off x="3064860" y="647"/>
          <a:ext cx="1907145" cy="581679"/>
        </a:xfrm>
        <a:prstGeom prst="rect">
          <a:avLst/>
        </a:prstGeom>
        <a:solidFill>
          <a:srgbClr val="C0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solidFill>
                <a:schemeClr val="bg1"/>
              </a:solidFill>
              <a:latin typeface="微软雅黑" panose="020B0503020204020204" charset="-122"/>
              <a:ea typeface="微软雅黑" panose="020B0503020204020204" charset="-122"/>
              <a:cs typeface="微软雅黑" panose="020B0503020204020204" charset="-122"/>
            </a:rPr>
            <a:t>新型的革命政党</a:t>
          </a:r>
          <a:endParaRPr lang="zh-CN" altLang="en-US" sz="1400" kern="1200" dirty="0">
            <a:solidFill>
              <a:schemeClr val="bg1"/>
            </a:solidFill>
            <a:latin typeface="微软雅黑" panose="020B0503020204020204" charset="-122"/>
            <a:ea typeface="微软雅黑" panose="020B0503020204020204" charset="-122"/>
            <a:cs typeface="微软雅黑" panose="020B0503020204020204" charset="-122"/>
          </a:endParaRPr>
        </a:p>
      </dsp:txBody>
      <dsp:txXfrm>
        <a:off x="3064860" y="647"/>
        <a:ext cx="1907145" cy="581679"/>
      </dsp:txXfrm>
    </dsp:sp>
    <dsp:sp modelId="{0B1C9F7A-3E21-2B4D-B955-73042E8287C4}">
      <dsp:nvSpPr>
        <dsp:cNvPr id="0" name=""/>
        <dsp:cNvSpPr/>
      </dsp:nvSpPr>
      <dsp:spPr>
        <a:xfrm>
          <a:off x="3064860" y="820720"/>
          <a:ext cx="1907145" cy="581679"/>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890" tIns="8890" rIns="8890" bIns="8890" numCol="1" spcCol="1270" anchor="ctr" anchorCtr="0">
          <a:noAutofit/>
        </a:bodyPr>
        <a:lstStyle/>
        <a:p>
          <a:pPr lvl="0" algn="ctr" defTabSz="622300">
            <a:lnSpc>
              <a:spcPct val="90000"/>
            </a:lnSpc>
            <a:spcBef>
              <a:spcPct val="0"/>
            </a:spcBef>
            <a:spcAft>
              <a:spcPct val="35000"/>
            </a:spcAft>
          </a:pPr>
          <a:r>
            <a:rPr lang="zh-CN" altLang="en-US" sz="1400" kern="1200" dirty="0" smtClean="0">
              <a:latin typeface="微软雅黑" panose="020B0503020204020204" charset="-122"/>
              <a:ea typeface="微软雅黑" panose="020B0503020204020204" charset="-122"/>
              <a:cs typeface="微软雅黑" panose="020B0503020204020204" charset="-122"/>
            </a:rPr>
            <a:t>领导核心</a:t>
          </a:r>
          <a:endParaRPr lang="zh-CN" altLang="en-US" sz="1400" kern="1200" dirty="0">
            <a:latin typeface="微软雅黑" panose="020B0503020204020204" charset="-122"/>
            <a:ea typeface="微软雅黑" panose="020B0503020204020204" charset="-122"/>
            <a:cs typeface="微软雅黑" panose="020B0503020204020204" charset="-122"/>
          </a:endParaRPr>
        </a:p>
      </dsp:txBody>
      <dsp:txXfrm>
        <a:off x="3064860" y="820720"/>
        <a:ext cx="1907145" cy="581679"/>
      </dsp:txXfrm>
    </dsp:sp>
  </dsp:spTree>
</dsp:drawing>
</file>

<file path=ppt/diagrams/drawing6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7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7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8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8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D5B41C15-8B97-2E4E-8953-BB8241D11771}">
      <dsp:nvSpPr>
        <dsp:cNvPr id="0" name=""/>
        <dsp:cNvSpPr/>
      </dsp:nvSpPr>
      <dsp:spPr>
        <a:xfrm>
          <a:off x="2155800" y="1018637"/>
          <a:ext cx="241025" cy="858084"/>
        </a:xfrm>
        <a:custGeom>
          <a:avLst/>
          <a:gdLst/>
          <a:ahLst/>
          <a:cxnLst/>
          <a:rect l="0" t="0" r="0" b="0"/>
          <a:pathLst>
            <a:path>
              <a:moveTo>
                <a:pt x="0" y="0"/>
              </a:moveTo>
              <a:lnTo>
                <a:pt x="140815" y="0"/>
              </a:lnTo>
              <a:lnTo>
                <a:pt x="140815" y="858084"/>
              </a:lnTo>
              <a:lnTo>
                <a:pt x="241025" y="858084"/>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592399A9-576A-F948-84DC-39E095494FCC}">
      <dsp:nvSpPr>
        <dsp:cNvPr id="0" name=""/>
        <dsp:cNvSpPr/>
      </dsp:nvSpPr>
      <dsp:spPr>
        <a:xfrm>
          <a:off x="2155800" y="1018637"/>
          <a:ext cx="241025" cy="427180"/>
        </a:xfrm>
        <a:custGeom>
          <a:avLst/>
          <a:gdLst/>
          <a:ahLst/>
          <a:cxnLst/>
          <a:rect l="0" t="0" r="0" b="0"/>
          <a:pathLst>
            <a:path>
              <a:moveTo>
                <a:pt x="0" y="0"/>
              </a:moveTo>
              <a:lnTo>
                <a:pt x="140815" y="0"/>
              </a:lnTo>
              <a:lnTo>
                <a:pt x="140815" y="427180"/>
              </a:lnTo>
              <a:lnTo>
                <a:pt x="241025" y="42718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E5185E33-A69C-A14B-8DB1-4AE618D86EBD}">
      <dsp:nvSpPr>
        <dsp:cNvPr id="0" name=""/>
        <dsp:cNvSpPr/>
      </dsp:nvSpPr>
      <dsp:spPr>
        <a:xfrm>
          <a:off x="2155800" y="969194"/>
          <a:ext cx="241025" cy="91440"/>
        </a:xfrm>
        <a:custGeom>
          <a:avLst/>
          <a:gdLst/>
          <a:ahLst/>
          <a:cxnLst/>
          <a:rect l="0" t="0" r="0" b="0"/>
          <a:pathLst>
            <a:path>
              <a:moveTo>
                <a:pt x="0" y="49442"/>
              </a:moveTo>
              <a:lnTo>
                <a:pt x="140815" y="49442"/>
              </a:lnTo>
              <a:lnTo>
                <a:pt x="140815" y="45720"/>
              </a:lnTo>
              <a:lnTo>
                <a:pt x="241025" y="4572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FEA15BB8-BB7F-6240-A649-8E9B8F3FCE92}">
      <dsp:nvSpPr>
        <dsp:cNvPr id="0" name=""/>
        <dsp:cNvSpPr/>
      </dsp:nvSpPr>
      <dsp:spPr>
        <a:xfrm>
          <a:off x="2155800" y="584011"/>
          <a:ext cx="241025" cy="434626"/>
        </a:xfrm>
        <a:custGeom>
          <a:avLst/>
          <a:gdLst/>
          <a:ahLst/>
          <a:cxnLst/>
          <a:rect l="0" t="0" r="0" b="0"/>
          <a:pathLst>
            <a:path>
              <a:moveTo>
                <a:pt x="0" y="434626"/>
              </a:moveTo>
              <a:lnTo>
                <a:pt x="140815" y="434626"/>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9CC3071-B54C-4946-BADD-878ECE21822F}">
      <dsp:nvSpPr>
        <dsp:cNvPr id="0" name=""/>
        <dsp:cNvSpPr/>
      </dsp:nvSpPr>
      <dsp:spPr>
        <a:xfrm>
          <a:off x="2155800" y="153107"/>
          <a:ext cx="241025" cy="865529"/>
        </a:xfrm>
        <a:custGeom>
          <a:avLst/>
          <a:gdLst/>
          <a:ahLst/>
          <a:cxnLst/>
          <a:rect l="0" t="0" r="0" b="0"/>
          <a:pathLst>
            <a:path>
              <a:moveTo>
                <a:pt x="0" y="865529"/>
              </a:moveTo>
              <a:lnTo>
                <a:pt x="140815" y="865529"/>
              </a:lnTo>
              <a:lnTo>
                <a:pt x="140815" y="0"/>
              </a:lnTo>
              <a:lnTo>
                <a:pt x="241025" y="0"/>
              </a:lnTo>
            </a:path>
          </a:pathLst>
        </a:custGeom>
        <a:noFill/>
        <a:ln w="12700" cap="flat" cmpd="sng" algn="ctr">
          <a:solidFill>
            <a:schemeClr val="accent2">
              <a:shade val="60000"/>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66CCFD0-EBC3-7149-A8D4-80E9D63FB304}">
      <dsp:nvSpPr>
        <dsp:cNvPr id="0" name=""/>
        <dsp:cNvSpPr/>
      </dsp:nvSpPr>
      <dsp:spPr>
        <a:xfrm>
          <a:off x="287503" y="865816"/>
          <a:ext cx="1868297"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en-US" altLang="zh-CN" sz="1100" kern="1200" dirty="0" smtClean="0"/>
            <a:t>1.</a:t>
          </a:r>
          <a:r>
            <a:rPr lang="zh-CN" altLang="en-US" sz="1100" kern="1200" dirty="0" smtClean="0"/>
            <a:t>社会主义五百年历史进程</a:t>
          </a:r>
          <a:endParaRPr lang="zh-CN" altLang="en-US" sz="1100" kern="1200" dirty="0"/>
        </a:p>
      </dsp:txBody>
      <dsp:txXfrm>
        <a:off x="287503" y="865816"/>
        <a:ext cx="1868297" cy="305640"/>
      </dsp:txXfrm>
    </dsp:sp>
    <dsp:sp modelId="{1F170545-5F3F-A14A-B776-4C6B79BF8AE5}">
      <dsp:nvSpPr>
        <dsp:cNvPr id="0" name=""/>
        <dsp:cNvSpPr/>
      </dsp:nvSpPr>
      <dsp:spPr>
        <a:xfrm>
          <a:off x="2396825" y="287"/>
          <a:ext cx="1528093"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社会主义从空想到科学</a:t>
          </a:r>
          <a:endParaRPr lang="zh-CN" altLang="en-US" sz="1100" kern="1200" dirty="0"/>
        </a:p>
      </dsp:txBody>
      <dsp:txXfrm>
        <a:off x="2396825" y="287"/>
        <a:ext cx="1528093" cy="305640"/>
      </dsp:txXfrm>
    </dsp:sp>
    <dsp:sp modelId="{759DA5C7-AB80-6547-BEDD-B6A548F15238}">
      <dsp:nvSpPr>
        <dsp:cNvPr id="0" name=""/>
        <dsp:cNvSpPr/>
      </dsp:nvSpPr>
      <dsp:spPr>
        <a:xfrm>
          <a:off x="2396825" y="431190"/>
          <a:ext cx="1561844" cy="305640"/>
        </a:xfrm>
        <a:prstGeom prst="rect">
          <a:avLst/>
        </a:prstGeom>
        <a:no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社会主义从理想到现实</a:t>
          </a:r>
          <a:endParaRPr lang="zh-CN" altLang="en-US" sz="1100" kern="1200" dirty="0"/>
        </a:p>
      </dsp:txBody>
      <dsp:txXfrm>
        <a:off x="2396825" y="431190"/>
        <a:ext cx="1561844" cy="305640"/>
      </dsp:txXfrm>
    </dsp:sp>
    <dsp:sp modelId="{59D41257-D9E9-F943-80BA-3F11804838C7}">
      <dsp:nvSpPr>
        <dsp:cNvPr id="0" name=""/>
        <dsp:cNvSpPr/>
      </dsp:nvSpPr>
      <dsp:spPr>
        <a:xfrm>
          <a:off x="2396825" y="862094"/>
          <a:ext cx="1533735" cy="305640"/>
        </a:xfrm>
        <a:prstGeom prst="rect">
          <a:avLst/>
        </a:prstGeom>
        <a:solidFill>
          <a:srgbClr val="FF0000"/>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社会主义从一国到多国</a:t>
          </a:r>
          <a:endParaRPr lang="zh-CN" altLang="en-US" sz="1100" kern="1200" dirty="0"/>
        </a:p>
      </dsp:txBody>
      <dsp:txXfrm>
        <a:off x="2396825" y="862094"/>
        <a:ext cx="1533735" cy="305640"/>
      </dsp:txXfrm>
    </dsp:sp>
    <dsp:sp modelId="{AB1E20DE-926E-D043-913F-F98B1BCE8D50}">
      <dsp:nvSpPr>
        <dsp:cNvPr id="0" name=""/>
        <dsp:cNvSpPr/>
      </dsp:nvSpPr>
      <dsp:spPr>
        <a:xfrm>
          <a:off x="2396825" y="1292997"/>
          <a:ext cx="1688620"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社会主义在中国焕发出强大生机活力</a:t>
          </a:r>
          <a:endParaRPr lang="zh-CN" altLang="en-US" sz="1100" kern="1200" dirty="0"/>
        </a:p>
      </dsp:txBody>
      <dsp:txXfrm>
        <a:off x="2396825" y="1292997"/>
        <a:ext cx="1688620" cy="305640"/>
      </dsp:txXfrm>
    </dsp:sp>
    <dsp:sp modelId="{FEB746DA-611D-7546-9EAF-B8163E4EC36D}">
      <dsp:nvSpPr>
        <dsp:cNvPr id="0" name=""/>
        <dsp:cNvSpPr/>
      </dsp:nvSpPr>
      <dsp:spPr>
        <a:xfrm>
          <a:off x="2396825" y="1723901"/>
          <a:ext cx="1599313" cy="305640"/>
        </a:xfrm>
        <a:prstGeom prst="rect">
          <a:avLst/>
        </a:prstGeom>
        <a:solidFill>
          <a:schemeClr val="lt1">
            <a:hueOff val="0"/>
            <a:satOff val="0"/>
            <a:lumOff val="0"/>
            <a:alphaOff val="0"/>
          </a:schemeClr>
        </a:solidFill>
        <a:ln w="12700" cap="flat" cmpd="sng" algn="ctr">
          <a:solidFill>
            <a:schemeClr val="accent2">
              <a:shade val="80000"/>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985" tIns="6985" rIns="6985" bIns="6985" numCol="1" spcCol="1270" anchor="ctr" anchorCtr="0">
          <a:noAutofit/>
        </a:bodyPr>
        <a:lstStyle/>
        <a:p>
          <a:pPr lvl="0" algn="ctr" defTabSz="488950">
            <a:lnSpc>
              <a:spcPct val="90000"/>
            </a:lnSpc>
            <a:spcBef>
              <a:spcPct val="0"/>
            </a:spcBef>
            <a:spcAft>
              <a:spcPct val="35000"/>
            </a:spcAft>
          </a:pPr>
          <a:r>
            <a:rPr lang="zh-CN" altLang="en-US" sz="1100" kern="1200" dirty="0" smtClean="0"/>
            <a:t>新时代中国特色社会主义</a:t>
          </a:r>
          <a:endParaRPr lang="zh-CN" altLang="en-US" sz="1100" kern="1200" dirty="0"/>
        </a:p>
      </dsp:txBody>
      <dsp:txXfrm>
        <a:off x="2396825" y="1723901"/>
        <a:ext cx="1599313" cy="305640"/>
      </dsp:txXfrm>
    </dsp:sp>
  </dsp:spTree>
</dsp:drawing>
</file>

<file path=ppt/diagrams/drawing9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drawing9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09/3/layout/HorizontalOrganizationChart#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xml><?xml version="1.0" encoding="utf-8"?>
<dgm:layoutDef xmlns:dgm="http://schemas.openxmlformats.org/drawingml/2006/diagram" xmlns:a="http://schemas.openxmlformats.org/drawingml/2006/main" uniqueId="urn:microsoft.com/office/officeart/2009/3/layout/HorizontalOrganizationChart#1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0.xml><?xml version="1.0" encoding="utf-8"?>
<dgm:layoutDef xmlns:dgm="http://schemas.openxmlformats.org/drawingml/2006/diagram" xmlns:a="http://schemas.openxmlformats.org/drawingml/2006/main" uniqueId="urn:microsoft.com/office/officeart/2009/3/layout/HorizontalOrganizationChart#8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1.xml><?xml version="1.0" encoding="utf-8"?>
<dgm:layoutDef xmlns:dgm="http://schemas.openxmlformats.org/drawingml/2006/diagram" xmlns:a="http://schemas.openxmlformats.org/drawingml/2006/main" uniqueId="urn:microsoft.com/office/officeart/2009/3/layout/HorizontalOrganizationChart#8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2.xml><?xml version="1.0" encoding="utf-8"?>
<dgm:layoutDef xmlns:dgm="http://schemas.openxmlformats.org/drawingml/2006/diagram" xmlns:a="http://schemas.openxmlformats.org/drawingml/2006/main" uniqueId="urn:microsoft.com/office/officeart/2009/3/layout/HorizontalOrganizationChart#8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3.xml><?xml version="1.0" encoding="utf-8"?>
<dgm:layoutDef xmlns:dgm="http://schemas.openxmlformats.org/drawingml/2006/diagram" xmlns:a="http://schemas.openxmlformats.org/drawingml/2006/main" uniqueId="urn:microsoft.com/office/officeart/2009/3/layout/HorizontalOrganizationChart#8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4.xml><?xml version="1.0" encoding="utf-8"?>
<dgm:layoutDef xmlns:dgm="http://schemas.openxmlformats.org/drawingml/2006/diagram" xmlns:a="http://schemas.openxmlformats.org/drawingml/2006/main" uniqueId="urn:microsoft.com/office/officeart/2009/3/layout/HorizontalOrganizationChart#9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5.xml><?xml version="1.0" encoding="utf-8"?>
<dgm:layoutDef xmlns:dgm="http://schemas.openxmlformats.org/drawingml/2006/diagram" xmlns:a="http://schemas.openxmlformats.org/drawingml/2006/main" uniqueId="urn:microsoft.com/office/officeart/2009/3/layout/HorizontalOrganizationChart#9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6.xml><?xml version="1.0" encoding="utf-8"?>
<dgm:layoutDef xmlns:dgm="http://schemas.openxmlformats.org/drawingml/2006/diagram" xmlns:a="http://schemas.openxmlformats.org/drawingml/2006/main" uniqueId="urn:microsoft.com/office/officeart/2009/3/layout/HorizontalOrganizationChart#9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7.xml><?xml version="1.0" encoding="utf-8"?>
<dgm:layoutDef xmlns:dgm="http://schemas.openxmlformats.org/drawingml/2006/diagram" xmlns:a="http://schemas.openxmlformats.org/drawingml/2006/main" uniqueId="urn:microsoft.com/office/officeart/2009/3/layout/HorizontalOrganizationChart#9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8.xml><?xml version="1.0" encoding="utf-8"?>
<dgm:layoutDef xmlns:dgm="http://schemas.openxmlformats.org/drawingml/2006/diagram" xmlns:a="http://schemas.openxmlformats.org/drawingml/2006/main" uniqueId="urn:microsoft.com/office/officeart/2009/3/layout/HorizontalOrganizationChart#9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09.xml><?xml version="1.0" encoding="utf-8"?>
<dgm:layoutDef xmlns:dgm="http://schemas.openxmlformats.org/drawingml/2006/diagram" xmlns:a="http://schemas.openxmlformats.org/drawingml/2006/main" uniqueId="urn:microsoft.com/office/officeart/2009/3/layout/HorizontalOrganizationChart#9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xml><?xml version="1.0" encoding="utf-8"?>
<dgm:layoutDef xmlns:dgm="http://schemas.openxmlformats.org/drawingml/2006/diagram" xmlns:a="http://schemas.openxmlformats.org/drawingml/2006/main" uniqueId="urn:microsoft.com/office/officeart/2009/3/layout/HorizontalOrganizationChart#1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0.xml><?xml version="1.0" encoding="utf-8"?>
<dgm:layoutDef xmlns:dgm="http://schemas.openxmlformats.org/drawingml/2006/diagram" xmlns:a="http://schemas.openxmlformats.org/drawingml/2006/main" uniqueId="urn:microsoft.com/office/officeart/2009/3/layout/HorizontalOrganizationChart#9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1.xml><?xml version="1.0" encoding="utf-8"?>
<dgm:layoutDef xmlns:dgm="http://schemas.openxmlformats.org/drawingml/2006/diagram" xmlns:a="http://schemas.openxmlformats.org/drawingml/2006/main" uniqueId="urn:microsoft.com/office/officeart/2009/3/layout/HorizontalOrganizationChart#9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2.xml><?xml version="1.0" encoding="utf-8"?>
<dgm:layoutDef xmlns:dgm="http://schemas.openxmlformats.org/drawingml/2006/diagram" xmlns:a="http://schemas.openxmlformats.org/drawingml/2006/main" uniqueId="urn:microsoft.com/office/officeart/2009/3/layout/HorizontalOrganizationChart#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3.xml><?xml version="1.0" encoding="utf-8"?>
<dgm:layoutDef xmlns:dgm="http://schemas.openxmlformats.org/drawingml/2006/diagram" xmlns:a="http://schemas.openxmlformats.org/drawingml/2006/main" uniqueId="urn:microsoft.com/office/officeart/2009/3/layout/HorizontalOrganizationChart#3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4.xml><?xml version="1.0" encoding="utf-8"?>
<dgm:layoutDef xmlns:dgm="http://schemas.openxmlformats.org/drawingml/2006/diagram" xmlns:a="http://schemas.openxmlformats.org/drawingml/2006/main" uniqueId="urn:microsoft.com/office/officeart/2009/3/layout/HorizontalOrganizationChart#4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5.xml><?xml version="1.0" encoding="utf-8"?>
<dgm:layoutDef xmlns:dgm="http://schemas.openxmlformats.org/drawingml/2006/diagram" xmlns:a="http://schemas.openxmlformats.org/drawingml/2006/main" uniqueId="urn:microsoft.com/office/officeart/2009/3/layout/HorizontalOrganizationChart#4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6.xml><?xml version="1.0" encoding="utf-8"?>
<dgm:layoutDef xmlns:dgm="http://schemas.openxmlformats.org/drawingml/2006/diagram" xmlns:a="http://schemas.openxmlformats.org/drawingml/2006/main" uniqueId="urn:microsoft.com/office/officeart/2009/3/layout/HorizontalOrganizationChart#6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7.xml><?xml version="1.0" encoding="utf-8"?>
<dgm:layoutDef xmlns:dgm="http://schemas.openxmlformats.org/drawingml/2006/diagram" xmlns:a="http://schemas.openxmlformats.org/drawingml/2006/main" uniqueId="urn:microsoft.com/office/officeart/2009/3/layout/HorizontalOrganizationChart#7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18.xml><?xml version="1.0" encoding="utf-8"?>
<dgm:layoutDef xmlns:dgm="http://schemas.openxmlformats.org/drawingml/2006/diagram" xmlns:a="http://schemas.openxmlformats.org/drawingml/2006/main" uniqueId="urn:microsoft.com/office/officeart/2009/3/layout/HorizontalOrganizationChart#9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2.xml><?xml version="1.0" encoding="utf-8"?>
<dgm:layoutDef xmlns:dgm="http://schemas.openxmlformats.org/drawingml/2006/diagram" xmlns:a="http://schemas.openxmlformats.org/drawingml/2006/main" uniqueId="urn:microsoft.com/office/officeart/2009/3/layout/HorizontalOrganizationChart#1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3.xml><?xml version="1.0" encoding="utf-8"?>
<dgm:layoutDef xmlns:dgm="http://schemas.openxmlformats.org/drawingml/2006/diagram" xmlns:a="http://schemas.openxmlformats.org/drawingml/2006/main" uniqueId="urn:microsoft.com/office/officeart/2009/3/layout/HorizontalOrganizationChart#1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4.xml><?xml version="1.0" encoding="utf-8"?>
<dgm:layoutDef xmlns:dgm="http://schemas.openxmlformats.org/drawingml/2006/diagram" xmlns:a="http://schemas.openxmlformats.org/drawingml/2006/main" uniqueId="urn:microsoft.com/office/officeart/2009/3/layout/HorizontalOrganizationChart#1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5.xml><?xml version="1.0" encoding="utf-8"?>
<dgm:layoutDef xmlns:dgm="http://schemas.openxmlformats.org/drawingml/2006/diagram" xmlns:a="http://schemas.openxmlformats.org/drawingml/2006/main" uniqueId="urn:microsoft.com/office/officeart/2009/3/layout/HorizontalOrganizationChart#1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6.xml><?xml version="1.0" encoding="utf-8"?>
<dgm:layoutDef xmlns:dgm="http://schemas.openxmlformats.org/drawingml/2006/diagram" xmlns:a="http://schemas.openxmlformats.org/drawingml/2006/main" uniqueId="urn:microsoft.com/office/officeart/2009/3/layout/HorizontalOrganizationChart#1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7.xml><?xml version="1.0" encoding="utf-8"?>
<dgm:layoutDef xmlns:dgm="http://schemas.openxmlformats.org/drawingml/2006/diagram" xmlns:a="http://schemas.openxmlformats.org/drawingml/2006/main" uniqueId="urn:microsoft.com/office/officeart/2005/8/layout/hProcess9#1">
  <dgm:title val=""/>
  <dgm:desc val=""/>
  <dgm:catLst>
    <dgm:cat type="process" pri="5000"/>
    <dgm:cat type="convert" pri="13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CompostProcess">
    <dgm:varLst>
      <dgm:dir/>
      <dgm:resizeHandles val="exact"/>
    </dgm:varLst>
    <dgm:alg type="composite">
      <dgm:param type="vertAlign" val="mid"/>
      <dgm:param type="horzAlign" val="ctr"/>
    </dgm:alg>
    <dgm:shape xmlns:r="http://schemas.openxmlformats.org/officeDocument/2006/relationships" r:blip="">
      <dgm:adjLst/>
    </dgm:shape>
    <dgm:presOf/>
    <dgm:constrLst>
      <dgm:constr type="w" for="ch" forName="arrow" refType="w" fact="0.85"/>
      <dgm:constr type="h" for="ch" forName="arrow" refType="h"/>
      <dgm:constr type="ctrX" for="ch" forName="arrow" refType="w" fact="0.5"/>
      <dgm:constr type="ctrY" for="ch" forName="arrow" refType="h" fact="0.5"/>
      <dgm:constr type="w" for="ch" forName="linearProcess" refType="w"/>
      <dgm:constr type="h" for="ch" forName="linearProcess" refType="h" fact="0.4"/>
      <dgm:constr type="ctrX" for="ch" forName="linearProcess" refType="w" fact="0.5"/>
      <dgm:constr type="ctrY" for="ch" forName="linearProcess" refType="h" fact="0.5"/>
    </dgm:constrLst>
    <dgm:ruleLst/>
    <dgm:layoutNode name="arrow" styleLbl="bgShp">
      <dgm:alg type="sp"/>
      <dgm:choose name="Name0">
        <dgm:if name="Name1" func="var" arg="dir" op="equ" val="norm">
          <dgm:shape xmlns:r="http://schemas.openxmlformats.org/officeDocument/2006/relationships" type="rightArrow" r:blip="">
            <dgm:adjLst/>
          </dgm:shape>
        </dgm:if>
        <dgm:else name="Name2">
          <dgm:shape xmlns:r="http://schemas.openxmlformats.org/officeDocument/2006/relationships" type="leftArrow" r:blip="">
            <dgm:adjLst/>
          </dgm:shape>
        </dgm:else>
      </dgm:choose>
      <dgm:presOf/>
      <dgm:constrLst/>
      <dgm:ruleLst/>
    </dgm:layoutNode>
    <dgm:layoutNode name="linearProcess">
      <dgm:choose name="Name3">
        <dgm:if name="Name4" func="var" arg="dir" op="equ" val="norm">
          <dgm:alg type="lin"/>
        </dgm:if>
        <dgm:else name="Name5">
          <dgm:alg type="lin">
            <dgm:param type="linDir" val="fromR"/>
          </dgm:alg>
        </dgm:else>
      </dgm:choose>
      <dgm:shape xmlns:r="http://schemas.openxmlformats.org/officeDocument/2006/relationships" r:blip="">
        <dgm:adjLst/>
      </dgm:shape>
      <dgm:presOf/>
      <dgm:constrLst>
        <dgm:constr type="userA" for="ch" ptType="node" refType="w"/>
        <dgm:constr type="h" for="ch" ptType="node" refType="h"/>
        <dgm:constr type="w" for="ch" ptType="node" op="equ"/>
        <dgm:constr type="w" for="ch" forName="sibTrans" refType="w" fact="0.05"/>
        <dgm:constr type="primFontSz" for="ch" ptType="node" op="equ" val="65"/>
      </dgm:constrLst>
      <dgm:ruleLst/>
      <dgm:forEach name="Name6" axis="ch" ptType="node">
        <dgm:layoutNode name="textNode" styleLbl="node1">
          <dgm:varLst>
            <dgm:bulletEnabled val="1"/>
          </dgm:varLst>
          <dgm:alg type="tx"/>
          <dgm:shape xmlns:r="http://schemas.openxmlformats.org/officeDocument/2006/relationships" type="roundRect" r:blip="">
            <dgm:adjLst/>
          </dgm:shape>
          <dgm:presOf axis="desOrSelf" ptType="node"/>
          <dgm:constrLst>
            <dgm:constr type="userA"/>
            <dgm:constr type="w" refType="userA" fact="0.3"/>
            <dgm:constr type="tMarg" refType="primFontSz" fact="0.3"/>
            <dgm:constr type="bMarg" refType="primFontSz" fact="0.3"/>
            <dgm:constr type="lMarg" refType="primFontSz" fact="0.3"/>
            <dgm:constr type="rMarg" refType="primFontSz" fact="0.3"/>
          </dgm:constrLst>
          <dgm:ruleLst>
            <dgm:rule type="w" val="NaN" fact="1" max="NaN"/>
            <dgm:rule type="primFontSz" val="5" fact="NaN" max="NaN"/>
          </dgm:ruleLst>
        </dgm:layoutNode>
        <dgm:forEach name="Name7" axis="followSib" ptType="sibTrans" cnt="1">
          <dgm:layoutNode name="sibTrans">
            <dgm:alg type="sp"/>
            <dgm:shape xmlns:r="http://schemas.openxmlformats.org/officeDocument/2006/relationships" r:blip="">
              <dgm:adjLst/>
            </dgm:shape>
            <dgm:presOf/>
            <dgm:constrLst/>
            <dgm:ruleLst/>
          </dgm:layoutNode>
        </dgm:forEach>
      </dgm:forEach>
    </dgm:layoutNode>
  </dgm:layoutNode>
</dgm:layoutDef>
</file>

<file path=ppt/diagrams/layout18.xml><?xml version="1.0" encoding="utf-8"?>
<dgm:layoutDef xmlns:dgm="http://schemas.openxmlformats.org/drawingml/2006/diagram" xmlns:a="http://schemas.openxmlformats.org/drawingml/2006/main" uniqueId="urn:microsoft.com/office/officeart/2009/3/layout/HorizontalOrganizationChart#2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19.xml><?xml version="1.0" encoding="utf-8"?>
<dgm:layoutDef xmlns:dgm="http://schemas.openxmlformats.org/drawingml/2006/diagram" xmlns:a="http://schemas.openxmlformats.org/drawingml/2006/main" uniqueId="urn:microsoft.com/office/officeart/2009/3/layout/HorizontalOrganizationChart#2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9/3/layout/HorizontalOrganizationChart#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0.xml><?xml version="1.0" encoding="utf-8"?>
<dgm:layoutDef xmlns:dgm="http://schemas.openxmlformats.org/drawingml/2006/diagram" xmlns:a="http://schemas.openxmlformats.org/drawingml/2006/main" uniqueId="urn:microsoft.com/office/officeart/2009/3/layout/HorizontalOrganizationChart#2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21.xml><?xml version="1.0" encoding="utf-8"?>
<dgm:layoutDef xmlns:dgm="http://schemas.openxmlformats.org/drawingml/2006/diagram" xmlns:a="http://schemas.openxmlformats.org/drawingml/2006/main" uniqueId="urn:microsoft.com/office/officeart/2005/8/layout/orgChart1#1">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2.xml><?xml version="1.0" encoding="utf-8"?>
<dgm:layoutDef xmlns:dgm="http://schemas.openxmlformats.org/drawingml/2006/diagram" xmlns:a="http://schemas.openxmlformats.org/drawingml/2006/main" uniqueId="urn:microsoft.com/office/officeart/2005/8/layout/orgChart1#2">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3.xml><?xml version="1.0" encoding="utf-8"?>
<dgm:layoutDef xmlns:dgm="http://schemas.openxmlformats.org/drawingml/2006/diagram" xmlns:a="http://schemas.openxmlformats.org/drawingml/2006/main" uniqueId="urn:microsoft.com/office/officeart/2005/8/layout/orgChart1#3">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4.xml><?xml version="1.0" encoding="utf-8"?>
<dgm:layoutDef xmlns:dgm="http://schemas.openxmlformats.org/drawingml/2006/diagram" xmlns:a="http://schemas.openxmlformats.org/drawingml/2006/main" uniqueId="urn:microsoft.com/office/officeart/2005/8/layout/orgChart1#4">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5.xml><?xml version="1.0" encoding="utf-8"?>
<dgm:layoutDef xmlns:dgm="http://schemas.openxmlformats.org/drawingml/2006/diagram" xmlns:a="http://schemas.openxmlformats.org/drawingml/2006/main" uniqueId="urn:microsoft.com/office/officeart/2005/8/layout/orgChart1#5">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6.xml><?xml version="1.0" encoding="utf-8"?>
<dgm:layoutDef xmlns:dgm="http://schemas.openxmlformats.org/drawingml/2006/diagram" xmlns:a="http://schemas.openxmlformats.org/drawingml/2006/main" uniqueId="urn:microsoft.com/office/officeart/2005/8/layout/orgChart1#6">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7.xml><?xml version="1.0" encoding="utf-8"?>
<dgm:layoutDef xmlns:dgm="http://schemas.openxmlformats.org/drawingml/2006/diagram" xmlns:a="http://schemas.openxmlformats.org/drawingml/2006/main" uniqueId="urn:microsoft.com/office/officeart/2005/8/layout/orgChart1#7">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8.xml><?xml version="1.0" encoding="utf-8"?>
<dgm:layoutDef xmlns:dgm="http://schemas.openxmlformats.org/drawingml/2006/diagram" xmlns:a="http://schemas.openxmlformats.org/drawingml/2006/main" uniqueId="urn:microsoft.com/office/officeart/2005/8/layout/orgChart1#8">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29.xml><?xml version="1.0" encoding="utf-8"?>
<dgm:layoutDef xmlns:dgm="http://schemas.openxmlformats.org/drawingml/2006/diagram" xmlns:a="http://schemas.openxmlformats.org/drawingml/2006/main" uniqueId="urn:microsoft.com/office/officeart/2005/8/layout/orgChart1#9">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9/3/layout/HorizontalOrganizationChart#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0.xml><?xml version="1.0" encoding="utf-8"?>
<dgm:layoutDef xmlns:dgm="http://schemas.openxmlformats.org/drawingml/2006/diagram" xmlns:a="http://schemas.openxmlformats.org/drawingml/2006/main" uniqueId="urn:microsoft.com/office/officeart/2005/8/layout/orgChart1#10">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1.xml><?xml version="1.0" encoding="utf-8"?>
<dgm:layoutDef xmlns:dgm="http://schemas.openxmlformats.org/drawingml/2006/diagram" xmlns:a="http://schemas.openxmlformats.org/drawingml/2006/main" uniqueId="urn:microsoft.com/office/officeart/2009/3/layout/HorizontalOrganizationChart#2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2.xml><?xml version="1.0" encoding="utf-8"?>
<dgm:layoutDef xmlns:dgm="http://schemas.openxmlformats.org/drawingml/2006/diagram" xmlns:a="http://schemas.openxmlformats.org/drawingml/2006/main" uniqueId="urn:microsoft.com/office/officeart/2009/3/layout/HorizontalOrganizationChart#2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3.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4.xml><?xml version="1.0" encoding="utf-8"?>
<dgm:layoutDef xmlns:dgm="http://schemas.openxmlformats.org/drawingml/2006/diagram" xmlns:a="http://schemas.openxmlformats.org/drawingml/2006/main" uniqueId="urn:microsoft.com/office/officeart/2009/3/layout/HorizontalOrganizationChart#2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5.xml><?xml version="1.0" encoding="utf-8"?>
<dgm:layoutDef xmlns:dgm="http://schemas.openxmlformats.org/drawingml/2006/diagram" xmlns:a="http://schemas.openxmlformats.org/drawingml/2006/main" uniqueId="urn:microsoft.com/office/officeart/2005/8/layout/orgChart1#24">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6.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7.xml><?xml version="1.0" encoding="utf-8"?>
<dgm:layoutDef xmlns:dgm="http://schemas.openxmlformats.org/drawingml/2006/diagram" xmlns:a="http://schemas.openxmlformats.org/drawingml/2006/main" uniqueId="urn:microsoft.com/office/officeart/2005/8/layout/orgChart1#25">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38.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39.xml><?xml version="1.0" encoding="utf-8"?>
<dgm:layoutDef xmlns:dgm="http://schemas.openxmlformats.org/drawingml/2006/diagram" xmlns:a="http://schemas.openxmlformats.org/drawingml/2006/main" uniqueId="urn:microsoft.com/office/officeart/2005/8/layout/orgChart1#26">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9/3/layout/HorizontalOrganizationChart#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0.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1.xml><?xml version="1.0" encoding="utf-8"?>
<dgm:layoutDef xmlns:dgm="http://schemas.openxmlformats.org/drawingml/2006/diagram" xmlns:a="http://schemas.openxmlformats.org/drawingml/2006/main" uniqueId="urn:microsoft.com/office/officeart/2005/8/layout/orgChart1#27">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2.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3.xml><?xml version="1.0" encoding="utf-8"?>
<dgm:layoutDef xmlns:dgm="http://schemas.openxmlformats.org/drawingml/2006/diagram" xmlns:a="http://schemas.openxmlformats.org/drawingml/2006/main" uniqueId="urn:microsoft.com/office/officeart/2005/8/layout/orgChart1#28">
  <dgm:title val=""/>
  <dgm:desc val=""/>
  <dgm:catLst>
    <dgm:cat type="hierarchy" pri="1000"/>
    <dgm:cat type="convert" pri="60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5"/>
      <dgm:constr type="w" for="des" forName="rootComposite" refType="w" fact="10"/>
      <dgm:constr type="h" for="des" forName="rootComposite" refType="w" refFor="des" refForName="rootComposite1" fact="0.5"/>
      <dgm:constr type="w" for="des" forName="rootComposite3" refType="w" fact="10"/>
      <dgm:constr type="h" for="des" forName="rootComposite3" refType="w" refFor="des" refForName="rootComposite1" fact="0.5"/>
      <dgm:constr type="primFontSz" for="des" ptType="node" op="equ"/>
      <dgm:constr type="sp" for="des" op="equ"/>
      <dgm:constr type="sp" for="des" forName="hierRoot1" refType="w" refFor="des" refForName="rootComposite1" fact="0.21"/>
      <dgm:constr type="sp" for="des" forName="hierRoot2" refType="sp" refFor="des" refForName="hierRoot1"/>
      <dgm:constr type="sp" for="des" forName="hierRoot3" refType="sp" refFor="des" refForName="hierRoot1"/>
      <dgm:constr type="sibSp" refType="w" refFor="des" refForName="rootComposite1" fact="0.2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21"/>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axis="ch" ptType="asst" func="cnt" op="gte" val="1">
                  <dgm:alg type="hierRoot">
                    <dgm:param type="hierAlign" val="tR"/>
                  </dgm:alg>
                  <dgm:constrLst>
                    <dgm:constr type="alignOff" val="0.65"/>
                  </dgm:constrLst>
                </dgm:if>
                <dgm:else name="Name9">
                  <dgm:alg type="hierRoot">
                    <dgm:param type="hierAlign" val="tR"/>
                  </dgm:alg>
                  <dgm:constrLst>
                    <dgm:constr type="alignOff" val="0.25"/>
                  </dgm:constrLst>
                </dgm:else>
              </dgm:choose>
            </dgm:if>
            <dgm:if name="Name10" func="var" arg="hierBranch" op="equ" val="r">
              <dgm:choose name="Name11">
                <dgm:if name="Name12" axis="ch" ptType="asst" func="cnt" op="gte" val="1">
                  <dgm:alg type="hierRoot">
                    <dgm:param type="hierAlign" val="tL"/>
                  </dgm:alg>
                  <dgm:constrLst>
                    <dgm:constr type="alignOff" val="0.65"/>
                  </dgm:constrLst>
                </dgm:if>
                <dgm:else name="Name13">
                  <dgm:alg type="hierRoot">
                    <dgm:param type="hierAlign" val="tL"/>
                  </dgm:alg>
                  <dgm:constrLst>
                    <dgm:constr type="alignOff" val="0.25"/>
                  </dgm:constrLst>
                </dgm:else>
              </dgm:choose>
            </dgm:if>
            <dgm:if name="Name14" func="var" arg="hierBranch" op="equ" val="hang">
              <dgm:alg type="hierRoot"/>
              <dgm:constrLst>
                <dgm:constr type="alignOff" val="0.65"/>
              </dgm:constrLst>
            </dgm:if>
            <dgm:else name="Name15">
              <dgm:alg type="hierRoot"/>
              <dgm:constrLst>
                <dgm:constr type="alignOff"/>
                <dgm:constr type="bendDist" for="des" ptType="parTrans" refType="sp" fact="0.5"/>
              </dgm:constrLst>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16">
              <dgm:if name="Name17"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18"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19"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0">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1">
              <dgm:if name="Name22" func="var" arg="hierBranch" op="equ" val="l">
                <dgm:alg type="hierChild">
                  <dgm:param type="linDir" val="fromT"/>
                  <dgm:param type="chAlign" val="r"/>
                </dgm:alg>
              </dgm:if>
              <dgm:if name="Name23" func="var" arg="hierBranch" op="equ" val="r">
                <dgm:alg type="hierChild">
                  <dgm:param type="linDir" val="fromT"/>
                  <dgm:param type="chAlign" val="l"/>
                </dgm:alg>
              </dgm:if>
              <dgm:if name="Name24" func="var" arg="hierBranch" op="equ" val="hang">
                <dgm:choose name="Name25">
                  <dgm:if name="Name26" func="var" arg="dir" op="equ" val="norm">
                    <dgm:alg type="hierChild">
                      <dgm:param type="linDir" val="fromL"/>
                      <dgm:param type="chAlign" val="l"/>
                      <dgm:param type="secLinDir" val="fromT"/>
                      <dgm:param type="secChAlign" val="t"/>
                    </dgm:alg>
                  </dgm:if>
                  <dgm:else name="Name27">
                    <dgm:alg type="hierChild">
                      <dgm:param type="linDir" val="fromR"/>
                      <dgm:param type="chAlign" val="l"/>
                      <dgm:param type="secLinDir" val="fromT"/>
                      <dgm:param type="secChAlign" val="t"/>
                    </dgm:alg>
                  </dgm:else>
                </dgm:choose>
              </dgm:if>
              <dgm:else name="Name28">
                <dgm:choose name="Name29">
                  <dgm:if name="Name30" func="var" arg="dir" op="equ" val="norm">
                    <dgm:alg type="hierChild"/>
                  </dgm:if>
                  <dgm:else name="Name31">
                    <dgm:alg type="hierChild">
                      <dgm:param type="linDir" val="fromR"/>
                    </dgm:alg>
                  </dgm:else>
                </dgm:choose>
              </dgm:else>
            </dgm:choose>
            <dgm:shape xmlns:r="http://schemas.openxmlformats.org/officeDocument/2006/relationships" r:blip="">
              <dgm:adjLst/>
            </dgm:shape>
            <dgm:presOf/>
            <dgm:constrLst/>
            <dgm:ruleLst/>
            <dgm:forEach name="rep2a" axis="ch" ptType="nonAsst">
              <dgm:forEach name="Name32" axis="precedSib" ptType="parTrans" st="-1" cnt="1">
                <dgm:choose name="Name33">
                  <dgm:if name="Name34" func="var" arg="hierBranch" op="equ" val="std">
                    <dgm:layoutNode name="Name35">
                      <dgm:alg type="conn">
                        <dgm:param type="dim" val="1D"/>
                        <dgm:param type="endSty" val="noArr"/>
                        <dgm:param type="connRout" val="bend"/>
                        <dgm:param type="begPts" val="bCtr"/>
                        <dgm:param type="endPts" val="tCtr"/>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if name="Name36" func="var" arg="hierBranch" op="equ" val="init">
                    <dgm:layoutNode name="Name37">
                      <dgm:choose name="Name38">
                        <dgm:if name="Name39" axis="self" func="depth" op="lte" val="2">
                          <dgm:alg type="conn">
                            <dgm:param type="dim" val="1D"/>
                            <dgm:param type="endSty" val="noArr"/>
                            <dgm:param type="connRout" val="bend"/>
                            <dgm:param type="begPts" val="bCtr"/>
                            <dgm:param type="endPts" val="tCtr"/>
                            <dgm:param type="bendPt" val="end"/>
                          </dgm:alg>
                        </dgm:if>
                        <dgm:else name="Name40">
                          <dgm:choose name="Name41">
                            <dgm:if name="Name42" axis="par des" func="maxDepth" op="lte" val="1">
                              <dgm:choose name="Name43">
                                <dgm:if name="Name44" axis="par ch" ptType="node asst" func="cnt" op="gte" val="1">
                                  <dgm:alg type="conn">
                                    <dgm:param type="dim" val="1D"/>
                                    <dgm:param type="endSty" val="noArr"/>
                                    <dgm:param type="connRout" val="bend"/>
                                    <dgm:param type="begPts" val="bCtr"/>
                                    <dgm:param type="endPts" val="midL midR"/>
                                  </dgm:alg>
                                </dgm:if>
                                <dgm:else name="Name45">
                                  <dgm:alg type="conn">
                                    <dgm:param type="srcNode" val="rootConnector"/>
                                    <dgm:param type="dim" val="1D"/>
                                    <dgm:param type="endSty" val="noArr"/>
                                    <dgm:param type="connRout" val="bend"/>
                                    <dgm:param type="begPts" val="bCtr"/>
                                    <dgm:param type="endPts" val="midL midR"/>
                                  </dgm:alg>
                                </dgm:else>
                              </dgm:choose>
                            </dgm:if>
                            <dgm:else name="Name46">
                              <dgm:alg type="conn">
                                <dgm:param type="dim" val="1D"/>
                                <dgm:param type="endSty" val="noArr"/>
                                <dgm:param type="connRout" val="bend"/>
                                <dgm:param type="begPts" val="bCtr"/>
                                <dgm:param type="endPts" val="tCtr"/>
                                <dgm:param type="bendPt" val="end"/>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if>
                  <dgm:if name="Name47" func="var" arg="hierBranch" op="equ" val="hang">
                    <dgm:layoutNode name="Name48">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if>
                  <dgm:else name="Name49">
                    <dgm:layoutNode name="Name50">
                      <dgm:choose name="Name51">
                        <dgm:if name="Name52" axis="self" func="depth" op="lte" val="2">
                          <dgm:choose name="Name53">
                            <dgm:if name="Name54" axis="par ch" ptType="node asst" func="cnt" op="gte" val="1">
                              <dgm:alg type="conn">
                                <dgm:param type="dim" val="1D"/>
                                <dgm:param type="endSty" val="noArr"/>
                                <dgm:param type="connRout" val="bend"/>
                                <dgm:param type="begPts" val="bCtr"/>
                                <dgm:param type="endPts" val="midL midR"/>
                              </dgm:alg>
                            </dgm:if>
                            <dgm:else name="Name55">
                              <dgm:alg type="conn">
                                <dgm:param type="srcNode" val="rootConnector1"/>
                                <dgm:param type="dim" val="1D"/>
                                <dgm:param type="endSty" val="noArr"/>
                                <dgm:param type="connRout" val="bend"/>
                                <dgm:param type="begPts" val="bCtr"/>
                                <dgm:param type="endPts" val="midL midR"/>
                              </dgm:alg>
                            </dgm:else>
                          </dgm:choose>
                        </dgm:if>
                        <dgm:else name="Name56">
                          <dgm:choose name="Name57">
                            <dgm:if name="Name58" axis="par ch" ptType="node asst" func="cnt" op="gte" val="1">
                              <dgm:alg type="conn">
                                <dgm:param type="dim" val="1D"/>
                                <dgm:param type="endSty" val="noArr"/>
                                <dgm:param type="connRout" val="bend"/>
                                <dgm:param type="begPts" val="bCtr"/>
                                <dgm:param type="endPts" val="midL midR"/>
                              </dgm:alg>
                            </dgm:if>
                            <dgm:else name="Name59">
                              <dgm:alg type="conn">
                                <dgm:param type="srcNode" val="rootConnector"/>
                                <dgm:param type="dim" val="1D"/>
                                <dgm:param type="endSty" val="noArr"/>
                                <dgm:param type="connRout" val="bend"/>
                                <dgm:param type="begPts" val="bCtr"/>
                                <dgm:param type="endPts" val="midL midR"/>
                              </dgm:alg>
                            </dgm:else>
                          </dgm:choose>
                        </dgm:else>
                      </dgm:choose>
                      <dgm:shape xmlns:r="http://schemas.openxmlformats.org/officeDocument/2006/relationships" type="conn" r:blip="" zOrderOff="-99999">
                        <dgm:adjLst/>
                      </dgm:shape>
                      <dgm:presOf axis="self"/>
                      <dgm:constrLst>
                        <dgm:constr type="begPad"/>
                        <dgm:constr type="endPad"/>
                      </dgm:constrLst>
                      <dgm:ruleLst/>
                    </dgm:layoutNode>
                  </dgm:else>
                </dgm:choose>
              </dgm:forEach>
              <dgm:layoutNode name="hierRoot2">
                <dgm:varLst>
                  <dgm:hierBranch val="init"/>
                </dgm:varLst>
                <dgm:choose name="Name60">
                  <dgm:if name="Name61" func="var" arg="hierBranch" op="equ" val="l">
                    <dgm:choose name="Name62">
                      <dgm:if name="Name63" axis="ch" ptType="asst" func="cnt" op="gte" val="1">
                        <dgm:alg type="hierRoot">
                          <dgm:param type="hierAlign" val="tR"/>
                        </dgm:alg>
                        <dgm:shape xmlns:r="http://schemas.openxmlformats.org/officeDocument/2006/relationships" r:blip="">
                          <dgm:adjLst/>
                        </dgm:shape>
                        <dgm:presOf/>
                        <dgm:constrLst>
                          <dgm:constr type="alignOff" val="0.65"/>
                        </dgm:constrLst>
                      </dgm:if>
                      <dgm:else name="Name64">
                        <dgm:alg type="hierRoot">
                          <dgm:param type="hierAlign" val="tR"/>
                        </dgm:alg>
                        <dgm:shape xmlns:r="http://schemas.openxmlformats.org/officeDocument/2006/relationships" r:blip="">
                          <dgm:adjLst/>
                        </dgm:shape>
                        <dgm:presOf/>
                        <dgm:constrLst>
                          <dgm:constr type="alignOff" val="0.25"/>
                        </dgm:constrLst>
                      </dgm:else>
                    </dgm:choose>
                  </dgm:if>
                  <dgm:if name="Name65" func="var" arg="hierBranch" op="equ" val="r">
                    <dgm:choose name="Name66">
                      <dgm:if name="Name67"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68">
                        <dgm:alg type="hierRoot">
                          <dgm:param type="hierAlign" val="tL"/>
                        </dgm:alg>
                        <dgm:shape xmlns:r="http://schemas.openxmlformats.org/officeDocument/2006/relationships" r:blip="">
                          <dgm:adjLst/>
                        </dgm:shape>
                        <dgm:presOf/>
                        <dgm:constrLst>
                          <dgm:constr type="alignOff" val="0.25"/>
                        </dgm:constrLst>
                      </dgm:else>
                    </dgm:choose>
                  </dgm:if>
                  <dgm:if name="Name69"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70" func="var" arg="hierBranch" op="equ" val="init">
                    <dgm:choose name="Name71">
                      <dgm:if name="Name72" axis="des" func="maxDepth" op="lte" val="1">
                        <dgm:choose name="Name73">
                          <dgm:if name="Name74" axis="ch" ptType="asst" func="cnt" op="gte" val="1">
                            <dgm:alg type="hierRoot">
                              <dgm:param type="hierAlign" val="tL"/>
                            </dgm:alg>
                            <dgm:shape xmlns:r="http://schemas.openxmlformats.org/officeDocument/2006/relationships" r:blip="">
                              <dgm:adjLst/>
                            </dgm:shape>
                            <dgm:presOf/>
                            <dgm:constrLst>
                              <dgm:constr type="alignOff" val="0.65"/>
                            </dgm:constrLst>
                          </dgm:if>
                          <dgm:else name="Name75">
                            <dgm:alg type="hierRoot">
                              <dgm:param type="hierAlign" val="tL"/>
                            </dgm:alg>
                            <dgm:shape xmlns:r="http://schemas.openxmlformats.org/officeDocument/2006/relationships" r:blip="">
                              <dgm:adjLst/>
                            </dgm:shape>
                            <dgm:presOf/>
                            <dgm:constrLst>
                              <dgm:constr type="alignOff" val="0.25"/>
                            </dgm:constrLst>
                          </dgm:else>
                        </dgm:choose>
                      </dgm:if>
                      <dgm:else name="Name76">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77">
                    <dgm:alg type="hierRoot"/>
                    <dgm:shape xmlns:r="http://schemas.openxmlformats.org/officeDocument/2006/relationships" r:blip="">
                      <dgm:adjLst/>
                    </dgm:shape>
                    <dgm:presOf/>
                    <dgm:constrLst>
                      <dgm:constr type="alignOff" val="0.65"/>
                    </dgm:constrLst>
                  </dgm:else>
                </dgm:choose>
                <dgm:ruleLst/>
                <dgm:layoutNode name="rootComposite">
                  <dgm:alg type="composite"/>
                  <dgm:shape xmlns:r="http://schemas.openxmlformats.org/officeDocument/2006/relationships" r:blip="">
                    <dgm:adjLst/>
                  </dgm:shape>
                  <dgm:presOf axis="self" ptType="node" cnt="1"/>
                  <dgm:choose name="Name78">
                    <dgm:if name="Name79"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0"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1"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2">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3">
                    <dgm:if name="Name84" func="var" arg="hierBranch" op="equ" val="l">
                      <dgm:alg type="hierChild">
                        <dgm:param type="linDir" val="fromT"/>
                        <dgm:param type="chAlign" val="r"/>
                      </dgm:alg>
                    </dgm:if>
                    <dgm:if name="Name85" func="var" arg="hierBranch" op="equ" val="r">
                      <dgm:alg type="hierChild">
                        <dgm:param type="linDir" val="fromT"/>
                        <dgm:param type="chAlign" val="l"/>
                      </dgm:alg>
                    </dgm:if>
                    <dgm:if name="Name86" func="var" arg="hierBranch" op="equ" val="hang">
                      <dgm:choose name="Name87">
                        <dgm:if name="Name88" func="var" arg="dir" op="equ" val="norm">
                          <dgm:alg type="hierChild">
                            <dgm:param type="linDir" val="fromL"/>
                            <dgm:param type="chAlign" val="l"/>
                            <dgm:param type="secLinDir" val="fromT"/>
                            <dgm:param type="secChAlign" val="t"/>
                          </dgm:alg>
                        </dgm:if>
                        <dgm:else name="Name89">
                          <dgm:alg type="hierChild">
                            <dgm:param type="linDir" val="fromR"/>
                            <dgm:param type="chAlign" val="l"/>
                            <dgm:param type="secLinDir" val="fromT"/>
                            <dgm:param type="secChAlign" val="t"/>
                          </dgm:alg>
                        </dgm:else>
                      </dgm:choose>
                    </dgm:if>
                    <dgm:if name="Name90" func="var" arg="hierBranch" op="equ" val="std">
                      <dgm:choose name="Name91">
                        <dgm:if name="Name92" func="var" arg="dir" op="equ" val="norm">
                          <dgm:alg type="hierChild"/>
                        </dgm:if>
                        <dgm:else name="Name93">
                          <dgm:alg type="hierChild">
                            <dgm:param type="linDir" val="fromR"/>
                          </dgm:alg>
                        </dgm:else>
                      </dgm:choose>
                    </dgm:if>
                    <dgm:if name="Name94" func="var" arg="hierBranch" op="equ" val="init">
                      <dgm:choose name="Name95">
                        <dgm:if name="Name96" axis="des" func="maxDepth" op="lte" val="1">
                          <dgm:alg type="hierChild">
                            <dgm:param type="linDir" val="fromT"/>
                            <dgm:param type="chAlign" val="l"/>
                          </dgm:alg>
                        </dgm:if>
                        <dgm:else name="Name97">
                          <dgm:choose name="Name98">
                            <dgm:if name="Name99" func="var" arg="dir" op="equ" val="norm">
                              <dgm:alg type="hierChild"/>
                            </dgm:if>
                            <dgm:else name="Name100">
                              <dgm:alg type="hierChild">
                                <dgm:param type="linDir" val="fromR"/>
                              </dgm:alg>
                            </dgm:else>
                          </dgm:choose>
                        </dgm:else>
                      </dgm:choose>
                    </dgm:if>
                    <dgm:else name="Name101"/>
                  </dgm:choose>
                  <dgm:shape xmlns:r="http://schemas.openxmlformats.org/officeDocument/2006/relationships" r:blip="">
                    <dgm:adjLst/>
                  </dgm:shape>
                  <dgm:presOf/>
                  <dgm:constrLst/>
                  <dgm:ruleLst/>
                  <dgm:forEach name="Name102" ref="rep2a"/>
                </dgm:layoutNode>
                <dgm:layoutNode name="hierChild5">
                  <dgm:choose name="Name103">
                    <dgm:if name="Name104" func="var" arg="dir" op="equ" val="norm">
                      <dgm:alg type="hierChild">
                        <dgm:param type="linDir" val="fromL"/>
                        <dgm:param type="chAlign" val="l"/>
                        <dgm:param type="secLinDir" val="fromT"/>
                        <dgm:param type="secChAlign" val="t"/>
                      </dgm:alg>
                    </dgm:if>
                    <dgm:else name="Name105">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06" ref="rep2b"/>
                </dgm:layoutNode>
              </dgm:layoutNode>
            </dgm:forEach>
          </dgm:layoutNode>
          <dgm:layoutNode name="hierChild3">
            <dgm:choose name="Name107">
              <dgm:if name="Name108" func="var" arg="dir" op="equ" val="norm">
                <dgm:alg type="hierChild">
                  <dgm:param type="linDir" val="fromL"/>
                  <dgm:param type="chAlign" val="l"/>
                  <dgm:param type="secLinDir" val="fromT"/>
                  <dgm:param type="secChAlign" val="t"/>
                </dgm:alg>
              </dgm:if>
              <dgm:else name="Name109">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rep2b" axis="ch" ptType="asst">
              <dgm:forEach name="Name110" axis="precedSib" ptType="parTrans" st="-1" cnt="1">
                <dgm:layoutNode name="Name111">
                  <dgm:alg type="conn">
                    <dgm:param type="dim" val="1D"/>
                    <dgm:param type="endSty" val="noArr"/>
                    <dgm:param type="connRout" val="bend"/>
                    <dgm:param type="begPts" val="bCtr"/>
                    <dgm:param type="endPts" val="midL midR"/>
                  </dgm:alg>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2">
                  <dgm:if name="Name113" func="var" arg="hierBranch" op="equ" val="l">
                    <dgm:alg type="hierRoot">
                      <dgm:param type="hierAlign" val="tR"/>
                    </dgm:alg>
                    <dgm:shape xmlns:r="http://schemas.openxmlformats.org/officeDocument/2006/relationships" r:blip="">
                      <dgm:adjLst/>
                    </dgm:shape>
                    <dgm:presOf/>
                    <dgm:constrLst>
                      <dgm:constr type="alignOff" val="0.65"/>
                    </dgm:constrLst>
                  </dgm:if>
                  <dgm:if name="Name114" func="var" arg="hierBranch" op="equ" val="r">
                    <dgm:alg type="hierRoot">
                      <dgm:param type="hierAlign" val="tL"/>
                    </dgm:alg>
                    <dgm:shape xmlns:r="http://schemas.openxmlformats.org/officeDocument/2006/relationships" r:blip="">
                      <dgm:adjLst/>
                    </dgm:shape>
                    <dgm:presOf/>
                    <dgm:constrLst>
                      <dgm:constr type="alignOff" val="0.65"/>
                    </dgm:constrLst>
                  </dgm:if>
                  <dgm:if name="Name115" func="var" arg="hierBranch" op="equ" val="hang">
                    <dgm:alg type="hierRoot"/>
                    <dgm:shape xmlns:r="http://schemas.openxmlformats.org/officeDocument/2006/relationships" r:blip="">
                      <dgm:adjLst/>
                    </dgm:shape>
                    <dgm:presOf/>
                    <dgm:constrLst>
                      <dgm:constr type="alignOff" val="0.65"/>
                    </dgm:constrLst>
                  </dgm:if>
                  <dgm:if name="Name116" func="var" arg="hierBranch" op="equ" val="std">
                    <dgm:alg type="hierRoot"/>
                    <dgm:shape xmlns:r="http://schemas.openxmlformats.org/officeDocument/2006/relationships" r:blip="">
                      <dgm:adjLst/>
                    </dgm:shape>
                    <dgm:presOf/>
                    <dgm:constrLst>
                      <dgm:constr type="alignOff"/>
                      <dgm:constr type="bendDist" for="des" ptType="parTrans" refType="sp" fact="0.5"/>
                    </dgm:constrLst>
                  </dgm:if>
                  <dgm:if name="Name117" func="var" arg="hierBranch" op="equ" val="init">
                    <dgm:choose name="Name118">
                      <dgm:if name="Name119" axis="des" func="maxDepth" op="lte" val="1">
                        <dgm:alg type="hierRoot">
                          <dgm:param type="hierAlign" val="tL"/>
                        </dgm:alg>
                        <dgm:shape xmlns:r="http://schemas.openxmlformats.org/officeDocument/2006/relationships" r:blip="">
                          <dgm:adjLst/>
                        </dgm:shape>
                        <dgm:presOf/>
                        <dgm:constrLst>
                          <dgm:constr type="alignOff" val="0.65"/>
                        </dgm:constrLst>
                      </dgm:if>
                      <dgm:else name="Name120">
                        <dgm:alg type="hierRoot"/>
                        <dgm:shape xmlns:r="http://schemas.openxmlformats.org/officeDocument/2006/relationships" r:blip="">
                          <dgm:adjLst/>
                        </dgm:shape>
                        <dgm:presOf/>
                        <dgm:constrLst>
                          <dgm:constr type="alignOff"/>
                          <dgm:constr type="bendDist" for="des" ptType="parTrans" refType="sp" fact="0.5"/>
                        </dgm:constrLst>
                      </dgm:else>
                    </dgm:choose>
                  </dgm:if>
                  <dgm:else name="Name121"/>
                </dgm:choose>
                <dgm:ruleLst/>
                <dgm:layoutNode name="rootComposite3">
                  <dgm:alg type="composite"/>
                  <dgm:shape xmlns:r="http://schemas.openxmlformats.org/officeDocument/2006/relationships" r:blip="">
                    <dgm:adjLst/>
                  </dgm:shape>
                  <dgm:presOf axis="self" ptType="node" cnt="1"/>
                  <dgm:choose name="Name122">
                    <dgm:if name="Name123"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24"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25"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26">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27">
                    <dgm:if name="Name128" func="var" arg="hierBranch" op="equ" val="l">
                      <dgm:alg type="hierChild">
                        <dgm:param type="linDir" val="fromT"/>
                        <dgm:param type="chAlign" val="r"/>
                      </dgm:alg>
                    </dgm:if>
                    <dgm:if name="Name129" func="var" arg="hierBranch" op="equ" val="r">
                      <dgm:alg type="hierChild">
                        <dgm:param type="linDir" val="fromT"/>
                        <dgm:param type="chAlign" val="l"/>
                      </dgm:alg>
                    </dgm:if>
                    <dgm:if name="Name130" func="var" arg="hierBranch" op="equ" val="hang">
                      <dgm:choose name="Name131">
                        <dgm:if name="Name132" func="var" arg="dir" op="equ" val="norm">
                          <dgm:alg type="hierChild">
                            <dgm:param type="linDir" val="fromL"/>
                            <dgm:param type="chAlign" val="l"/>
                            <dgm:param type="secLinDir" val="fromT"/>
                            <dgm:param type="secChAlign" val="t"/>
                          </dgm:alg>
                        </dgm:if>
                        <dgm:else name="Name133">
                          <dgm:alg type="hierChild">
                            <dgm:param type="linDir" val="fromR"/>
                            <dgm:param type="chAlign" val="l"/>
                            <dgm:param type="secLinDir" val="fromT"/>
                            <dgm:param type="secChAlign" val="t"/>
                          </dgm:alg>
                        </dgm:else>
                      </dgm:choose>
                    </dgm:if>
                    <dgm:if name="Name134" func="var" arg="hierBranch" op="equ" val="std">
                      <dgm:choose name="Name135">
                        <dgm:if name="Name136" func="var" arg="dir" op="equ" val="norm">
                          <dgm:alg type="hierChild"/>
                        </dgm:if>
                        <dgm:else name="Name137">
                          <dgm:alg type="hierChild">
                            <dgm:param type="linDir" val="fromR"/>
                          </dgm:alg>
                        </dgm:else>
                      </dgm:choose>
                    </dgm:if>
                    <dgm:if name="Name138" func="var" arg="hierBranch" op="equ" val="init">
                      <dgm:choose name="Name139">
                        <dgm:if name="Name140" axis="des" func="maxDepth" op="lte" val="1">
                          <dgm:alg type="hierChild">
                            <dgm:param type="linDir" val="fromT"/>
                            <dgm:param type="chAlign" val="l"/>
                          </dgm:alg>
                        </dgm:if>
                        <dgm:else name="Name141">
                          <dgm:alg type="hierChild"/>
                        </dgm:else>
                      </dgm:choose>
                    </dgm:if>
                    <dgm:else name="Name142"/>
                  </dgm:choose>
                  <dgm:shape xmlns:r="http://schemas.openxmlformats.org/officeDocument/2006/relationships" r:blip="">
                    <dgm:adjLst/>
                  </dgm:shape>
                  <dgm:presOf/>
                  <dgm:constrLst/>
                  <dgm:ruleLst/>
                  <dgm:forEach name="Name143" ref="rep2a"/>
                </dgm:layoutNode>
                <dgm:layoutNode name="hierChild7">
                  <dgm:choose name="Name144">
                    <dgm:if name="Name145" func="var" arg="dir" op="equ" val="norm">
                      <dgm:alg type="hierChild">
                        <dgm:param type="linDir" val="fromL"/>
                        <dgm:param type="chAlign" val="l"/>
                        <dgm:param type="secLinDir" val="fromT"/>
                        <dgm:param type="secChAlign" val="t"/>
                      </dgm:alg>
                    </dgm:if>
                    <dgm:else name="Name146">
                      <dgm:alg type="hierChild">
                        <dgm:param type="linDir" val="fromR"/>
                        <dgm:param type="chAlign" val="l"/>
                        <dgm:param type="secLinDir" val="fromT"/>
                        <dgm:param type="secChAlign" val="t"/>
                      </dgm:alg>
                    </dgm:else>
                  </dgm:choose>
                  <dgm:shape xmlns:r="http://schemas.openxmlformats.org/officeDocument/2006/relationships" r:blip="">
                    <dgm:adjLst/>
                  </dgm:shape>
                  <dgm:presOf/>
                  <dgm:constrLst/>
                  <dgm:ruleLst/>
                  <dgm:forEach name="Name147" ref="rep2b"/>
                </dgm:layoutNode>
              </dgm:layoutNode>
            </dgm:forEach>
          </dgm:layoutNode>
        </dgm:layoutNode>
      </dgm:forEach>
    </dgm:forEach>
  </dgm:layoutNode>
</dgm:layoutDef>
</file>

<file path=ppt/diagrams/layout44.xml><?xml version="1.0" encoding="utf-8"?>
<dgm:layoutDef xmlns:dgm="http://schemas.openxmlformats.org/drawingml/2006/diagram" xmlns:a="http://schemas.openxmlformats.org/drawingml/2006/main" uniqueId="urn:microsoft.com/office/officeart/2009/3/layout/HorizontalOrganizationChart#2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5.xml><?xml version="1.0" encoding="utf-8"?>
<dgm:layoutDef xmlns:dgm="http://schemas.openxmlformats.org/drawingml/2006/diagram" xmlns:a="http://schemas.openxmlformats.org/drawingml/2006/main" uniqueId="urn:microsoft.com/office/officeart/2009/3/layout/HorizontalOrganizationChart#3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6.xml><?xml version="1.0" encoding="utf-8"?>
<dgm:layoutDef xmlns:dgm="http://schemas.openxmlformats.org/drawingml/2006/diagram" xmlns:a="http://schemas.openxmlformats.org/drawingml/2006/main" uniqueId="urn:microsoft.com/office/officeart/2009/3/layout/HorizontalOrganizationChart#3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7.xml><?xml version="1.0" encoding="utf-8"?>
<dgm:layoutDef xmlns:dgm="http://schemas.openxmlformats.org/drawingml/2006/diagram" xmlns:a="http://schemas.openxmlformats.org/drawingml/2006/main" uniqueId="urn:microsoft.com/office/officeart/2009/3/layout/HorizontalOrganizationChart#3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8.xml><?xml version="1.0" encoding="utf-8"?>
<dgm:layoutDef xmlns:dgm="http://schemas.openxmlformats.org/drawingml/2006/diagram" xmlns:a="http://schemas.openxmlformats.org/drawingml/2006/main" uniqueId="urn:microsoft.com/office/officeart/2009/3/layout/HorizontalOrganizationChart#3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49.xml><?xml version="1.0" encoding="utf-8"?>
<dgm:layoutDef xmlns:dgm="http://schemas.openxmlformats.org/drawingml/2006/diagram" xmlns:a="http://schemas.openxmlformats.org/drawingml/2006/main" uniqueId="urn:microsoft.com/office/officeart/2009/3/layout/HorizontalOrganizationChart#3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xml><?xml version="1.0" encoding="utf-8"?>
<dgm:layoutDef xmlns:dgm="http://schemas.openxmlformats.org/drawingml/2006/diagram" xmlns:a="http://schemas.openxmlformats.org/drawingml/2006/main" uniqueId="urn:microsoft.com/office/officeart/2009/3/layout/HorizontalOrganizationChart#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0.xml><?xml version="1.0" encoding="utf-8"?>
<dgm:layoutDef xmlns:dgm="http://schemas.openxmlformats.org/drawingml/2006/diagram" xmlns:a="http://schemas.openxmlformats.org/drawingml/2006/main" uniqueId="urn:microsoft.com/office/officeart/2009/3/layout/HorizontalOrganizationChart#3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1.xml><?xml version="1.0" encoding="utf-8"?>
<dgm:layoutDef xmlns:dgm="http://schemas.openxmlformats.org/drawingml/2006/diagram" xmlns:a="http://schemas.openxmlformats.org/drawingml/2006/main" uniqueId="urn:microsoft.com/office/officeart/2009/3/layout/HorizontalOrganizationChart#3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2.xml><?xml version="1.0" encoding="utf-8"?>
<dgm:layoutDef xmlns:dgm="http://schemas.openxmlformats.org/drawingml/2006/diagram" xmlns:a="http://schemas.openxmlformats.org/drawingml/2006/main" uniqueId="urn:microsoft.com/office/officeart/2009/3/layout/HorizontalOrganizationChart#3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3.xml><?xml version="1.0" encoding="utf-8"?>
<dgm:layoutDef xmlns:dgm="http://schemas.openxmlformats.org/drawingml/2006/diagram" xmlns:a="http://schemas.openxmlformats.org/drawingml/2006/main" uniqueId="urn:microsoft.com/office/officeart/2009/3/layout/HorizontalOrganizationChart#3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4.xml><?xml version="1.0" encoding="utf-8"?>
<dgm:layoutDef xmlns:dgm="http://schemas.openxmlformats.org/drawingml/2006/diagram" xmlns:a="http://schemas.openxmlformats.org/drawingml/2006/main" uniqueId="urn:microsoft.com/office/officeart/2009/3/layout/HorizontalOrganizationChart#4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5.xml><?xml version="1.0" encoding="utf-8"?>
<dgm:layoutDef xmlns:dgm="http://schemas.openxmlformats.org/drawingml/2006/diagram" xmlns:a="http://schemas.openxmlformats.org/drawingml/2006/main" uniqueId="urn:microsoft.com/office/officeart/2009/3/layout/HorizontalOrganizationChart#4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6.xml><?xml version="1.0" encoding="utf-8"?>
<dgm:layoutDef xmlns:dgm="http://schemas.openxmlformats.org/drawingml/2006/diagram" xmlns:a="http://schemas.openxmlformats.org/drawingml/2006/main" uniqueId="urn:microsoft.com/office/officeart/2009/3/layout/HorizontalOrganizationChart#4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7.xml><?xml version="1.0" encoding="utf-8"?>
<dgm:layoutDef xmlns:dgm="http://schemas.openxmlformats.org/drawingml/2006/diagram" xmlns:a="http://schemas.openxmlformats.org/drawingml/2006/main" uniqueId="urn:microsoft.com/office/officeart/2009/3/layout/HorizontalOrganizationChart#4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8.xml><?xml version="1.0" encoding="utf-8"?>
<dgm:layoutDef xmlns:dgm="http://schemas.openxmlformats.org/drawingml/2006/diagram" xmlns:a="http://schemas.openxmlformats.org/drawingml/2006/main" uniqueId="urn:microsoft.com/office/officeart/2009/3/layout/HorizontalOrganizationChart#4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59.xml><?xml version="1.0" encoding="utf-8"?>
<dgm:layoutDef xmlns:dgm="http://schemas.openxmlformats.org/drawingml/2006/diagram" xmlns:a="http://schemas.openxmlformats.org/drawingml/2006/main" uniqueId="urn:microsoft.com/office/officeart/2009/3/layout/HorizontalOrganizationChart#4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xml><?xml version="1.0" encoding="utf-8"?>
<dgm:layoutDef xmlns:dgm="http://schemas.openxmlformats.org/drawingml/2006/diagram" xmlns:a="http://schemas.openxmlformats.org/drawingml/2006/main" uniqueId="urn:microsoft.com/office/officeart/2009/3/layout/HorizontalOrganizationChart#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0.xml><?xml version="1.0" encoding="utf-8"?>
<dgm:layoutDef xmlns:dgm="http://schemas.openxmlformats.org/drawingml/2006/diagram" xmlns:a="http://schemas.openxmlformats.org/drawingml/2006/main" uniqueId="urn:microsoft.com/office/officeart/2009/3/layout/HorizontalOrganizationChart#4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1.xml><?xml version="1.0" encoding="utf-8"?>
<dgm:layoutDef xmlns:dgm="http://schemas.openxmlformats.org/drawingml/2006/diagram" xmlns:a="http://schemas.openxmlformats.org/drawingml/2006/main" uniqueId="urn:microsoft.com/office/officeart/2009/3/layout/HorizontalOrganizationChart#4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2.xml><?xml version="1.0" encoding="utf-8"?>
<dgm:layoutDef xmlns:dgm="http://schemas.openxmlformats.org/drawingml/2006/diagram" xmlns:a="http://schemas.openxmlformats.org/drawingml/2006/main" uniqueId="urn:microsoft.com/office/officeart/2009/3/layout/HorizontalOrganizationChart#4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3.xml><?xml version="1.0" encoding="utf-8"?>
<dgm:layoutDef xmlns:dgm="http://schemas.openxmlformats.org/drawingml/2006/diagram" xmlns:a="http://schemas.openxmlformats.org/drawingml/2006/main" uniqueId="urn:microsoft.com/office/officeart/2009/3/layout/HorizontalOrganizationChart#4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4.xml><?xml version="1.0" encoding="utf-8"?>
<dgm:layoutDef xmlns:dgm="http://schemas.openxmlformats.org/drawingml/2006/diagram" xmlns:a="http://schemas.openxmlformats.org/drawingml/2006/main" uniqueId="urn:microsoft.com/office/officeart/2009/3/layout/HorizontalOrganizationChart#5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5.xml><?xml version="1.0" encoding="utf-8"?>
<dgm:layoutDef xmlns:dgm="http://schemas.openxmlformats.org/drawingml/2006/diagram" xmlns:a="http://schemas.openxmlformats.org/drawingml/2006/main" uniqueId="urn:microsoft.com/office/officeart/2009/3/layout/HorizontalOrganizationChart#5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6.xml><?xml version="1.0" encoding="utf-8"?>
<dgm:layoutDef xmlns:dgm="http://schemas.openxmlformats.org/drawingml/2006/diagram" xmlns:a="http://schemas.openxmlformats.org/drawingml/2006/main" uniqueId="urn:microsoft.com/office/officeart/2009/3/layout/HorizontalOrganizationChart#5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7.xml><?xml version="1.0" encoding="utf-8"?>
<dgm:layoutDef xmlns:dgm="http://schemas.openxmlformats.org/drawingml/2006/diagram" xmlns:a="http://schemas.openxmlformats.org/drawingml/2006/main" uniqueId="urn:microsoft.com/office/officeart/2009/3/layout/HorizontalOrganizationChart#5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8.xml><?xml version="1.0" encoding="utf-8"?>
<dgm:layoutDef xmlns:dgm="http://schemas.openxmlformats.org/drawingml/2006/diagram" xmlns:a="http://schemas.openxmlformats.org/drawingml/2006/main" uniqueId="urn:microsoft.com/office/officeart/2009/3/layout/HorizontalOrganizationChart#5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69.xml><?xml version="1.0" encoding="utf-8"?>
<dgm:layoutDef xmlns:dgm="http://schemas.openxmlformats.org/drawingml/2006/diagram" xmlns:a="http://schemas.openxmlformats.org/drawingml/2006/main" uniqueId="urn:microsoft.com/office/officeart/2009/3/layout/HorizontalOrganizationChart#5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xml><?xml version="1.0" encoding="utf-8"?>
<dgm:layoutDef xmlns:dgm="http://schemas.openxmlformats.org/drawingml/2006/diagram" xmlns:a="http://schemas.openxmlformats.org/drawingml/2006/main" uniqueId="urn:microsoft.com/office/officeart/2009/3/layout/HorizontalOrganizationChart#1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0.xml><?xml version="1.0" encoding="utf-8"?>
<dgm:layoutDef xmlns:dgm="http://schemas.openxmlformats.org/drawingml/2006/diagram" xmlns:a="http://schemas.openxmlformats.org/drawingml/2006/main" uniqueId="urn:microsoft.com/office/officeart/2009/3/layout/HorizontalOrganizationChart#5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1.xml><?xml version="1.0" encoding="utf-8"?>
<dgm:layoutDef xmlns:dgm="http://schemas.openxmlformats.org/drawingml/2006/diagram" xmlns:a="http://schemas.openxmlformats.org/drawingml/2006/main" uniqueId="urn:microsoft.com/office/officeart/2009/3/layout/HorizontalOrganizationChart#5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2.xml><?xml version="1.0" encoding="utf-8"?>
<dgm:layoutDef xmlns:dgm="http://schemas.openxmlformats.org/drawingml/2006/diagram" xmlns:a="http://schemas.openxmlformats.org/drawingml/2006/main" uniqueId="urn:microsoft.com/office/officeart/2009/3/layout/HorizontalOrganizationChart#5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3.xml><?xml version="1.0" encoding="utf-8"?>
<dgm:layoutDef xmlns:dgm="http://schemas.openxmlformats.org/drawingml/2006/diagram" xmlns:a="http://schemas.openxmlformats.org/drawingml/2006/main" uniqueId="urn:microsoft.com/office/officeart/2009/3/layout/HorizontalOrganizationChart#5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4.xml><?xml version="1.0" encoding="utf-8"?>
<dgm:layoutDef xmlns:dgm="http://schemas.openxmlformats.org/drawingml/2006/diagram" xmlns:a="http://schemas.openxmlformats.org/drawingml/2006/main" uniqueId="urn:microsoft.com/office/officeart/2009/3/layout/HorizontalOrganizationChart#6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5.xml><?xml version="1.0" encoding="utf-8"?>
<dgm:layoutDef xmlns:dgm="http://schemas.openxmlformats.org/drawingml/2006/diagram" xmlns:a="http://schemas.openxmlformats.org/drawingml/2006/main" uniqueId="urn:microsoft.com/office/officeart/2009/3/layout/HorizontalOrganizationChart#6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6.xml><?xml version="1.0" encoding="utf-8"?>
<dgm:layoutDef xmlns:dgm="http://schemas.openxmlformats.org/drawingml/2006/diagram" xmlns:a="http://schemas.openxmlformats.org/drawingml/2006/main" uniqueId="urn:microsoft.com/office/officeart/2009/3/layout/HorizontalOrganizationChart#6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7.xml><?xml version="1.0" encoding="utf-8"?>
<dgm:layoutDef xmlns:dgm="http://schemas.openxmlformats.org/drawingml/2006/diagram" xmlns:a="http://schemas.openxmlformats.org/drawingml/2006/main" uniqueId="urn:microsoft.com/office/officeart/2009/3/layout/HorizontalOrganizationChart#6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8.xml><?xml version="1.0" encoding="utf-8"?>
<dgm:layoutDef xmlns:dgm="http://schemas.openxmlformats.org/drawingml/2006/diagram" xmlns:a="http://schemas.openxmlformats.org/drawingml/2006/main" uniqueId="urn:microsoft.com/office/officeart/2009/3/layout/HorizontalOrganizationChart#6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79.xml><?xml version="1.0" encoding="utf-8"?>
<dgm:layoutDef xmlns:dgm="http://schemas.openxmlformats.org/drawingml/2006/diagram" xmlns:a="http://schemas.openxmlformats.org/drawingml/2006/main" uniqueId="urn:microsoft.com/office/officeart/2009/3/layout/HorizontalOrganizationChart#6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xml><?xml version="1.0" encoding="utf-8"?>
<dgm:layoutDef xmlns:dgm="http://schemas.openxmlformats.org/drawingml/2006/diagram" xmlns:a="http://schemas.openxmlformats.org/drawingml/2006/main" uniqueId="urn:microsoft.com/office/officeart/2009/3/layout/HorizontalOrganizationChart#1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0.xml><?xml version="1.0" encoding="utf-8"?>
<dgm:layoutDef xmlns:dgm="http://schemas.openxmlformats.org/drawingml/2006/diagram" xmlns:a="http://schemas.openxmlformats.org/drawingml/2006/main" uniqueId="urn:microsoft.com/office/officeart/2009/3/layout/HorizontalOrganizationChart#6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1.xml><?xml version="1.0" encoding="utf-8"?>
<dgm:layoutDef xmlns:dgm="http://schemas.openxmlformats.org/drawingml/2006/diagram" xmlns:a="http://schemas.openxmlformats.org/drawingml/2006/main" uniqueId="urn:microsoft.com/office/officeart/2009/3/layout/HorizontalOrganizationChart#6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2.xml><?xml version="1.0" encoding="utf-8"?>
<dgm:layoutDef xmlns:dgm="http://schemas.openxmlformats.org/drawingml/2006/diagram" xmlns:a="http://schemas.openxmlformats.org/drawingml/2006/main" uniqueId="urn:microsoft.com/office/officeart/2009/3/layout/HorizontalOrganizationChart#6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3.xml><?xml version="1.0" encoding="utf-8"?>
<dgm:layoutDef xmlns:dgm="http://schemas.openxmlformats.org/drawingml/2006/diagram" xmlns:a="http://schemas.openxmlformats.org/drawingml/2006/main" uniqueId="urn:microsoft.com/office/officeart/2009/3/layout/HorizontalOrganizationChart#6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4.xml><?xml version="1.0" encoding="utf-8"?>
<dgm:layoutDef xmlns:dgm="http://schemas.openxmlformats.org/drawingml/2006/diagram" xmlns:a="http://schemas.openxmlformats.org/drawingml/2006/main" uniqueId="urn:microsoft.com/office/officeart/2009/3/layout/HorizontalOrganizationChart#7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5.xml><?xml version="1.0" encoding="utf-8"?>
<dgm:layoutDef xmlns:dgm="http://schemas.openxmlformats.org/drawingml/2006/diagram" xmlns:a="http://schemas.openxmlformats.org/drawingml/2006/main" uniqueId="urn:microsoft.com/office/officeart/2009/3/layout/HorizontalOrganizationChart#7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6.xml><?xml version="1.0" encoding="utf-8"?>
<dgm:layoutDef xmlns:dgm="http://schemas.openxmlformats.org/drawingml/2006/diagram" xmlns:a="http://schemas.openxmlformats.org/drawingml/2006/main" uniqueId="urn:microsoft.com/office/officeart/2009/3/layout/HorizontalOrganizationChart#7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7.xml><?xml version="1.0" encoding="utf-8"?>
<dgm:layoutDef xmlns:dgm="http://schemas.openxmlformats.org/drawingml/2006/diagram" xmlns:a="http://schemas.openxmlformats.org/drawingml/2006/main" uniqueId="urn:microsoft.com/office/officeart/2009/3/layout/HorizontalOrganizationChart#7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8.xml><?xml version="1.0" encoding="utf-8"?>
<dgm:layoutDef xmlns:dgm="http://schemas.openxmlformats.org/drawingml/2006/diagram" xmlns:a="http://schemas.openxmlformats.org/drawingml/2006/main" uniqueId="urn:microsoft.com/office/officeart/2009/3/layout/HorizontalOrganizationChart#7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89.xml><?xml version="1.0" encoding="utf-8"?>
<dgm:layoutDef xmlns:dgm="http://schemas.openxmlformats.org/drawingml/2006/diagram" xmlns:a="http://schemas.openxmlformats.org/drawingml/2006/main" uniqueId="urn:microsoft.com/office/officeart/2009/3/layout/HorizontalOrganizationChart#7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xml><?xml version="1.0" encoding="utf-8"?>
<dgm:layoutDef xmlns:dgm="http://schemas.openxmlformats.org/drawingml/2006/diagram" xmlns:a="http://schemas.openxmlformats.org/drawingml/2006/main" uniqueId="urn:microsoft.com/office/officeart/2009/3/layout/HorizontalOrganizationChart#1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0.xml><?xml version="1.0" encoding="utf-8"?>
<dgm:layoutDef xmlns:dgm="http://schemas.openxmlformats.org/drawingml/2006/diagram" xmlns:a="http://schemas.openxmlformats.org/drawingml/2006/main" uniqueId="urn:microsoft.com/office/officeart/2009/3/layout/HorizontalOrganizationChart#76">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1.xml><?xml version="1.0" encoding="utf-8"?>
<dgm:layoutDef xmlns:dgm="http://schemas.openxmlformats.org/drawingml/2006/diagram" xmlns:a="http://schemas.openxmlformats.org/drawingml/2006/main" uniqueId="urn:microsoft.com/office/officeart/2009/3/layout/HorizontalOrganizationChart#77">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2.xml><?xml version="1.0" encoding="utf-8"?>
<dgm:layoutDef xmlns:dgm="http://schemas.openxmlformats.org/drawingml/2006/diagram" xmlns:a="http://schemas.openxmlformats.org/drawingml/2006/main" uniqueId="urn:microsoft.com/office/officeart/2009/3/layout/HorizontalOrganizationChart#78">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3.xml><?xml version="1.0" encoding="utf-8"?>
<dgm:layoutDef xmlns:dgm="http://schemas.openxmlformats.org/drawingml/2006/diagram" xmlns:a="http://schemas.openxmlformats.org/drawingml/2006/main" uniqueId="urn:microsoft.com/office/officeart/2009/3/layout/HorizontalOrganizationChart#79">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4.xml><?xml version="1.0" encoding="utf-8"?>
<dgm:layoutDef xmlns:dgm="http://schemas.openxmlformats.org/drawingml/2006/diagram" xmlns:a="http://schemas.openxmlformats.org/drawingml/2006/main" uniqueId="urn:microsoft.com/office/officeart/2009/3/layout/HorizontalOrganizationChart#80">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5.xml><?xml version="1.0" encoding="utf-8"?>
<dgm:layoutDef xmlns:dgm="http://schemas.openxmlformats.org/drawingml/2006/diagram" xmlns:a="http://schemas.openxmlformats.org/drawingml/2006/main" uniqueId="urn:microsoft.com/office/officeart/2009/3/layout/HorizontalOrganizationChart#81">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6.xml><?xml version="1.0" encoding="utf-8"?>
<dgm:layoutDef xmlns:dgm="http://schemas.openxmlformats.org/drawingml/2006/diagram" xmlns:a="http://schemas.openxmlformats.org/drawingml/2006/main" uniqueId="urn:microsoft.com/office/officeart/2009/3/layout/HorizontalOrganizationChart#82">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7.xml><?xml version="1.0" encoding="utf-8"?>
<dgm:layoutDef xmlns:dgm="http://schemas.openxmlformats.org/drawingml/2006/diagram" xmlns:a="http://schemas.openxmlformats.org/drawingml/2006/main" uniqueId="urn:microsoft.com/office/officeart/2009/3/layout/HorizontalOrganizationChart#83">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8.xml><?xml version="1.0" encoding="utf-8"?>
<dgm:layoutDef xmlns:dgm="http://schemas.openxmlformats.org/drawingml/2006/diagram" xmlns:a="http://schemas.openxmlformats.org/drawingml/2006/main" uniqueId="urn:microsoft.com/office/officeart/2009/3/layout/HorizontalOrganizationChart#84">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layout99.xml><?xml version="1.0" encoding="utf-8"?>
<dgm:layoutDef xmlns:dgm="http://schemas.openxmlformats.org/drawingml/2006/diagram" xmlns:a="http://schemas.openxmlformats.org/drawingml/2006/main" uniqueId="urn:microsoft.com/office/officeart/2009/3/layout/HorizontalOrganizationChart#85">
  <dgm:title val=""/>
  <dgm:desc val=""/>
  <dgm:catLst>
    <dgm:cat type="hierarchy" pri="4300"/>
  </dgm:catLst>
  <dgm:sampData>
    <dgm:dataModel>
      <dgm:ptLst>
        <dgm:pt modelId="0" type="doc"/>
        <dgm:pt modelId="1">
          <dgm:prSet phldr="1"/>
        </dgm:pt>
        <dgm:pt modelId="2" type="asst">
          <dgm:prSet phldr="1"/>
        </dgm:pt>
        <dgm:pt modelId="3">
          <dgm:prSet phldr="1"/>
        </dgm:pt>
        <dgm:pt modelId="4">
          <dgm:prSet phldr="1"/>
        </dgm:pt>
        <dgm:pt modelId="5">
          <dgm:prSet phldr="1"/>
        </dgm:pt>
      </dgm:ptLst>
      <dgm:cxnLst>
        <dgm:cxn modelId="5" srcId="0" destId="1" srcOrd="0" destOrd="0"/>
        <dgm:cxn modelId="6" srcId="1" destId="2" srcOrd="0" destOrd="0"/>
        <dgm:cxn modelId="7" srcId="1" destId="3" srcOrd="1" destOrd="0"/>
        <dgm:cxn modelId="8" srcId="1" destId="4" srcOrd="2" destOrd="0"/>
        <dgm:cxn modelId="9" srcId="1" destId="5" srcOrd="3" destOrd="0"/>
      </dgm:cxnLst>
      <dgm:bg/>
      <dgm:whole/>
    </dgm:dataModel>
  </dgm:sampData>
  <dgm:styleData>
    <dgm:dataModel>
      <dgm:ptLst>
        <dgm:pt modelId="0" type="doc"/>
        <dgm:pt modelId="1"/>
        <dgm:pt modelId="12"/>
        <dgm:pt modelId="13"/>
      </dgm:ptLst>
      <dgm:cxnLst>
        <dgm:cxn modelId="2" srcId="0" destId="1" srcOrd="0" destOrd="0"/>
        <dgm:cxn modelId="16" srcId="1" destId="12" srcOrd="1" destOrd="0"/>
        <dgm:cxn modelId="17" srcId="1" destId="13" srcOrd="2" destOrd="0"/>
      </dgm:cxnLst>
      <dgm:bg/>
      <dgm:whole/>
    </dgm:dataModel>
  </dgm:styleData>
  <dgm:clrData>
    <dgm:dataModel>
      <dgm:ptLst>
        <dgm:pt modelId="0" type="doc"/>
        <dgm:pt modelId="1"/>
        <dgm:pt modelId="11" type="asst"/>
        <dgm:pt modelId="12"/>
        <dgm:pt modelId="13"/>
        <dgm:pt modelId="14"/>
      </dgm:ptLst>
      <dgm:cxnLst>
        <dgm:cxn modelId="2" srcId="0" destId="1" srcOrd="0" destOrd="0"/>
        <dgm:cxn modelId="15" srcId="1" destId="11" srcOrd="0" destOrd="0"/>
        <dgm:cxn modelId="16" srcId="1" destId="12" srcOrd="1" destOrd="0"/>
        <dgm:cxn modelId="17" srcId="1" destId="13" srcOrd="2" destOrd="0"/>
        <dgm:cxn modelId="18" srcId="1" destId="14" srcOrd="2" destOrd="0"/>
      </dgm:cxnLst>
      <dgm:bg/>
      <dgm:whole/>
    </dgm:dataModel>
  </dgm:clrData>
  <dgm:layoutNode name="hierChild1">
    <dgm:varLst>
      <dgm:orgChart val="1"/>
      <dgm:chPref val="1"/>
      <dgm:dir/>
      <dgm:animOne val="branch"/>
      <dgm:animLvl val="lvl"/>
      <dgm:resizeHandles/>
    </dgm:varLst>
    <dgm:choose name="Name0">
      <dgm:if name="Name1" func="var" arg="dir" op="equ" val="norm">
        <dgm:alg type="hierChild">
          <dgm:param type="linDir" val="fromT"/>
          <dgm:param type="chAlign" val="l"/>
        </dgm:alg>
      </dgm:if>
      <dgm:else name="Name2">
        <dgm:alg type="hierChild">
          <dgm:param type="linDir" val="fromT"/>
          <dgm:param type="chAlign" val="r"/>
        </dgm:alg>
      </dgm:else>
    </dgm:choose>
    <dgm:shape xmlns:r="http://schemas.openxmlformats.org/officeDocument/2006/relationships" r:blip="">
      <dgm:adjLst/>
    </dgm:shape>
    <dgm:presOf/>
    <dgm:constrLst>
      <dgm:constr type="w" for="des" forName="rootComposite1" refType="w" fact="10"/>
      <dgm:constr type="h" for="des" forName="rootComposite1" refType="w" refFor="des" refForName="rootComposite1" fact="0.305"/>
      <dgm:constr type="w" for="des" forName="rootComposite" refType="w" fact="10"/>
      <dgm:constr type="h" for="des" forName="rootComposite" refType="w" refFor="des" refForName="rootComposite1" fact="0.305"/>
      <dgm:constr type="w" for="des" forName="rootComposite3" refType="w" fact="10"/>
      <dgm:constr type="h" for="des" forName="rootComposite3" refType="w" refFor="des" refForName="rootComposite1" fact="0.305"/>
      <dgm:constr type="primFontSz" for="des" ptType="node" op="equ"/>
      <dgm:constr type="sp" for="des" op="equ"/>
      <dgm:constr type="sp" for="des" forName="hierRoot1" refType="w" refFor="des" refForName="rootComposite1" fact="0.2"/>
      <dgm:constr type="sp" for="des" forName="hierRoot2" refType="sp" refFor="des" refForName="hierRoot1"/>
      <dgm:constr type="sp" for="des" forName="hierRoot3" refType="sp" refFor="des" refForName="hierRoot1"/>
      <dgm:constr type="sibSp" refType="w" refFor="des" refForName="rootComposite1" fact="0.125"/>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ibSp" for="des" forName="hierChild7" refType="sibSp"/>
      <dgm:constr type="secSibSp" refType="w" refFor="des" refForName="rootComposite1" fact="0.125"/>
      <dgm:constr type="secSibSp" for="des" forName="hierChild2" refType="secSibSp"/>
      <dgm:constr type="secSibSp" for="des" forName="hierChild3" refType="secSibSp"/>
      <dgm:constr type="secSibSp" for="des" forName="hierChild4" refType="secSibSp"/>
      <dgm:constr type="secSibSp" for="des" forName="hierChild5" refType="secSibSp"/>
      <dgm:constr type="secSibSp" for="des" forName="hierChild6" refType="secSibSp"/>
      <dgm:constr type="secSibSp" for="des" forName="hierChild7" refType="secSibSp"/>
    </dgm:constrLst>
    <dgm:ruleLst/>
    <dgm:forEach name="Name3" axis="ch">
      <dgm:forEach name="Name4" axis="self" ptType="node">
        <dgm:layoutNode name="hierRoot1">
          <dgm:varLst>
            <dgm:hierBranch val="init"/>
          </dgm:varLst>
          <dgm:choose name="Name5">
            <dgm:if name="Name6" func="var" arg="hierBranch" op="equ" val="l">
              <dgm:choose name="Name7">
                <dgm:if name="Name8" func="var" arg="dir" op="equ" val="norm">
                  <dgm:alg type="hierRoot">
                    <dgm:param type="hierAlign" val="lT"/>
                  </dgm:alg>
                  <dgm:constrLst>
                    <dgm:constr type="alignOff" val="0.75"/>
                  </dgm:constrLst>
                </dgm:if>
                <dgm:else name="Name9">
                  <dgm:alg type="hierRoot">
                    <dgm:param type="hierAlign" val="rT"/>
                  </dgm:alg>
                  <dgm:constrLst>
                    <dgm:constr type="alignOff" val="0.75"/>
                  </dgm:constrLst>
                </dgm:else>
              </dgm:choose>
            </dgm:if>
            <dgm:if name="Name10" func="var" arg="hierBranch" op="equ" val="r">
              <dgm:choose name="Name11">
                <dgm:if name="Name12" func="var" arg="dir" op="equ" val="norm">
                  <dgm:alg type="hierRoot">
                    <dgm:param type="hierAlign" val="lB"/>
                  </dgm:alg>
                  <dgm:constrLst>
                    <dgm:constr type="alignOff" val="0.75"/>
                  </dgm:constrLst>
                </dgm:if>
                <dgm:else name="Name13">
                  <dgm:alg type="hierRoot">
                    <dgm:param type="hierAlign" val="rB"/>
                  </dgm:alg>
                  <dgm:constrLst>
                    <dgm:constr type="alignOff" val="0.75"/>
                  </dgm:constrLst>
                </dgm:else>
              </dgm:choose>
            </dgm:if>
            <dgm:if name="Name14" func="var" arg="hierBranch" op="equ" val="hang">
              <dgm:choose name="Name15">
                <dgm:if name="Name16" func="var" arg="dir" op="equ" val="norm">
                  <dgm:alg type="hierRoot">
                    <dgm:param type="hierAlign" val="lCtrCh"/>
                  </dgm:alg>
                  <dgm:constrLst>
                    <dgm:constr type="alignOff" val="0.65"/>
                  </dgm:constrLst>
                </dgm:if>
                <dgm:else name="Name17">
                  <dgm:alg type="hierRoot">
                    <dgm:param type="hierAlign" val="rCtrCh"/>
                  </dgm:alg>
                  <dgm:constrLst>
                    <dgm:constr type="alignOff" val="0.65"/>
                  </dgm:constrLst>
                </dgm:else>
              </dgm:choose>
            </dgm:if>
            <dgm:else name="Name18">
              <dgm:choose name="Name19">
                <dgm:if name="Name20" func="var" arg="dir" op="equ" val="norm">
                  <dgm:alg type="hierRoot">
                    <dgm:param type="hierAlign" val="lCtrCh"/>
                  </dgm:alg>
                  <dgm:constrLst>
                    <dgm:constr type="alignOff"/>
                    <dgm:constr type="bendDist" for="des" ptType="parTrans" refType="sp" fact="0.5"/>
                  </dgm:constrLst>
                </dgm:if>
                <dgm:else name="Name21">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1">
            <dgm:alg type="composite"/>
            <dgm:shape xmlns:r="http://schemas.openxmlformats.org/officeDocument/2006/relationships" r:blip="">
              <dgm:adjLst/>
            </dgm:shape>
            <dgm:presOf axis="self" ptType="node" cnt="1"/>
            <dgm:choose name="Name22">
              <dgm:if name="Name23" func="var" arg="hierBranch" op="equ" val="init">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if name="Name24" func="var" arg="hierBranch" op="equ" val="l">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if>
              <dgm:if name="Name25" func="var" arg="hierBranch" op="equ" val="r">
                <dgm:constrLst>
                  <dgm:constr type="l" for="ch" forName="rootText1"/>
                  <dgm:constr type="t" for="ch" forName="rootText1"/>
                  <dgm:constr type="w" for="ch" forName="rootText1" refType="w"/>
                  <dgm:constr type="h" for="ch" forName="rootText1" refType="h"/>
                  <dgm:constr type="l" for="ch" forName="rootConnector1"/>
                  <dgm:constr type="t" for="ch" forName="rootConnector1"/>
                  <dgm:constr type="w" for="ch" forName="rootConnector1" refType="w" refFor="ch" refForName="rootText1" fact="0.2"/>
                  <dgm:constr type="h" for="ch" forName="rootConnector1" refType="h" refFor="ch" refForName="rootText1"/>
                </dgm:constrLst>
              </dgm:if>
              <dgm:else name="Name26">
                <dgm:constrLst>
                  <dgm:constr type="l" for="ch" forName="rootText1"/>
                  <dgm:constr type="t" for="ch" forName="rootText1"/>
                  <dgm:constr type="w" for="ch" forName="rootText1" refType="w"/>
                  <dgm:constr type="h" for="ch" forName="rootText1" refType="h"/>
                  <dgm:constr type="r" for="ch" forName="rootConnector1" refType="w"/>
                  <dgm:constr type="t" for="ch" forName="rootConnector1"/>
                  <dgm:constr type="w" for="ch" forName="rootConnector1" refType="w" refFor="ch" refForName="rootText1" fact="0.2"/>
                  <dgm:constr type="h" for="ch" forName="rootConnector1" refType="h" refFor="ch" refForName="rootText1"/>
                </dgm:constrLst>
              </dgm:else>
            </dgm:choose>
            <dgm:ruleLst/>
            <dgm:layoutNode name="rootText1" styleLbl="node0">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1" moveWith="rootText1">
              <dgm:alg type="sp"/>
              <dgm:shape xmlns:r="http://schemas.openxmlformats.org/officeDocument/2006/relationships" type="rect" r:blip="" hideGeom="1">
                <dgm:adjLst/>
              </dgm:shape>
              <dgm:presOf axis="self" ptType="node" cnt="1"/>
              <dgm:constrLst/>
              <dgm:ruleLst/>
            </dgm:layoutNode>
          </dgm:layoutNode>
          <dgm:layoutNode name="hierChild2">
            <dgm:choose name="Name27">
              <dgm:if name="Name28" func="var" arg="hierBranch" op="equ" val="l">
                <dgm:choose name="Name29">
                  <dgm:if name="Name30" func="var" arg="dir" op="equ" val="norm">
                    <dgm:alg type="hierChild">
                      <dgm:param type="linDir" val="fromL"/>
                      <dgm:param type="chAlign" val="t"/>
                    </dgm:alg>
                  </dgm:if>
                  <dgm:else name="Name31">
                    <dgm:alg type="hierChild">
                      <dgm:param type="linDir" val="fromR"/>
                      <dgm:param type="chAlign" val="t"/>
                    </dgm:alg>
                  </dgm:else>
                </dgm:choose>
              </dgm:if>
              <dgm:if name="Name32" func="var" arg="hierBranch" op="equ" val="r">
                <dgm:choose name="Name33">
                  <dgm:if name="Name34" func="var" arg="dir" op="equ" val="norm">
                    <dgm:alg type="hierChild">
                      <dgm:param type="linDir" val="fromL"/>
                      <dgm:param type="chAlign" val="b"/>
                    </dgm:alg>
                  </dgm:if>
                  <dgm:else name="Name35">
                    <dgm:alg type="hierChild">
                      <dgm:param type="linDir" val="fromR"/>
                      <dgm:param type="chAlign" val="b"/>
                    </dgm:alg>
                  </dgm:else>
                </dgm:choose>
              </dgm:if>
              <dgm:if name="Name36" func="var" arg="hierBranch" op="equ" val="hang">
                <dgm:choose name="Name37">
                  <dgm:if name="Name38" func="var" arg="dir" op="equ" val="norm">
                    <dgm:alg type="hierChild">
                      <dgm:param type="linDir" val="fromT"/>
                      <dgm:param type="chAlign" val="l"/>
                      <dgm:param type="secLinDir" val="fromL"/>
                      <dgm:param type="secChAlign" val="t"/>
                    </dgm:alg>
                  </dgm:if>
                  <dgm:else name="Name39">
                    <dgm:alg type="hierChild">
                      <dgm:param type="linDir" val="fromT"/>
                      <dgm:param type="chAlign" val="r"/>
                      <dgm:param type="secLinDir" val="fromR"/>
                      <dgm:param type="secChAlign" val="t"/>
                    </dgm:alg>
                  </dgm:else>
                </dgm:choose>
              </dgm:if>
              <dgm:else name="Name40">
                <dgm:choose name="Name41">
                  <dgm:if name="Name42" func="var" arg="dir" op="equ" val="norm">
                    <dgm:alg type="hierChild">
                      <dgm:param type="linDir" val="fromT"/>
                      <dgm:param type="chAlign" val="l"/>
                    </dgm:alg>
                  </dgm:if>
                  <dgm:else name="Name43">
                    <dgm:alg type="hierChild">
                      <dgm:param type="linDir" val="fromT"/>
                      <dgm:param type="chAlign" val="r"/>
                    </dgm:alg>
                  </dgm:else>
                </dgm:choose>
              </dgm:else>
            </dgm:choose>
            <dgm:shape xmlns:r="http://schemas.openxmlformats.org/officeDocument/2006/relationships" r:blip="">
              <dgm:adjLst/>
            </dgm:shape>
            <dgm:presOf/>
            <dgm:constrLst/>
            <dgm:ruleLst/>
            <dgm:forEach name="rep2a" axis="ch" ptType="nonAsst">
              <dgm:forEach name="Name44" axis="precedSib" ptType="parTrans" st="-1" cnt="1">
                <dgm:choose name="Name45">
                  <dgm:if name="Name46" func="var" arg="hierBranch" op="equ" val="hang">
                    <dgm:layoutNode name="Name47">
                      <dgm:choose name="Name48">
                        <dgm:if name="Name49" func="var" arg="dir" op="equ" val="norm">
                          <dgm:alg type="conn">
                            <dgm:param type="dim" val="1D"/>
                            <dgm:param type="endSty" val="noArr"/>
                            <dgm:param type="connRout" val="bend"/>
                            <dgm:param type="begPts" val="midR"/>
                            <dgm:param type="endPts" val="bCtr tCtr"/>
                          </dgm:alg>
                        </dgm:if>
                        <dgm:else name="Name50">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1" func="var" arg="hierBranch" op="equ" val="l">
                    <dgm:layoutNode name="Name52">
                      <dgm:choose name="Name53">
                        <dgm:if name="Name54" func="var" arg="dir" op="equ" val="norm">
                          <dgm:alg type="conn">
                            <dgm:param type="dim" val="1D"/>
                            <dgm:param type="endSty" val="noArr"/>
                            <dgm:param type="connRout" val="bend"/>
                            <dgm:param type="begPts" val="midR"/>
                            <dgm:param type="endPts" val="tCtr"/>
                          </dgm:alg>
                        </dgm:if>
                        <dgm:else name="Name55">
                          <dgm:alg type="conn">
                            <dgm:param type="dim" val="1D"/>
                            <dgm:param type="endSty" val="noArr"/>
                            <dgm:param type="connRout" val="bend"/>
                            <dgm:param type="begPts" val="midL"/>
                            <dgm:param type="endPts" val="tCtr"/>
                          </dgm:alg>
                        </dgm:else>
                      </dgm:choose>
                      <dgm:shape xmlns:r="http://schemas.openxmlformats.org/officeDocument/2006/relationships" type="conn" r:blip="" zOrderOff="-99999">
                        <dgm:adjLst/>
                      </dgm:shape>
                      <dgm:presOf axis="self"/>
                      <dgm:constrLst>
                        <dgm:constr type="begPad"/>
                        <dgm:constr type="endPad"/>
                      </dgm:constrLst>
                      <dgm:ruleLst/>
                    </dgm:layoutNode>
                  </dgm:if>
                  <dgm:if name="Name56" func="var" arg="hierBranch" op="equ" val="r">
                    <dgm:layoutNode name="Name57">
                      <dgm:choose name="Name58">
                        <dgm:if name="Name59" func="var" arg="dir" op="equ" val="norm">
                          <dgm:alg type="conn">
                            <dgm:param type="dim" val="1D"/>
                            <dgm:param type="endSty" val="noArr"/>
                            <dgm:param type="connRout" val="bend"/>
                            <dgm:param type="begPts" val="midR"/>
                            <dgm:param type="endPts" val="bCtr"/>
                          </dgm:alg>
                        </dgm:if>
                        <dgm:else name="Name60">
                          <dgm:alg type="conn">
                            <dgm:param type="dim" val="1D"/>
                            <dgm:param type="endSty" val="noArr"/>
                            <dgm:param type="connRout" val="bend"/>
                            <dgm:param type="begPts" val="midL"/>
                            <dgm:param type="endPts" val="bCtr"/>
                          </dgm:alg>
                        </dgm:else>
                      </dgm:choose>
                      <dgm:shape xmlns:r="http://schemas.openxmlformats.org/officeDocument/2006/relationships" type="conn" r:blip="" zOrderOff="-99999">
                        <dgm:adjLst/>
                      </dgm:shape>
                      <dgm:presOf axis="self"/>
                      <dgm:constrLst>
                        <dgm:constr type="begPad"/>
                        <dgm:constr type="endPad"/>
                      </dgm:constrLst>
                      <dgm:ruleLst/>
                    </dgm:layoutNode>
                  </dgm:if>
                  <dgm:else name="Name61">
                    <dgm:choose name="Name62">
                      <dgm:if name="Name63" func="var" arg="dir" op="equ" val="norm">
                        <dgm:layoutNode name="Name64">
                          <dgm:alg type="conn">
                            <dgm:param type="dim" val="1D"/>
                            <dgm:param type="endSty" val="noArr"/>
                            <dgm:param type="connRout" val="bend"/>
                            <dgm:param type="begPts" val="midR"/>
                            <dgm:param type="endPts" val="midL"/>
                            <dgm:param type="bendPt" val="end"/>
                          </dgm:alg>
                          <dgm:shape xmlns:r="http://schemas.openxmlformats.org/officeDocument/2006/relationships" type="conn" r:blip="" zOrderOff="-99999">
                            <dgm:adjLst/>
                          </dgm:shape>
                          <dgm:presOf axis="self"/>
                          <dgm:constrLst>
                            <dgm:constr type="begPad"/>
                            <dgm:constr type="endPad"/>
                          </dgm:constrLst>
                          <dgm:ruleLst/>
                        </dgm:layoutNode>
                      </dgm:if>
                      <dgm:else name="Name65">
                        <dgm:layoutNode name="Name66">
                          <dgm:alg type="conn">
                            <dgm:param type="dim" val="1D"/>
                            <dgm:param type="endSty" val="noArr"/>
                            <dgm:param type="connRout" val="bend"/>
                            <dgm:param type="begPts" val="midL"/>
                            <dgm:param type="endPts" val="midR"/>
                            <dgm:param type="bendPt" val="end"/>
                          </dgm:alg>
                          <dgm:shape xmlns:r="http://schemas.openxmlformats.org/officeDocument/2006/relationships" type="conn" r:blip="" zOrderOff="-99999">
                            <dgm:adjLst/>
                          </dgm:shape>
                          <dgm:presOf axis="self"/>
                          <dgm:constrLst>
                            <dgm:constr type="begPad"/>
                            <dgm:constr type="endPad"/>
                          </dgm:constrLst>
                          <dgm:ruleLst/>
                        </dgm:layoutNode>
                      </dgm:else>
                    </dgm:choose>
                  </dgm:else>
                </dgm:choose>
              </dgm:forEach>
              <dgm:layoutNode name="hierRoot2">
                <dgm:varLst>
                  <dgm:hierBranch val="init"/>
                </dgm:varLst>
                <dgm:choose name="Name67">
                  <dgm:if name="Name68" func="var" arg="hierBranch" op="equ" val="l">
                    <dgm:choose name="Name69">
                      <dgm:if name="Name70" func="var" arg="dir" op="equ" val="norm">
                        <dgm:alg type="hierRoot">
                          <dgm:param type="hierAlign" val="lT"/>
                        </dgm:alg>
                        <dgm:constrLst>
                          <dgm:constr type="alignOff" val="0.75"/>
                        </dgm:constrLst>
                      </dgm:if>
                      <dgm:else name="Name71">
                        <dgm:alg type="hierRoot">
                          <dgm:param type="hierAlign" val="rT"/>
                        </dgm:alg>
                        <dgm:constrLst>
                          <dgm:constr type="alignOff" val="0.75"/>
                        </dgm:constrLst>
                      </dgm:else>
                    </dgm:choose>
                  </dgm:if>
                  <dgm:if name="Name72" func="var" arg="hierBranch" op="equ" val="r">
                    <dgm:choose name="Name73">
                      <dgm:if name="Name74" func="var" arg="dir" op="equ" val="norm">
                        <dgm:alg type="hierRoot">
                          <dgm:param type="hierAlign" val="lB"/>
                        </dgm:alg>
                        <dgm:constrLst>
                          <dgm:constr type="alignOff" val="0.75"/>
                        </dgm:constrLst>
                      </dgm:if>
                      <dgm:else name="Name75">
                        <dgm:alg type="hierRoot">
                          <dgm:param type="hierAlign" val="rB"/>
                        </dgm:alg>
                        <dgm:constrLst>
                          <dgm:constr type="alignOff" val="0.75"/>
                        </dgm:constrLst>
                      </dgm:else>
                    </dgm:choose>
                  </dgm:if>
                  <dgm:if name="Name76" func="var" arg="hierBranch" op="equ" val="hang">
                    <dgm:choose name="Name77">
                      <dgm:if name="Name78" func="var" arg="dir" op="equ" val="norm">
                        <dgm:alg type="hierRoot">
                          <dgm:param type="hierAlign" val="lCtrCh"/>
                        </dgm:alg>
                        <dgm:constrLst>
                          <dgm:constr type="alignOff" val="0.65"/>
                        </dgm:constrLst>
                      </dgm:if>
                      <dgm:else name="Name79">
                        <dgm:alg type="hierRoot">
                          <dgm:param type="hierAlign" val="rCtrCh"/>
                        </dgm:alg>
                        <dgm:constrLst>
                          <dgm:constr type="alignOff" val="0.65"/>
                        </dgm:constrLst>
                      </dgm:else>
                    </dgm:choose>
                  </dgm:if>
                  <dgm:else name="Name80">
                    <dgm:choose name="Name81">
                      <dgm:if name="Name82" func="var" arg="dir" op="equ" val="norm">
                        <dgm:alg type="hierRoot">
                          <dgm:param type="hierAlign" val="lCtrCh"/>
                        </dgm:alg>
                        <dgm:constrLst>
                          <dgm:constr type="alignOff"/>
                          <dgm:constr type="bendDist" for="des" ptType="parTrans" refType="sp" fact="0.5"/>
                        </dgm:constrLst>
                      </dgm:if>
                      <dgm:else name="Name83">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
                  <dgm:alg type="composite"/>
                  <dgm:shape xmlns:r="http://schemas.openxmlformats.org/officeDocument/2006/relationships" r:blip="">
                    <dgm:adjLst/>
                  </dgm:shape>
                  <dgm:presOf axis="self" ptType="node" cnt="1"/>
                  <dgm:choose name="Name84">
                    <dgm:if name="Name85" func="var" arg="hierBranch" op="equ" val="init">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if name="Name86" func="var" arg="hierBranch" op="equ" val="l">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if>
                    <dgm:if name="Name87" func="var" arg="hierBranch" op="equ" val="r">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88">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 moveWith="rootText">
                    <dgm:alg type="sp"/>
                    <dgm:shape xmlns:r="http://schemas.openxmlformats.org/officeDocument/2006/relationships" type="rect" r:blip="" hideGeom="1">
                      <dgm:adjLst/>
                    </dgm:shape>
                    <dgm:presOf axis="self" ptType="node" cnt="1"/>
                    <dgm:constrLst/>
                    <dgm:ruleLst/>
                  </dgm:layoutNode>
                </dgm:layoutNode>
                <dgm:layoutNode name="hierChild4">
                  <dgm:choose name="Name89">
                    <dgm:if name="Name90" func="var" arg="hierBranch" op="equ" val="l">
                      <dgm:choose name="Name91">
                        <dgm:if name="Name92" func="var" arg="dir" op="equ" val="norm">
                          <dgm:alg type="hierChild">
                            <dgm:param type="linDir" val="fromL"/>
                            <dgm:param type="chAlign" val="t"/>
                          </dgm:alg>
                        </dgm:if>
                        <dgm:else name="Name93">
                          <dgm:alg type="hierChild">
                            <dgm:param type="linDir" val="fromR"/>
                            <dgm:param type="chAlign" val="t"/>
                          </dgm:alg>
                        </dgm:else>
                      </dgm:choose>
                    </dgm:if>
                    <dgm:if name="Name94" func="var" arg="hierBranch" op="equ" val="r">
                      <dgm:choose name="Name95">
                        <dgm:if name="Name96" func="var" arg="dir" op="equ" val="norm">
                          <dgm:alg type="hierChild">
                            <dgm:param type="linDir" val="fromL"/>
                            <dgm:param type="chAlign" val="b"/>
                          </dgm:alg>
                        </dgm:if>
                        <dgm:else name="Name97">
                          <dgm:alg type="hierChild">
                            <dgm:param type="linDir" val="fromR"/>
                            <dgm:param type="chAlign" val="b"/>
                          </dgm:alg>
                        </dgm:else>
                      </dgm:choose>
                    </dgm:if>
                    <dgm:if name="Name98" func="var" arg="hierBranch" op="equ" val="hang">
                      <dgm:choose name="Name99">
                        <dgm:if name="Name100" func="var" arg="dir" op="equ" val="norm">
                          <dgm:alg type="hierChild">
                            <dgm:param type="linDir" val="fromT"/>
                            <dgm:param type="chAlign" val="l"/>
                            <dgm:param type="secLinDir" val="fromL"/>
                            <dgm:param type="secChAlign" val="t"/>
                          </dgm:alg>
                        </dgm:if>
                        <dgm:else name="Name101">
                          <dgm:alg type="hierChild">
                            <dgm:param type="linDir" val="fromT"/>
                            <dgm:param type="chAlign" val="r"/>
                            <dgm:param type="secLinDir" val="fromR"/>
                            <dgm:param type="secChAlign" val="t"/>
                          </dgm:alg>
                        </dgm:else>
                      </dgm:choose>
                    </dgm:if>
                    <dgm:else name="Name102">
                      <dgm:choose name="Name103">
                        <dgm:if name="Name104" func="var" arg="dir" op="equ" val="norm">
                          <dgm:alg type="hierChild">
                            <dgm:param type="linDir" val="fromT"/>
                            <dgm:param type="chAlign" val="l"/>
                          </dgm:alg>
                        </dgm:if>
                        <dgm:else name="Name105">
                          <dgm:alg type="hierChild">
                            <dgm:param type="linDir" val="fromT"/>
                            <dgm:param type="chAlign" val="r"/>
                          </dgm:alg>
                        </dgm:else>
                      </dgm:choose>
                    </dgm:else>
                  </dgm:choose>
                  <dgm:shape xmlns:r="http://schemas.openxmlformats.org/officeDocument/2006/relationships" r:blip="">
                    <dgm:adjLst/>
                  </dgm:shape>
                  <dgm:presOf/>
                  <dgm:constrLst/>
                  <dgm:ruleLst/>
                  <dgm:forEach name="Name106" ref="rep2a"/>
                </dgm:layoutNode>
                <dgm:layoutNode name="hierChild5">
                  <dgm:choose name="Name107">
                    <dgm:if name="Name108" func="var" arg="dir" op="equ" val="norm">
                      <dgm:alg type="hierChild">
                        <dgm:param type="linDir" val="fromT"/>
                        <dgm:param type="chAlign" val="l"/>
                        <dgm:param type="secLinDir" val="fromL"/>
                        <dgm:param type="secChAlign" val="t"/>
                      </dgm:alg>
                    </dgm:if>
                    <dgm:else name="Name109">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10" ref="rep2b"/>
                </dgm:layoutNode>
              </dgm:layoutNode>
            </dgm:forEach>
          </dgm:layoutNode>
          <dgm:layoutNode name="hierChild3">
            <dgm:choose name="Name111">
              <dgm:if name="Name112" func="var" arg="dir" op="equ" val="norm">
                <dgm:alg type="hierChild">
                  <dgm:param type="linDir" val="fromT"/>
                  <dgm:param type="chAlign" val="l"/>
                  <dgm:param type="secLinDir" val="fromL"/>
                  <dgm:param type="secChAlign" val="t"/>
                </dgm:alg>
              </dgm:if>
              <dgm:else name="Name113">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rep2b" axis="ch" ptType="asst">
              <dgm:forEach name="Name114" axis="precedSib" ptType="parTrans" st="-1" cnt="1">
                <dgm:layoutNode name="Name115">
                  <dgm:choose name="Name116">
                    <dgm:if name="Name117" func="var" arg="dir" op="equ" val="norm">
                      <dgm:alg type="conn">
                        <dgm:param type="dim" val="1D"/>
                        <dgm:param type="endSty" val="noArr"/>
                        <dgm:param type="connRout" val="bend"/>
                        <dgm:param type="begPts" val="midR"/>
                        <dgm:param type="endPts" val="bCtr tCtr"/>
                      </dgm:alg>
                    </dgm:if>
                    <dgm:else name="Name118">
                      <dgm:alg type="conn">
                        <dgm:param type="dim" val="1D"/>
                        <dgm:param type="endSty" val="noArr"/>
                        <dgm:param type="connRout" val="bend"/>
                        <dgm:param type="begPts" val="midL"/>
                        <dgm:param type="endPts" val="bCtr tCtr"/>
                      </dgm:alg>
                    </dgm:else>
                  </dgm:choose>
                  <dgm:shape xmlns:r="http://schemas.openxmlformats.org/officeDocument/2006/relationships" type="conn" r:blip="" zOrderOff="-99999">
                    <dgm:adjLst/>
                  </dgm:shape>
                  <dgm:presOf axis="self"/>
                  <dgm:constrLst>
                    <dgm:constr type="begPad"/>
                    <dgm:constr type="endPad"/>
                  </dgm:constrLst>
                  <dgm:ruleLst/>
                </dgm:layoutNode>
              </dgm:forEach>
              <dgm:layoutNode name="hierRoot3">
                <dgm:varLst>
                  <dgm:hierBranch val="init"/>
                </dgm:varLst>
                <dgm:choose name="Name119">
                  <dgm:if name="Name120" func="var" arg="hierBranch" op="equ" val="l">
                    <dgm:choose name="Name121">
                      <dgm:if name="Name122" func="var" arg="dir" op="equ" val="norm">
                        <dgm:alg type="hierRoot">
                          <dgm:param type="hierAlign" val="lT"/>
                        </dgm:alg>
                        <dgm:constrLst>
                          <dgm:constr type="alignOff" val="0.75"/>
                        </dgm:constrLst>
                      </dgm:if>
                      <dgm:else name="Name123">
                        <dgm:alg type="hierRoot">
                          <dgm:param type="hierAlign" val="rT"/>
                        </dgm:alg>
                        <dgm:constrLst>
                          <dgm:constr type="alignOff" val="0.75"/>
                        </dgm:constrLst>
                      </dgm:else>
                    </dgm:choose>
                  </dgm:if>
                  <dgm:if name="Name124" func="var" arg="hierBranch" op="equ" val="r">
                    <dgm:choose name="Name125">
                      <dgm:if name="Name126" func="var" arg="dir" op="equ" val="norm">
                        <dgm:alg type="hierRoot">
                          <dgm:param type="hierAlign" val="lB"/>
                        </dgm:alg>
                        <dgm:constrLst>
                          <dgm:constr type="alignOff" val="0.75"/>
                        </dgm:constrLst>
                      </dgm:if>
                      <dgm:else name="Name127">
                        <dgm:alg type="hierRoot">
                          <dgm:param type="hierAlign" val="rB"/>
                        </dgm:alg>
                        <dgm:constrLst>
                          <dgm:constr type="alignOff" val="0.75"/>
                        </dgm:constrLst>
                      </dgm:else>
                    </dgm:choose>
                  </dgm:if>
                  <dgm:if name="Name128" func="var" arg="hierBranch" op="equ" val="hang">
                    <dgm:choose name="Name129">
                      <dgm:if name="Name130" func="var" arg="dir" op="equ" val="norm">
                        <dgm:alg type="hierRoot">
                          <dgm:param type="hierAlign" val="lCtrCh"/>
                        </dgm:alg>
                        <dgm:constrLst>
                          <dgm:constr type="alignOff" val="0.65"/>
                        </dgm:constrLst>
                      </dgm:if>
                      <dgm:else name="Name131">
                        <dgm:alg type="hierRoot">
                          <dgm:param type="hierAlign" val="rCtrCh"/>
                        </dgm:alg>
                        <dgm:constrLst>
                          <dgm:constr type="alignOff" val="0.65"/>
                        </dgm:constrLst>
                      </dgm:else>
                    </dgm:choose>
                  </dgm:if>
                  <dgm:else name="Name132">
                    <dgm:choose name="Name133">
                      <dgm:if name="Name134" func="var" arg="dir" op="equ" val="norm">
                        <dgm:alg type="hierRoot">
                          <dgm:param type="hierAlign" val="lCtrCh"/>
                        </dgm:alg>
                        <dgm:constrLst>
                          <dgm:constr type="alignOff"/>
                          <dgm:constr type="bendDist" for="des" ptType="parTrans" refType="sp" fact="0.5"/>
                        </dgm:constrLst>
                      </dgm:if>
                      <dgm:else name="Name135">
                        <dgm:alg type="hierRoot">
                          <dgm:param type="hierAlign" val="rCtrCh"/>
                        </dgm:alg>
                        <dgm:constrLst>
                          <dgm:constr type="alignOff"/>
                          <dgm:constr type="bendDist" for="des" ptType="parTrans" refType="sp" fact="0.5"/>
                        </dgm:constrLst>
                      </dgm:else>
                    </dgm:choose>
                  </dgm:else>
                </dgm:choose>
                <dgm:shape xmlns:r="http://schemas.openxmlformats.org/officeDocument/2006/relationships" r:blip="">
                  <dgm:adjLst/>
                </dgm:shape>
                <dgm:presOf/>
                <dgm:ruleLst/>
                <dgm:layoutNode name="rootComposite3">
                  <dgm:alg type="composite"/>
                  <dgm:shape xmlns:r="http://schemas.openxmlformats.org/officeDocument/2006/relationships" r:blip="">
                    <dgm:adjLst/>
                  </dgm:shape>
                  <dgm:presOf axis="self" ptType="node" cnt="1"/>
                  <dgm:choose name="Name136">
                    <dgm:if name="Name137" func="var" arg="hierBranch" op="equ" val="init">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if name="Name138" func="var" arg="hierBranch" op="equ" val="l">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if>
                    <dgm:if name="Name139" func="var" arg="hierBranch" op="equ" val="r">
                      <dgm:constrLst>
                        <dgm:constr type="l" for="ch" forName="rootText3"/>
                        <dgm:constr type="t" for="ch" forName="rootText3"/>
                        <dgm:constr type="w" for="ch" forName="rootText3" refType="w"/>
                        <dgm:constr type="h" for="ch" forName="rootText3" refType="h"/>
                        <dgm:constr type="l" for="ch" forName="rootConnector3"/>
                        <dgm:constr type="t" for="ch" forName="rootConnector3"/>
                        <dgm:constr type="w" for="ch" forName="rootConnector3" refType="w" refFor="ch" refForName="rootText3" fact="0.2"/>
                        <dgm:constr type="h" for="ch" forName="rootConnector3" refType="h" refFor="ch" refForName="rootText3"/>
                      </dgm:constrLst>
                    </dgm:if>
                    <dgm:else name="Name140">
                      <dgm:constrLst>
                        <dgm:constr type="l" for="ch" forName="rootText3"/>
                        <dgm:constr type="t" for="ch" forName="rootText3"/>
                        <dgm:constr type="w" for="ch" forName="rootText3" refType="w"/>
                        <dgm:constr type="h" for="ch" forName="rootText3" refType="h"/>
                        <dgm:constr type="r" for="ch" forName="rootConnector3" refType="w"/>
                        <dgm:constr type="t" for="ch" forName="rootConnector3"/>
                        <dgm:constr type="w" for="ch" forName="rootConnector3" refType="w" refFor="ch" refForName="rootText3" fact="0.2"/>
                        <dgm:constr type="h" for="ch" forName="rootConnector3" refType="h" refFor="ch" refForName="rootText3"/>
                      </dgm:constrLst>
                    </dgm:else>
                  </dgm:choose>
                  <dgm:ruleLst/>
                  <dgm:layoutNode name="rootText3">
                    <dgm:varLst>
                      <dgm:chPref val="3"/>
                    </dgm:varLst>
                    <dgm:alg type="tx"/>
                    <dgm:shape xmlns:r="http://schemas.openxmlformats.org/officeDocument/2006/relationships" type="rect" r:blip="">
                      <dgm:adjLst/>
                    </dgm:shape>
                    <dgm:presOf axis="self" ptType="node" cnt="1"/>
                    <dgm:constrLst>
                      <dgm:constr type="primFontSz" val="65"/>
                      <dgm:constr type="lMarg" refType="primFontSz" fact="0.05"/>
                      <dgm:constr type="rMarg" refType="primFontSz" fact="0.05"/>
                      <dgm:constr type="tMarg" refType="primFontSz" fact="0.05"/>
                      <dgm:constr type="bMarg" refType="primFontSz" fact="0.05"/>
                    </dgm:constrLst>
                    <dgm:ruleLst>
                      <dgm:rule type="primFontSz" val="5" fact="NaN" max="NaN"/>
                    </dgm:ruleLst>
                  </dgm:layoutNode>
                  <dgm:layoutNode name="rootConnector3" moveWith="rootText1">
                    <dgm:alg type="sp"/>
                    <dgm:shape xmlns:r="http://schemas.openxmlformats.org/officeDocument/2006/relationships" type="rect" r:blip="" hideGeom="1">
                      <dgm:adjLst/>
                    </dgm:shape>
                    <dgm:presOf axis="self" ptType="node" cnt="1"/>
                    <dgm:constrLst/>
                    <dgm:ruleLst/>
                  </dgm:layoutNode>
                </dgm:layoutNode>
                <dgm:layoutNode name="hierChild6">
                  <dgm:choose name="Name141">
                    <dgm:if name="Name142" func="var" arg="hierBranch" op="equ" val="l">
                      <dgm:choose name="Name143">
                        <dgm:if name="Name144" func="var" arg="dir" op="equ" val="norm">
                          <dgm:alg type="hierChild">
                            <dgm:param type="linDir" val="fromL"/>
                            <dgm:param type="chAlign" val="t"/>
                          </dgm:alg>
                        </dgm:if>
                        <dgm:else name="Name145">
                          <dgm:alg type="hierChild">
                            <dgm:param type="linDir" val="fromR"/>
                            <dgm:param type="chAlign" val="t"/>
                          </dgm:alg>
                        </dgm:else>
                      </dgm:choose>
                    </dgm:if>
                    <dgm:if name="Name146" func="var" arg="hierBranch" op="equ" val="r">
                      <dgm:choose name="Name147">
                        <dgm:if name="Name148" func="var" arg="dir" op="equ" val="norm">
                          <dgm:alg type="hierChild">
                            <dgm:param type="linDir" val="fromL"/>
                            <dgm:param type="chAlign" val="b"/>
                          </dgm:alg>
                        </dgm:if>
                        <dgm:else name="Name149">
                          <dgm:alg type="hierChild">
                            <dgm:param type="linDir" val="fromR"/>
                            <dgm:param type="chAlign" val="b"/>
                          </dgm:alg>
                        </dgm:else>
                      </dgm:choose>
                    </dgm:if>
                    <dgm:if name="Name150" func="var" arg="hierBranch" op="equ" val="hang">
                      <dgm:choose name="Name151">
                        <dgm:if name="Name152" func="var" arg="dir" op="equ" val="norm">
                          <dgm:alg type="hierChild">
                            <dgm:param type="linDir" val="fromT"/>
                            <dgm:param type="chAlign" val="l"/>
                            <dgm:param type="secLinDir" val="fromL"/>
                            <dgm:param type="secChAlign" val="t"/>
                          </dgm:alg>
                        </dgm:if>
                        <dgm:else name="Name153">
                          <dgm:alg type="hierChild">
                            <dgm:param type="linDir" val="fromT"/>
                            <dgm:param type="chAlign" val="r"/>
                            <dgm:param type="secLinDir" val="fromR"/>
                            <dgm:param type="secChAlign" val="t"/>
                          </dgm:alg>
                        </dgm:else>
                      </dgm:choose>
                    </dgm:if>
                    <dgm:else name="Name154">
                      <dgm:choose name="Name155">
                        <dgm:if name="Name156" func="var" arg="dir" op="equ" val="norm">
                          <dgm:alg type="hierChild">
                            <dgm:param type="linDir" val="fromT"/>
                            <dgm:param type="chAlign" val="l"/>
                          </dgm:alg>
                        </dgm:if>
                        <dgm:else name="Name157">
                          <dgm:alg type="hierChild">
                            <dgm:param type="linDir" val="fromT"/>
                            <dgm:param type="chAlign" val="r"/>
                          </dgm:alg>
                        </dgm:else>
                      </dgm:choose>
                    </dgm:else>
                  </dgm:choose>
                  <dgm:shape xmlns:r="http://schemas.openxmlformats.org/officeDocument/2006/relationships" r:blip="">
                    <dgm:adjLst/>
                  </dgm:shape>
                  <dgm:presOf/>
                  <dgm:constrLst/>
                  <dgm:ruleLst/>
                  <dgm:forEach name="Name158" ref="rep2a"/>
                </dgm:layoutNode>
                <dgm:layoutNode name="hierChild7">
                  <dgm:choose name="Name159">
                    <dgm:if name="Name160" func="var" arg="dir" op="equ" val="norm">
                      <dgm:alg type="hierChild">
                        <dgm:param type="linDir" val="fromT"/>
                        <dgm:param type="chAlign" val="l"/>
                        <dgm:param type="secLinDir" val="fromL"/>
                        <dgm:param type="secChAlign" val="t"/>
                      </dgm:alg>
                    </dgm:if>
                    <dgm:else name="Name161">
                      <dgm:alg type="hierChild">
                        <dgm:param type="linDir" val="fromT"/>
                        <dgm:param type="chAlign" val="r"/>
                        <dgm:param type="secLinDir" val="fromR"/>
                        <dgm:param type="secChAlign" val="t"/>
                      </dgm:alg>
                    </dgm:else>
                  </dgm:choose>
                  <dgm:shape xmlns:r="http://schemas.openxmlformats.org/officeDocument/2006/relationships" r:blip="">
                    <dgm:adjLst/>
                  </dgm:shape>
                  <dgm:presOf/>
                  <dgm:constrLst/>
                  <dgm:ruleLst/>
                  <dgm:forEach name="Name162" ref="rep2b"/>
                </dgm:layoutNode>
              </dgm:layoutNode>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1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0.xml><?xml version="1.0" encoding="utf-8"?>
<dgm:styleDef xmlns:dgm="http://schemas.openxmlformats.org/drawingml/2006/diagram" xmlns:a="http://schemas.openxmlformats.org/drawingml/2006/main" uniqueId="urn:microsoft.com/office/officeart/2005/8/quickstyle/simple1#9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1.xml><?xml version="1.0" encoding="utf-8"?>
<dgm:styleDef xmlns:dgm="http://schemas.openxmlformats.org/drawingml/2006/diagram" xmlns:a="http://schemas.openxmlformats.org/drawingml/2006/main" uniqueId="urn:microsoft.com/office/officeart/2005/8/quickstyle/simple1#9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2.xml><?xml version="1.0" encoding="utf-8"?>
<dgm:styleDef xmlns:dgm="http://schemas.openxmlformats.org/drawingml/2006/diagram" xmlns:a="http://schemas.openxmlformats.org/drawingml/2006/main" uniqueId="urn:microsoft.com/office/officeart/2005/8/quickstyle/simple1#9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3.xml><?xml version="1.0" encoding="utf-8"?>
<dgm:styleDef xmlns:dgm="http://schemas.openxmlformats.org/drawingml/2006/diagram" xmlns:a="http://schemas.openxmlformats.org/drawingml/2006/main" uniqueId="urn:microsoft.com/office/officeart/2005/8/quickstyle/simple1#9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4.xml><?xml version="1.0" encoding="utf-8"?>
<dgm:styleDef xmlns:dgm="http://schemas.openxmlformats.org/drawingml/2006/diagram" xmlns:a="http://schemas.openxmlformats.org/drawingml/2006/main" uniqueId="urn:microsoft.com/office/officeart/2005/8/quickstyle/simple1#10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5.xml><?xml version="1.0" encoding="utf-8"?>
<dgm:styleDef xmlns:dgm="http://schemas.openxmlformats.org/drawingml/2006/diagram" xmlns:a="http://schemas.openxmlformats.org/drawingml/2006/main" uniqueId="urn:microsoft.com/office/officeart/2005/8/quickstyle/simple1#10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6.xml><?xml version="1.0" encoding="utf-8"?>
<dgm:styleDef xmlns:dgm="http://schemas.openxmlformats.org/drawingml/2006/diagram" xmlns:a="http://schemas.openxmlformats.org/drawingml/2006/main" uniqueId="urn:microsoft.com/office/officeart/2005/8/quickstyle/simple1#10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7.xml><?xml version="1.0" encoding="utf-8"?>
<dgm:styleDef xmlns:dgm="http://schemas.openxmlformats.org/drawingml/2006/diagram" xmlns:a="http://schemas.openxmlformats.org/drawingml/2006/main" uniqueId="urn:microsoft.com/office/officeart/2005/8/quickstyle/simple1#10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8.xml><?xml version="1.0" encoding="utf-8"?>
<dgm:styleDef xmlns:dgm="http://schemas.openxmlformats.org/drawingml/2006/diagram" xmlns:a="http://schemas.openxmlformats.org/drawingml/2006/main" uniqueId="urn:microsoft.com/office/officeart/2005/8/quickstyle/simple1#10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09.xml><?xml version="1.0" encoding="utf-8"?>
<dgm:styleDef xmlns:dgm="http://schemas.openxmlformats.org/drawingml/2006/diagram" xmlns:a="http://schemas.openxmlformats.org/drawingml/2006/main" uniqueId="urn:microsoft.com/office/officeart/2005/8/quickstyle/simple1#10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1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0.xml><?xml version="1.0" encoding="utf-8"?>
<dgm:styleDef xmlns:dgm="http://schemas.openxmlformats.org/drawingml/2006/diagram" xmlns:a="http://schemas.openxmlformats.org/drawingml/2006/main" uniqueId="urn:microsoft.com/office/officeart/2005/8/quickstyle/simple1#10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1.xml><?xml version="1.0" encoding="utf-8"?>
<dgm:styleDef xmlns:dgm="http://schemas.openxmlformats.org/drawingml/2006/diagram" xmlns:a="http://schemas.openxmlformats.org/drawingml/2006/main" uniqueId="urn:microsoft.com/office/officeart/2005/8/quickstyle/simple1#10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2.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3.xml><?xml version="1.0" encoding="utf-8"?>
<dgm:styleDef xmlns:dgm="http://schemas.openxmlformats.org/drawingml/2006/diagram" xmlns:a="http://schemas.openxmlformats.org/drawingml/2006/main" uniqueId="urn:microsoft.com/office/officeart/2005/8/quickstyle/simple1#4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4.xml><?xml version="1.0" encoding="utf-8"?>
<dgm:styleDef xmlns:dgm="http://schemas.openxmlformats.org/drawingml/2006/diagram" xmlns:a="http://schemas.openxmlformats.org/drawingml/2006/main" uniqueId="urn:microsoft.com/office/officeart/2005/8/quickstyle/simple1#5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5.xml><?xml version="1.0" encoding="utf-8"?>
<dgm:styleDef xmlns:dgm="http://schemas.openxmlformats.org/drawingml/2006/diagram" xmlns:a="http://schemas.openxmlformats.org/drawingml/2006/main" uniqueId="urn:microsoft.com/office/officeart/2005/8/quickstyle/simple1#5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6.xml><?xml version="1.0" encoding="utf-8"?>
<dgm:styleDef xmlns:dgm="http://schemas.openxmlformats.org/drawingml/2006/diagram" xmlns:a="http://schemas.openxmlformats.org/drawingml/2006/main" uniqueId="urn:microsoft.com/office/officeart/2005/8/quickstyle/simple1#7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7.xml><?xml version="1.0" encoding="utf-8"?>
<dgm:styleDef xmlns:dgm="http://schemas.openxmlformats.org/drawingml/2006/diagram" xmlns:a="http://schemas.openxmlformats.org/drawingml/2006/main" uniqueId="urn:microsoft.com/office/officeart/2005/8/quickstyle/simple1#8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18.xml><?xml version="1.0" encoding="utf-8"?>
<dgm:styleDef xmlns:dgm="http://schemas.openxmlformats.org/drawingml/2006/diagram" xmlns:a="http://schemas.openxmlformats.org/drawingml/2006/main" uniqueId="urn:microsoft.com/office/officeart/2005/8/quickstyle/simple1#10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1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1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5.xml><?xml version="1.0" encoding="utf-8"?>
<dgm:styleDef xmlns:dgm="http://schemas.openxmlformats.org/drawingml/2006/diagram" xmlns:a="http://schemas.openxmlformats.org/drawingml/2006/main" uniqueId="urn:microsoft.com/office/officeart/2005/8/quickstyle/simple1#1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6.xml><?xml version="1.0" encoding="utf-8"?>
<dgm:styleDef xmlns:dgm="http://schemas.openxmlformats.org/drawingml/2006/diagram" xmlns:a="http://schemas.openxmlformats.org/drawingml/2006/main" uniqueId="urn:microsoft.com/office/officeart/2005/8/quickstyle/simple1#1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7.xml><?xml version="1.0" encoding="utf-8"?>
<dgm:styleDef xmlns:dgm="http://schemas.openxmlformats.org/drawingml/2006/diagram" xmlns:a="http://schemas.openxmlformats.org/drawingml/2006/main" uniqueId="urn:microsoft.com/office/officeart/2005/8/quickstyle/simple4#1">
  <dgm:title val=""/>
  <dgm:desc val=""/>
  <dgm:catLst>
    <dgm:cat type="simple" pri="10400"/>
  </dgm:catLst>
  <dgm:scene3d>
    <a:camera prst="orthographicFront"/>
    <a:lightRig rig="threePt" dir="t"/>
  </dgm:scene3d>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Def>
</file>

<file path=ppt/diagrams/quickStyle18.xml><?xml version="1.0" encoding="utf-8"?>
<dgm:styleDef xmlns:dgm="http://schemas.openxmlformats.org/drawingml/2006/diagram" xmlns:a="http://schemas.openxmlformats.org/drawingml/2006/main" uniqueId="urn:microsoft.com/office/officeart/2005/8/quickstyle/simple1#2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19.xml><?xml version="1.0" encoding="utf-8"?>
<dgm:styleDef xmlns:dgm="http://schemas.openxmlformats.org/drawingml/2006/diagram" xmlns:a="http://schemas.openxmlformats.org/drawingml/2006/main" uniqueId="urn:microsoft.com/office/officeart/2005/8/quickstyle/simple1#2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0.xml><?xml version="1.0" encoding="utf-8"?>
<dgm:styleDef xmlns:dgm="http://schemas.openxmlformats.org/drawingml/2006/diagram" xmlns:a="http://schemas.openxmlformats.org/drawingml/2006/main" uniqueId="urn:microsoft.com/office/officeart/2005/8/quickstyle/simple1#2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1.xml><?xml version="1.0" encoding="utf-8"?>
<dgm:styleDef xmlns:dgm="http://schemas.openxmlformats.org/drawingml/2006/diagram" xmlns:a="http://schemas.openxmlformats.org/drawingml/2006/main" uniqueId="urn:microsoft.com/office/officeart/2005/8/quickstyle/simple1#2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2.xml><?xml version="1.0" encoding="utf-8"?>
<dgm:styleDef xmlns:dgm="http://schemas.openxmlformats.org/drawingml/2006/diagram" xmlns:a="http://schemas.openxmlformats.org/drawingml/2006/main" uniqueId="urn:microsoft.com/office/officeart/2005/8/quickstyle/simple1#2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3.xml><?xml version="1.0" encoding="utf-8"?>
<dgm:styleDef xmlns:dgm="http://schemas.openxmlformats.org/drawingml/2006/diagram" xmlns:a="http://schemas.openxmlformats.org/drawingml/2006/main" uniqueId="urn:microsoft.com/office/officeart/2005/8/quickstyle/simple1#2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4.xml><?xml version="1.0" encoding="utf-8"?>
<dgm:styleDef xmlns:dgm="http://schemas.openxmlformats.org/drawingml/2006/diagram" xmlns:a="http://schemas.openxmlformats.org/drawingml/2006/main" uniqueId="urn:microsoft.com/office/officeart/2005/8/quickstyle/simple1#2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5.xml><?xml version="1.0" encoding="utf-8"?>
<dgm:styleDef xmlns:dgm="http://schemas.openxmlformats.org/drawingml/2006/diagram" xmlns:a="http://schemas.openxmlformats.org/drawingml/2006/main" uniqueId="urn:microsoft.com/office/officeart/2005/8/quickstyle/simple1#2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6.xml><?xml version="1.0" encoding="utf-8"?>
<dgm:styleDef xmlns:dgm="http://schemas.openxmlformats.org/drawingml/2006/diagram" xmlns:a="http://schemas.openxmlformats.org/drawingml/2006/main" uniqueId="urn:microsoft.com/office/officeart/2005/8/quickstyle/simple1#2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7.xml><?xml version="1.0" encoding="utf-8"?>
<dgm:styleDef xmlns:dgm="http://schemas.openxmlformats.org/drawingml/2006/diagram" xmlns:a="http://schemas.openxmlformats.org/drawingml/2006/main" uniqueId="urn:microsoft.com/office/officeart/2005/8/quickstyle/simple1#2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8.xml><?xml version="1.0" encoding="utf-8"?>
<dgm:styleDef xmlns:dgm="http://schemas.openxmlformats.org/drawingml/2006/diagram" xmlns:a="http://schemas.openxmlformats.org/drawingml/2006/main" uniqueId="urn:microsoft.com/office/officeart/2005/8/quickstyle/simple1#3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29.xml><?xml version="1.0" encoding="utf-8"?>
<dgm:styleDef xmlns:dgm="http://schemas.openxmlformats.org/drawingml/2006/diagram" xmlns:a="http://schemas.openxmlformats.org/drawingml/2006/main" uniqueId="urn:microsoft.com/office/officeart/2005/8/quickstyle/simple1#3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0.xml><?xml version="1.0" encoding="utf-8"?>
<dgm:styleDef xmlns:dgm="http://schemas.openxmlformats.org/drawingml/2006/diagram" xmlns:a="http://schemas.openxmlformats.org/drawingml/2006/main" uniqueId="urn:microsoft.com/office/officeart/2005/8/quickstyle/simple1#3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1.xml><?xml version="1.0" encoding="utf-8"?>
<dgm:styleDef xmlns:dgm="http://schemas.openxmlformats.org/drawingml/2006/diagram" xmlns:a="http://schemas.openxmlformats.org/drawingml/2006/main" uniqueId="urn:microsoft.com/office/officeart/2005/8/quickstyle/simple1#3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2.xml><?xml version="1.0" encoding="utf-8"?>
<dgm:styleDef xmlns:dgm="http://schemas.openxmlformats.org/drawingml/2006/diagram" xmlns:a="http://schemas.openxmlformats.org/drawingml/2006/main" uniqueId="urn:microsoft.com/office/officeart/2005/8/quickstyle/simple1#3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3.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4.xml><?xml version="1.0" encoding="utf-8"?>
<dgm:styleDef xmlns:dgm="http://schemas.openxmlformats.org/drawingml/2006/diagram" xmlns:a="http://schemas.openxmlformats.org/drawingml/2006/main" uniqueId="urn:microsoft.com/office/officeart/2005/8/quickstyle/simple1#3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5.xml><?xml version="1.0" encoding="utf-8"?>
<dgm:styleDef xmlns:dgm="http://schemas.openxmlformats.org/drawingml/2006/diagram" xmlns:a="http://schemas.openxmlformats.org/drawingml/2006/main" uniqueId="urn:microsoft.com/office/officeart/2005/8/quickstyle/simple1#9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6.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7.xml><?xml version="1.0" encoding="utf-8"?>
<dgm:styleDef xmlns:dgm="http://schemas.openxmlformats.org/drawingml/2006/diagram" xmlns:a="http://schemas.openxmlformats.org/drawingml/2006/main" uniqueId="urn:microsoft.com/office/officeart/2005/8/quickstyle/simple1#10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8.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39.xml><?xml version="1.0" encoding="utf-8"?>
<dgm:styleDef xmlns:dgm="http://schemas.openxmlformats.org/drawingml/2006/diagram" xmlns:a="http://schemas.openxmlformats.org/drawingml/2006/main" uniqueId="urn:microsoft.com/office/officeart/2005/8/quickstyle/simple1#10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0.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1.xml><?xml version="1.0" encoding="utf-8"?>
<dgm:styleDef xmlns:dgm="http://schemas.openxmlformats.org/drawingml/2006/diagram" xmlns:a="http://schemas.openxmlformats.org/drawingml/2006/main" uniqueId="urn:microsoft.com/office/officeart/2005/8/quickstyle/simple1#10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2.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3.xml><?xml version="1.0" encoding="utf-8"?>
<dgm:styleDef xmlns:dgm="http://schemas.openxmlformats.org/drawingml/2006/diagram" xmlns:a="http://schemas.openxmlformats.org/drawingml/2006/main" uniqueId="urn:microsoft.com/office/officeart/2005/8/quickstyle/simple1#10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4.xml><?xml version="1.0" encoding="utf-8"?>
<dgm:styleDef xmlns:dgm="http://schemas.openxmlformats.org/drawingml/2006/diagram" xmlns:a="http://schemas.openxmlformats.org/drawingml/2006/main" uniqueId="urn:microsoft.com/office/officeart/2005/8/quickstyle/simple1#3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5.xml><?xml version="1.0" encoding="utf-8"?>
<dgm:styleDef xmlns:dgm="http://schemas.openxmlformats.org/drawingml/2006/diagram" xmlns:a="http://schemas.openxmlformats.org/drawingml/2006/main" uniqueId="urn:microsoft.com/office/officeart/2005/8/quickstyle/simple1#4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6.xml><?xml version="1.0" encoding="utf-8"?>
<dgm:styleDef xmlns:dgm="http://schemas.openxmlformats.org/drawingml/2006/diagram" xmlns:a="http://schemas.openxmlformats.org/drawingml/2006/main" uniqueId="urn:microsoft.com/office/officeart/2005/8/quickstyle/simple1#4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7.xml><?xml version="1.0" encoding="utf-8"?>
<dgm:styleDef xmlns:dgm="http://schemas.openxmlformats.org/drawingml/2006/diagram" xmlns:a="http://schemas.openxmlformats.org/drawingml/2006/main" uniqueId="urn:microsoft.com/office/officeart/2005/8/quickstyle/simple1#4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8.xml><?xml version="1.0" encoding="utf-8"?>
<dgm:styleDef xmlns:dgm="http://schemas.openxmlformats.org/drawingml/2006/diagram" xmlns:a="http://schemas.openxmlformats.org/drawingml/2006/main" uniqueId="urn:microsoft.com/office/officeart/2005/8/quickstyle/simple1#4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49.xml><?xml version="1.0" encoding="utf-8"?>
<dgm:styleDef xmlns:dgm="http://schemas.openxmlformats.org/drawingml/2006/diagram" xmlns:a="http://schemas.openxmlformats.org/drawingml/2006/main" uniqueId="urn:microsoft.com/office/officeart/2005/8/quickstyle/simple1#4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0.xml><?xml version="1.0" encoding="utf-8"?>
<dgm:styleDef xmlns:dgm="http://schemas.openxmlformats.org/drawingml/2006/diagram" xmlns:a="http://schemas.openxmlformats.org/drawingml/2006/main" uniqueId="urn:microsoft.com/office/officeart/2005/8/quickstyle/simple1#4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1.xml><?xml version="1.0" encoding="utf-8"?>
<dgm:styleDef xmlns:dgm="http://schemas.openxmlformats.org/drawingml/2006/diagram" xmlns:a="http://schemas.openxmlformats.org/drawingml/2006/main" uniqueId="urn:microsoft.com/office/officeart/2005/8/quickstyle/simple1#4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2.xml><?xml version="1.0" encoding="utf-8"?>
<dgm:styleDef xmlns:dgm="http://schemas.openxmlformats.org/drawingml/2006/diagram" xmlns:a="http://schemas.openxmlformats.org/drawingml/2006/main" uniqueId="urn:microsoft.com/office/officeart/2005/8/quickstyle/simple1#4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3.xml><?xml version="1.0" encoding="utf-8"?>
<dgm:styleDef xmlns:dgm="http://schemas.openxmlformats.org/drawingml/2006/diagram" xmlns:a="http://schemas.openxmlformats.org/drawingml/2006/main" uniqueId="urn:microsoft.com/office/officeart/2005/8/quickstyle/simple1#4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4.xml><?xml version="1.0" encoding="utf-8"?>
<dgm:styleDef xmlns:dgm="http://schemas.openxmlformats.org/drawingml/2006/diagram" xmlns:a="http://schemas.openxmlformats.org/drawingml/2006/main" uniqueId="urn:microsoft.com/office/officeart/2005/8/quickstyle/simple1#5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5.xml><?xml version="1.0" encoding="utf-8"?>
<dgm:styleDef xmlns:dgm="http://schemas.openxmlformats.org/drawingml/2006/diagram" xmlns:a="http://schemas.openxmlformats.org/drawingml/2006/main" uniqueId="urn:microsoft.com/office/officeart/2005/8/quickstyle/simple1#5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6.xml><?xml version="1.0" encoding="utf-8"?>
<dgm:styleDef xmlns:dgm="http://schemas.openxmlformats.org/drawingml/2006/diagram" xmlns:a="http://schemas.openxmlformats.org/drawingml/2006/main" uniqueId="urn:microsoft.com/office/officeart/2005/8/quickstyle/simple1#5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7.xml><?xml version="1.0" encoding="utf-8"?>
<dgm:styleDef xmlns:dgm="http://schemas.openxmlformats.org/drawingml/2006/diagram" xmlns:a="http://schemas.openxmlformats.org/drawingml/2006/main" uniqueId="urn:microsoft.com/office/officeart/2005/8/quickstyle/simple1#5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8.xml><?xml version="1.0" encoding="utf-8"?>
<dgm:styleDef xmlns:dgm="http://schemas.openxmlformats.org/drawingml/2006/diagram" xmlns:a="http://schemas.openxmlformats.org/drawingml/2006/main" uniqueId="urn:microsoft.com/office/officeart/2005/8/quickstyle/simple1#5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59.xml><?xml version="1.0" encoding="utf-8"?>
<dgm:styleDef xmlns:dgm="http://schemas.openxmlformats.org/drawingml/2006/diagram" xmlns:a="http://schemas.openxmlformats.org/drawingml/2006/main" uniqueId="urn:microsoft.com/office/officeart/2005/8/quickstyle/simple1#5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0.xml><?xml version="1.0" encoding="utf-8"?>
<dgm:styleDef xmlns:dgm="http://schemas.openxmlformats.org/drawingml/2006/diagram" xmlns:a="http://schemas.openxmlformats.org/drawingml/2006/main" uniqueId="urn:microsoft.com/office/officeart/2005/8/quickstyle/simple1#5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1.xml><?xml version="1.0" encoding="utf-8"?>
<dgm:styleDef xmlns:dgm="http://schemas.openxmlformats.org/drawingml/2006/diagram" xmlns:a="http://schemas.openxmlformats.org/drawingml/2006/main" uniqueId="urn:microsoft.com/office/officeart/2005/8/quickstyle/simple1#5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2.xml><?xml version="1.0" encoding="utf-8"?>
<dgm:styleDef xmlns:dgm="http://schemas.openxmlformats.org/drawingml/2006/diagram" xmlns:a="http://schemas.openxmlformats.org/drawingml/2006/main" uniqueId="urn:microsoft.com/office/officeart/2005/8/quickstyle/simple1#5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3.xml><?xml version="1.0" encoding="utf-8"?>
<dgm:styleDef xmlns:dgm="http://schemas.openxmlformats.org/drawingml/2006/diagram" xmlns:a="http://schemas.openxmlformats.org/drawingml/2006/main" uniqueId="urn:microsoft.com/office/officeart/2005/8/quickstyle/simple1#5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4.xml><?xml version="1.0" encoding="utf-8"?>
<dgm:styleDef xmlns:dgm="http://schemas.openxmlformats.org/drawingml/2006/diagram" xmlns:a="http://schemas.openxmlformats.org/drawingml/2006/main" uniqueId="urn:microsoft.com/office/officeart/2005/8/quickstyle/simple1#6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5.xml><?xml version="1.0" encoding="utf-8"?>
<dgm:styleDef xmlns:dgm="http://schemas.openxmlformats.org/drawingml/2006/diagram" xmlns:a="http://schemas.openxmlformats.org/drawingml/2006/main" uniqueId="urn:microsoft.com/office/officeart/2005/8/quickstyle/simple1#6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6.xml><?xml version="1.0" encoding="utf-8"?>
<dgm:styleDef xmlns:dgm="http://schemas.openxmlformats.org/drawingml/2006/diagram" xmlns:a="http://schemas.openxmlformats.org/drawingml/2006/main" uniqueId="urn:microsoft.com/office/officeart/2005/8/quickstyle/simple1#6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7.xml><?xml version="1.0" encoding="utf-8"?>
<dgm:styleDef xmlns:dgm="http://schemas.openxmlformats.org/drawingml/2006/diagram" xmlns:a="http://schemas.openxmlformats.org/drawingml/2006/main" uniqueId="urn:microsoft.com/office/officeart/2005/8/quickstyle/simple1#6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8.xml><?xml version="1.0" encoding="utf-8"?>
<dgm:styleDef xmlns:dgm="http://schemas.openxmlformats.org/drawingml/2006/diagram" xmlns:a="http://schemas.openxmlformats.org/drawingml/2006/main" uniqueId="urn:microsoft.com/office/officeart/2005/8/quickstyle/simple1#6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69.xml><?xml version="1.0" encoding="utf-8"?>
<dgm:styleDef xmlns:dgm="http://schemas.openxmlformats.org/drawingml/2006/diagram" xmlns:a="http://schemas.openxmlformats.org/drawingml/2006/main" uniqueId="urn:microsoft.com/office/officeart/2005/8/quickstyle/simple1#6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1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0.xml><?xml version="1.0" encoding="utf-8"?>
<dgm:styleDef xmlns:dgm="http://schemas.openxmlformats.org/drawingml/2006/diagram" xmlns:a="http://schemas.openxmlformats.org/drawingml/2006/main" uniqueId="urn:microsoft.com/office/officeart/2005/8/quickstyle/simple1#6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1.xml><?xml version="1.0" encoding="utf-8"?>
<dgm:styleDef xmlns:dgm="http://schemas.openxmlformats.org/drawingml/2006/diagram" xmlns:a="http://schemas.openxmlformats.org/drawingml/2006/main" uniqueId="urn:microsoft.com/office/officeart/2005/8/quickstyle/simple1#6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2.xml><?xml version="1.0" encoding="utf-8"?>
<dgm:styleDef xmlns:dgm="http://schemas.openxmlformats.org/drawingml/2006/diagram" xmlns:a="http://schemas.openxmlformats.org/drawingml/2006/main" uniqueId="urn:microsoft.com/office/officeart/2005/8/quickstyle/simple1#6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3.xml><?xml version="1.0" encoding="utf-8"?>
<dgm:styleDef xmlns:dgm="http://schemas.openxmlformats.org/drawingml/2006/diagram" xmlns:a="http://schemas.openxmlformats.org/drawingml/2006/main" uniqueId="urn:microsoft.com/office/officeart/2005/8/quickstyle/simple1#6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4.xml><?xml version="1.0" encoding="utf-8"?>
<dgm:styleDef xmlns:dgm="http://schemas.openxmlformats.org/drawingml/2006/diagram" xmlns:a="http://schemas.openxmlformats.org/drawingml/2006/main" uniqueId="urn:microsoft.com/office/officeart/2005/8/quickstyle/simple1#7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5.xml><?xml version="1.0" encoding="utf-8"?>
<dgm:styleDef xmlns:dgm="http://schemas.openxmlformats.org/drawingml/2006/diagram" xmlns:a="http://schemas.openxmlformats.org/drawingml/2006/main" uniqueId="urn:microsoft.com/office/officeart/2005/8/quickstyle/simple1#7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6.xml><?xml version="1.0" encoding="utf-8"?>
<dgm:styleDef xmlns:dgm="http://schemas.openxmlformats.org/drawingml/2006/diagram" xmlns:a="http://schemas.openxmlformats.org/drawingml/2006/main" uniqueId="urn:microsoft.com/office/officeart/2005/8/quickstyle/simple1#7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7.xml><?xml version="1.0" encoding="utf-8"?>
<dgm:styleDef xmlns:dgm="http://schemas.openxmlformats.org/drawingml/2006/diagram" xmlns:a="http://schemas.openxmlformats.org/drawingml/2006/main" uniqueId="urn:microsoft.com/office/officeart/2005/8/quickstyle/simple1#7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8.xml><?xml version="1.0" encoding="utf-8"?>
<dgm:styleDef xmlns:dgm="http://schemas.openxmlformats.org/drawingml/2006/diagram" xmlns:a="http://schemas.openxmlformats.org/drawingml/2006/main" uniqueId="urn:microsoft.com/office/officeart/2005/8/quickstyle/simple1#7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79.xml><?xml version="1.0" encoding="utf-8"?>
<dgm:styleDef xmlns:dgm="http://schemas.openxmlformats.org/drawingml/2006/diagram" xmlns:a="http://schemas.openxmlformats.org/drawingml/2006/main" uniqueId="urn:microsoft.com/office/officeart/2005/8/quickstyle/simple1#7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0.xml><?xml version="1.0" encoding="utf-8"?>
<dgm:styleDef xmlns:dgm="http://schemas.openxmlformats.org/drawingml/2006/diagram" xmlns:a="http://schemas.openxmlformats.org/drawingml/2006/main" uniqueId="urn:microsoft.com/office/officeart/2005/8/quickstyle/simple1#7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1.xml><?xml version="1.0" encoding="utf-8"?>
<dgm:styleDef xmlns:dgm="http://schemas.openxmlformats.org/drawingml/2006/diagram" xmlns:a="http://schemas.openxmlformats.org/drawingml/2006/main" uniqueId="urn:microsoft.com/office/officeart/2005/8/quickstyle/simple1#7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2.xml><?xml version="1.0" encoding="utf-8"?>
<dgm:styleDef xmlns:dgm="http://schemas.openxmlformats.org/drawingml/2006/diagram" xmlns:a="http://schemas.openxmlformats.org/drawingml/2006/main" uniqueId="urn:microsoft.com/office/officeart/2005/8/quickstyle/simple1#7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3.xml><?xml version="1.0" encoding="utf-8"?>
<dgm:styleDef xmlns:dgm="http://schemas.openxmlformats.org/drawingml/2006/diagram" xmlns:a="http://schemas.openxmlformats.org/drawingml/2006/main" uniqueId="urn:microsoft.com/office/officeart/2005/8/quickstyle/simple1#7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4.xml><?xml version="1.0" encoding="utf-8"?>
<dgm:styleDef xmlns:dgm="http://schemas.openxmlformats.org/drawingml/2006/diagram" xmlns:a="http://schemas.openxmlformats.org/drawingml/2006/main" uniqueId="urn:microsoft.com/office/officeart/2005/8/quickstyle/simple1#8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5.xml><?xml version="1.0" encoding="utf-8"?>
<dgm:styleDef xmlns:dgm="http://schemas.openxmlformats.org/drawingml/2006/diagram" xmlns:a="http://schemas.openxmlformats.org/drawingml/2006/main" uniqueId="urn:microsoft.com/office/officeart/2005/8/quickstyle/simple1#8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6.xml><?xml version="1.0" encoding="utf-8"?>
<dgm:styleDef xmlns:dgm="http://schemas.openxmlformats.org/drawingml/2006/diagram" xmlns:a="http://schemas.openxmlformats.org/drawingml/2006/main" uniqueId="urn:microsoft.com/office/officeart/2005/8/quickstyle/simple1#8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7.xml><?xml version="1.0" encoding="utf-8"?>
<dgm:styleDef xmlns:dgm="http://schemas.openxmlformats.org/drawingml/2006/diagram" xmlns:a="http://schemas.openxmlformats.org/drawingml/2006/main" uniqueId="urn:microsoft.com/office/officeart/2005/8/quickstyle/simple1#8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8.xml><?xml version="1.0" encoding="utf-8"?>
<dgm:styleDef xmlns:dgm="http://schemas.openxmlformats.org/drawingml/2006/diagram" xmlns:a="http://schemas.openxmlformats.org/drawingml/2006/main" uniqueId="urn:microsoft.com/office/officeart/2005/8/quickstyle/simple1#8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89.xml><?xml version="1.0" encoding="utf-8"?>
<dgm:styleDef xmlns:dgm="http://schemas.openxmlformats.org/drawingml/2006/diagram" xmlns:a="http://schemas.openxmlformats.org/drawingml/2006/main" uniqueId="urn:microsoft.com/office/officeart/2005/8/quickstyle/simple1#8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1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0.xml><?xml version="1.0" encoding="utf-8"?>
<dgm:styleDef xmlns:dgm="http://schemas.openxmlformats.org/drawingml/2006/diagram" xmlns:a="http://schemas.openxmlformats.org/drawingml/2006/main" uniqueId="urn:microsoft.com/office/officeart/2005/8/quickstyle/simple1#86">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1.xml><?xml version="1.0" encoding="utf-8"?>
<dgm:styleDef xmlns:dgm="http://schemas.openxmlformats.org/drawingml/2006/diagram" xmlns:a="http://schemas.openxmlformats.org/drawingml/2006/main" uniqueId="urn:microsoft.com/office/officeart/2005/8/quickstyle/simple1#87">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2.xml><?xml version="1.0" encoding="utf-8"?>
<dgm:styleDef xmlns:dgm="http://schemas.openxmlformats.org/drawingml/2006/diagram" xmlns:a="http://schemas.openxmlformats.org/drawingml/2006/main" uniqueId="urn:microsoft.com/office/officeart/2005/8/quickstyle/simple1#88">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3.xml><?xml version="1.0" encoding="utf-8"?>
<dgm:styleDef xmlns:dgm="http://schemas.openxmlformats.org/drawingml/2006/diagram" xmlns:a="http://schemas.openxmlformats.org/drawingml/2006/main" uniqueId="urn:microsoft.com/office/officeart/2005/8/quickstyle/simple1#89">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4.xml><?xml version="1.0" encoding="utf-8"?>
<dgm:styleDef xmlns:dgm="http://schemas.openxmlformats.org/drawingml/2006/diagram" xmlns:a="http://schemas.openxmlformats.org/drawingml/2006/main" uniqueId="urn:microsoft.com/office/officeart/2005/8/quickstyle/simple1#90">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5.xml><?xml version="1.0" encoding="utf-8"?>
<dgm:styleDef xmlns:dgm="http://schemas.openxmlformats.org/drawingml/2006/diagram" xmlns:a="http://schemas.openxmlformats.org/drawingml/2006/main" uniqueId="urn:microsoft.com/office/officeart/2005/8/quickstyle/simple1#9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6.xml><?xml version="1.0" encoding="utf-8"?>
<dgm:styleDef xmlns:dgm="http://schemas.openxmlformats.org/drawingml/2006/diagram" xmlns:a="http://schemas.openxmlformats.org/drawingml/2006/main" uniqueId="urn:microsoft.com/office/officeart/2005/8/quickstyle/simple1#92">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7.xml><?xml version="1.0" encoding="utf-8"?>
<dgm:styleDef xmlns:dgm="http://schemas.openxmlformats.org/drawingml/2006/diagram" xmlns:a="http://schemas.openxmlformats.org/drawingml/2006/main" uniqueId="urn:microsoft.com/office/officeart/2005/8/quickstyle/simple1#93">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8.xml><?xml version="1.0" encoding="utf-8"?>
<dgm:styleDef xmlns:dgm="http://schemas.openxmlformats.org/drawingml/2006/diagram" xmlns:a="http://schemas.openxmlformats.org/drawingml/2006/main" uniqueId="urn:microsoft.com/office/officeart/2005/8/quickstyle/simple1#94">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diagrams/quickStyle99.xml><?xml version="1.0" encoding="utf-8"?>
<dgm:styleDef xmlns:dgm="http://schemas.openxmlformats.org/drawingml/2006/diagram" xmlns:a="http://schemas.openxmlformats.org/drawingml/2006/main" uniqueId="urn:microsoft.com/office/officeart/2005/8/quickstyle/simple1#95">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2019/1/5</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394284792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CD7B41C-2517-4BF8-AD08-596BD1D5E37F}" type="datetimeFigureOut">
              <a:rPr lang="zh-CN" altLang="en-US" smtClean="0"/>
              <a:t>2019/1/5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6F6675-9CA1-4822-BCBC-3C14710B21BA}" type="slidenum">
              <a:rPr lang="zh-CN" altLang="en-US" smtClean="0"/>
              <a:t>‹#›</a:t>
            </a:fld>
            <a:endParaRPr lang="zh-CN" altLang="en-US"/>
          </a:p>
        </p:txBody>
      </p:sp>
    </p:spTree>
    <p:extLst>
      <p:ext uri="{BB962C8B-B14F-4D97-AF65-F5344CB8AC3E}">
        <p14:creationId xmlns:p14="http://schemas.microsoft.com/office/powerpoint/2010/main" val="6980449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3" Type="http://schemas.openxmlformats.org/officeDocument/2006/relationships/hyperlink" Target="https://www.baidu.com/s?wd=%E8%84%91%E5%8A%9B%E5%8A%B3%E5%8A%A8&amp;tn=SE_PcZhidaonwhc_ngpagmjz&amp;rsv_dl=gh_pc_zhidao" TargetMode="External"/><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a:t>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美国和苏联。在互相看不顺眼，但是呢，大家都一时间没有打仗相对来说还是比较和平的。 如果一方力量强大了 是非常可怕的！</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32</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资本主义最终会走向灭亡，建立社会主义</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33</a:t>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a:t>
            </a:r>
            <a:r>
              <a:rPr lang="en-US" altLang="zh-CN" dirty="0" smtClean="0"/>
              <a:t>1</a:t>
            </a:r>
            <a:r>
              <a:rPr lang="zh-CN" altLang="en-US" dirty="0" smtClean="0"/>
              <a:t>）其他社会主义国家为我们解题了？没有考虑到一个问题，这个问题要做什么呢，我们中国考虑到了，所以我们中国人发展不错！他们都去照搬照抄，我们必须适合国情和实际，实事求是。</a:t>
            </a:r>
            <a:endParaRPr lang="en-US" altLang="zh-CN" dirty="0" smtClean="0"/>
          </a:p>
          <a:p>
            <a:r>
              <a:rPr lang="zh-CN" altLang="en-US" dirty="0" smtClean="0"/>
              <a:t>（</a:t>
            </a:r>
            <a:r>
              <a:rPr lang="en-US" altLang="zh-CN" dirty="0" smtClean="0"/>
              <a:t>2</a:t>
            </a:r>
            <a:r>
              <a:rPr lang="zh-CN" altLang="en-US" dirty="0" smtClean="0"/>
              <a:t>）我们的毛泽东 邓小平理论</a:t>
            </a:r>
            <a:r>
              <a:rPr lang="zh-CN" altLang="en-US" baseline="0" dirty="0" smtClean="0"/>
              <a:t>  习大大的  等都是不断发展的</a:t>
            </a:r>
            <a:endParaRPr lang="en-US" altLang="zh-CN" baseline="0" dirty="0" smtClean="0"/>
          </a:p>
          <a:p>
            <a:r>
              <a:rPr lang="zh-CN" altLang="en-US" baseline="0" dirty="0" smtClean="0"/>
              <a:t>（</a:t>
            </a:r>
            <a:r>
              <a:rPr lang="en-US" altLang="zh-CN" baseline="0" dirty="0" smtClean="0"/>
              <a:t>3</a:t>
            </a:r>
            <a:r>
              <a:rPr lang="zh-CN" altLang="en-US" baseline="0" dirty="0" smtClean="0"/>
              <a:t>）计划也好 市场也好都是经济发展的手段   我们将计划和市场相结合</a:t>
            </a:r>
            <a:endParaRPr lang="en-US" altLang="zh-CN" baseline="0" dirty="0" smtClean="0"/>
          </a:p>
          <a:p>
            <a:r>
              <a:rPr lang="zh-CN" altLang="en-US" baseline="0" dirty="0" smtClean="0"/>
              <a:t>（</a:t>
            </a:r>
            <a:r>
              <a:rPr lang="en-US" altLang="zh-CN" baseline="0" dirty="0" smtClean="0"/>
              <a:t>4</a:t>
            </a:r>
            <a:r>
              <a:rPr lang="zh-CN" altLang="en-US" baseline="0" dirty="0" smtClean="0"/>
              <a:t>）当时中 国的文革         归纳起来就是事实求是</a:t>
            </a:r>
            <a:r>
              <a:rPr lang="en-US" altLang="zh-CN" baseline="0" dirty="0" smtClean="0"/>
              <a:t>~   </a:t>
            </a:r>
            <a:r>
              <a:rPr lang="zh-CN" altLang="en-US" baseline="0" dirty="0" smtClean="0"/>
              <a:t>咋们中国做到了</a:t>
            </a:r>
            <a:r>
              <a:rPr lang="en-US" altLang="zh-CN" baseline="0" dirty="0" smtClean="0"/>
              <a:t>~</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34</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1956</a:t>
            </a:r>
            <a:r>
              <a:rPr kumimoji="1" lang="zh-CN" altLang="en-US" dirty="0" smtClean="0"/>
              <a:t>年毛泽东发表的</a:t>
            </a:r>
            <a:r>
              <a:rPr kumimoji="1" lang="en-US" altLang="zh-CN" dirty="0" smtClean="0"/>
              <a:t>《</a:t>
            </a:r>
            <a:r>
              <a:rPr kumimoji="1" lang="zh-CN" altLang="en-US" dirty="0" smtClean="0"/>
              <a:t>论十大关系</a:t>
            </a:r>
            <a:r>
              <a:rPr kumimoji="1" lang="en-US" altLang="zh-CN" dirty="0" smtClean="0"/>
              <a:t>》  </a:t>
            </a:r>
            <a:r>
              <a:rPr kumimoji="1" lang="zh-CN" altLang="en-US" dirty="0" smtClean="0"/>
              <a:t>告诉我们要走一条符合中国国情的社会主义道路    毛爷爷在晚间出现了 问题！   </a:t>
            </a:r>
            <a:endParaRPr kumimoji="1" lang="en-US" altLang="zh-CN" dirty="0" smtClean="0"/>
          </a:p>
          <a:p>
            <a:pPr marL="0" marR="0" indent="0" algn="l" defTabSz="914400" rtl="0" eaLnBrk="1" fontAlgn="auto" latinLnBrk="0" hangingPunct="1">
              <a:lnSpc>
                <a:spcPct val="100000"/>
              </a:lnSpc>
              <a:spcBef>
                <a:spcPts val="0"/>
              </a:spcBef>
              <a:spcAft>
                <a:spcPts val="0"/>
              </a:spcAft>
              <a:buClrTx/>
              <a:buSzTx/>
              <a:buFontTx/>
              <a:buNone/>
              <a:defRPr/>
            </a:pPr>
            <a:r>
              <a:rPr kumimoji="1" lang="en-US" altLang="zh-CN" dirty="0" smtClean="0"/>
              <a:t>1978</a:t>
            </a:r>
            <a:r>
              <a:rPr kumimoji="1" lang="zh-CN" altLang="en-US" dirty="0" smtClean="0"/>
              <a:t>年  就拨乱反正  进行改革开放</a:t>
            </a:r>
            <a:r>
              <a:rPr kumimoji="1" lang="en-US" altLang="zh-CN" dirty="0" smtClean="0"/>
              <a:t>~     </a:t>
            </a:r>
            <a:r>
              <a:rPr kumimoji="1" lang="zh-CN" altLang="en-US" dirty="0" smtClean="0"/>
              <a:t>到后面又确立了社会主义市场经济体制</a:t>
            </a:r>
            <a:r>
              <a:rPr kumimoji="1" lang="en-US" altLang="zh-CN" dirty="0" smtClean="0"/>
              <a:t>~</a:t>
            </a:r>
            <a:r>
              <a:rPr kumimoji="1" lang="zh-CN" altLang="en-US" sz="1200" dirty="0" smtClean="0">
                <a:latin typeface="微软雅黑" panose="020B0503020204020204" charset="-122"/>
                <a:ea typeface="微软雅黑" panose="020B0503020204020204" charset="-122"/>
                <a:cs typeface="微软雅黑" panose="020B0503020204020204" charset="-122"/>
              </a:rPr>
              <a:t>焕发出强大的生机活力</a:t>
            </a:r>
            <a:endParaRPr kumimoji="1" lang="en-US" altLang="zh-CN" sz="1200" dirty="0" smtClean="0">
              <a:latin typeface="微软雅黑" panose="020B0503020204020204" charset="-122"/>
              <a:ea typeface="微软雅黑" panose="020B0503020204020204" charset="-122"/>
              <a:cs typeface="微软雅黑" panose="020B0503020204020204" charset="-122"/>
            </a:endParaRPr>
          </a:p>
          <a:p>
            <a:r>
              <a:rPr kumimoji="1" lang="en-US" altLang="zh-CN" dirty="0" smtClean="0"/>
              <a:t/>
            </a:r>
            <a:br>
              <a:rPr kumimoji="1" lang="en-US" altLang="zh-CN" dirty="0" smtClean="0"/>
            </a:b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35</a:t>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dirty="0" smtClean="0">
                <a:latin typeface="微软雅黑" panose="020B0503020204020204" charset="-122"/>
                <a:ea typeface="微软雅黑" panose="020B0503020204020204" charset="-122"/>
                <a:cs typeface="微软雅黑" panose="020B0503020204020204" charset="-122"/>
              </a:rPr>
              <a:t>十八大（</a:t>
            </a:r>
            <a:r>
              <a:rPr kumimoji="1" lang="en-US" altLang="zh-CN" sz="1200" dirty="0" smtClean="0">
                <a:latin typeface="微软雅黑" panose="020B0503020204020204" charset="-122"/>
                <a:ea typeface="微软雅黑" panose="020B0503020204020204" charset="-122"/>
                <a:cs typeface="微软雅黑" panose="020B0503020204020204" charset="-122"/>
              </a:rPr>
              <a:t>2012</a:t>
            </a:r>
            <a:r>
              <a:rPr kumimoji="1" lang="zh-CN" altLang="en-US" sz="1200" dirty="0" smtClean="0">
                <a:latin typeface="微软雅黑" panose="020B0503020204020204" charset="-122"/>
                <a:ea typeface="微软雅黑" panose="020B0503020204020204" charset="-122"/>
                <a:cs typeface="微软雅黑" panose="020B0503020204020204" charset="-122"/>
              </a:rPr>
              <a:t>年）     </a:t>
            </a:r>
            <a:r>
              <a:rPr kumimoji="0" lang="zh-CN" altLang="en-US" sz="1200" dirty="0" smtClean="0">
                <a:latin typeface="+mn-lt"/>
                <a:ea typeface="+mn-ea"/>
                <a:cs typeface="+mn-cs"/>
              </a:rPr>
              <a:t>大家</a:t>
            </a:r>
            <a:r>
              <a:rPr lang="zh-CN" altLang="en-US" dirty="0" smtClean="0"/>
              <a:t>老说没有钱比我们要去建设的一个什么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全面建成小康社会，在</a:t>
            </a:r>
            <a:r>
              <a:rPr lang="en-US" altLang="zh-CN" dirty="0" smtClean="0"/>
              <a:t>2020</a:t>
            </a:r>
            <a:r>
              <a:rPr lang="zh-CN" altLang="en-US" dirty="0" smtClean="0"/>
              <a:t>年。我们要消灭贫困人口了。然后我们要去全面深化改革。全面依法治党治国啊</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从严治党</a:t>
            </a: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36</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dirty="0" smtClean="0">
                <a:latin typeface="微软雅黑" panose="020B0503020204020204" charset="-122"/>
                <a:ea typeface="微软雅黑" panose="020B0503020204020204" charset="-122"/>
                <a:cs typeface="微软雅黑" panose="020B0503020204020204" charset="-122"/>
              </a:rPr>
              <a:t>十八大（</a:t>
            </a:r>
            <a:r>
              <a:rPr kumimoji="1" lang="en-US" altLang="zh-CN" sz="1200" dirty="0" smtClean="0">
                <a:latin typeface="微软雅黑" panose="020B0503020204020204" charset="-122"/>
                <a:ea typeface="微软雅黑" panose="020B0503020204020204" charset="-122"/>
                <a:cs typeface="微软雅黑" panose="020B0503020204020204" charset="-122"/>
              </a:rPr>
              <a:t>2012</a:t>
            </a:r>
            <a:r>
              <a:rPr kumimoji="1" lang="zh-CN" altLang="en-US" sz="1200" dirty="0" smtClean="0">
                <a:latin typeface="微软雅黑" panose="020B0503020204020204" charset="-122"/>
                <a:ea typeface="微软雅黑" panose="020B0503020204020204" charset="-122"/>
                <a:cs typeface="微软雅黑" panose="020B0503020204020204" charset="-122"/>
              </a:rPr>
              <a:t>年）     </a:t>
            </a:r>
            <a:r>
              <a:rPr kumimoji="0" lang="zh-CN" altLang="en-US" sz="1200" dirty="0" smtClean="0">
                <a:latin typeface="+mn-lt"/>
                <a:ea typeface="+mn-ea"/>
                <a:cs typeface="+mn-cs"/>
              </a:rPr>
              <a:t>大家</a:t>
            </a:r>
            <a:r>
              <a:rPr lang="zh-CN" altLang="en-US" dirty="0" smtClean="0"/>
              <a:t>老说没有钱比我们要去建设的一个什么    </a:t>
            </a:r>
            <a:endParaRPr lang="en-US" altLang="zh-CN" dirty="0" smtClean="0"/>
          </a:p>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全面建成小康社会，在</a:t>
            </a:r>
            <a:r>
              <a:rPr lang="en-US" altLang="zh-CN" dirty="0" smtClean="0"/>
              <a:t>2020</a:t>
            </a:r>
            <a:r>
              <a:rPr lang="zh-CN" altLang="en-US" dirty="0" smtClean="0"/>
              <a:t>年。我们要消灭贫困人口了。然后我们要去全面深化改革。全面依法治党治国啊</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从严治党</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37</a:t>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kumimoji="1" lang="zh-CN" altLang="en-US" sz="1200" dirty="0" smtClean="0">
                <a:latin typeface="微软雅黑" panose="020B0503020204020204" charset="-122"/>
                <a:ea typeface="微软雅黑" panose="020B0503020204020204" charset="-122"/>
                <a:cs typeface="微软雅黑" panose="020B0503020204020204" charset="-122"/>
              </a:rPr>
              <a:t>十九大  （</a:t>
            </a:r>
            <a:r>
              <a:rPr kumimoji="1" lang="en-US" altLang="zh-CN" sz="1200" dirty="0" smtClean="0">
                <a:latin typeface="微软雅黑" panose="020B0503020204020204" charset="-122"/>
                <a:ea typeface="微软雅黑" panose="020B0503020204020204" charset="-122"/>
                <a:cs typeface="微软雅黑" panose="020B0503020204020204" charset="-122"/>
              </a:rPr>
              <a:t>2017</a:t>
            </a:r>
            <a:r>
              <a:rPr kumimoji="1" lang="zh-CN" altLang="en-US" sz="1200" dirty="0" smtClean="0">
                <a:latin typeface="微软雅黑" panose="020B0503020204020204" charset="-122"/>
                <a:ea typeface="微软雅黑" panose="020B0503020204020204" charset="-122"/>
                <a:cs typeface="微软雅黑" panose="020B0503020204020204" charset="-122"/>
              </a:rPr>
              <a:t>年）</a:t>
            </a:r>
            <a:r>
              <a:rPr kumimoji="1" lang="zh-CN" altLang="en-US" sz="1200" dirty="0" smtClean="0">
                <a:solidFill>
                  <a:srgbClr val="C00000"/>
                </a:solidFill>
                <a:latin typeface="微软雅黑" panose="020B0503020204020204" charset="-122"/>
                <a:ea typeface="微软雅黑" panose="020B0503020204020204" charset="-122"/>
                <a:cs typeface="微软雅黑" panose="020B0503020204020204" charset="-122"/>
              </a:rPr>
              <a:t>习近平新时代中国特色社会主义思想 写入了党章 ，</a:t>
            </a:r>
            <a:endParaRPr kumimoji="1" lang="en-US" altLang="zh-CN" sz="1200" dirty="0" smtClean="0">
              <a:solidFill>
                <a:srgbClr val="C00000"/>
              </a:solidFill>
              <a:latin typeface="微软雅黑" panose="020B0503020204020204" charset="-122"/>
              <a:ea typeface="微软雅黑" panose="020B0503020204020204" charset="-122"/>
              <a:cs typeface="微软雅黑" panose="020B0503020204020204" charset="-122"/>
            </a:endParaRP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中国是什么性质的国家</a:t>
            </a:r>
            <a:r>
              <a:rPr lang="en-US" altLang="zh-CN" dirty="0" smtClean="0"/>
              <a:t>~  </a:t>
            </a:r>
            <a:r>
              <a:rPr lang="zh-CN" altLang="en-US" dirty="0" smtClean="0"/>
              <a:t>第一个明确：</a:t>
            </a:r>
            <a:r>
              <a:rPr lang="zh-CN" altLang="en-US" sz="1200" b="1" dirty="0" smtClean="0">
                <a:solidFill>
                  <a:srgbClr val="C00000"/>
                </a:solidFill>
                <a:latin typeface="等线" panose="02010600030101010101" pitchFamily="2" charset="-122"/>
                <a:ea typeface="等线" panose="02010600030101010101" pitchFamily="2" charset="-122"/>
              </a:rPr>
              <a:t>坚持和发展中国特色社会主义</a:t>
            </a: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40</a:t>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在这个过程中 离不开谁的领导 </a:t>
            </a:r>
            <a:r>
              <a:rPr lang="en-US" altLang="zh-CN" dirty="0" smtClean="0"/>
              <a:t>~</a:t>
            </a:r>
            <a:r>
              <a:rPr lang="zh-CN" altLang="en-US" sz="1200" b="1" dirty="0" smtClean="0">
                <a:solidFill>
                  <a:srgbClr val="C00000"/>
                </a:solidFill>
                <a:latin typeface="等线" panose="02010600030101010101" pitchFamily="2" charset="-122"/>
                <a:ea typeface="等线" panose="02010600030101010101" pitchFamily="2" charset="-122"/>
              </a:rPr>
              <a:t>党的领导</a:t>
            </a: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41</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smtClean="0">
                <a:solidFill>
                  <a:srgbClr val="C00000"/>
                </a:solidFill>
                <a:latin typeface="等线" panose="02010600030101010101" pitchFamily="2" charset="-122"/>
                <a:ea typeface="等线" panose="02010600030101010101" pitchFamily="2" charset="-122"/>
              </a:rPr>
              <a:t>党的领导我们进行建设中国特色社会主义 ，接下来得分析下我们目前的基本矛盾！</a:t>
            </a: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sz="1200" b="1" dirty="0" smtClean="0">
              <a:solidFill>
                <a:srgbClr val="C00000"/>
              </a:solidFill>
              <a:latin typeface="等线" panose="02010600030101010101" pitchFamily="2" charset="-122"/>
              <a:ea typeface="等线" panose="02010600030101010101" pitchFamily="2" charset="-122"/>
            </a:endParaRP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42</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空想社会主义发展到了顶峰</a:t>
            </a:r>
            <a:r>
              <a:rPr lang="en-US" altLang="zh-CN" dirty="0" smtClean="0"/>
              <a:t>~   </a:t>
            </a:r>
            <a:r>
              <a:rPr lang="zh-CN" altLang="en-US" dirty="0" smtClean="0"/>
              <a:t>出现了三大帅哥</a:t>
            </a:r>
            <a:r>
              <a:rPr lang="en-US" altLang="zh-CN" dirty="0" smtClean="0"/>
              <a:t>~                </a:t>
            </a:r>
            <a:r>
              <a:rPr lang="zh-CN" altLang="en-US" dirty="0" smtClean="0"/>
              <a:t>有了理论得实践</a:t>
            </a:r>
            <a:r>
              <a:rPr lang="en-US" altLang="zh-CN" dirty="0" smtClean="0"/>
              <a:t>~</a:t>
            </a:r>
            <a:r>
              <a:rPr lang="en-US" altLang="zh-CN" baseline="0" dirty="0" smtClean="0"/>
              <a:t> </a:t>
            </a:r>
            <a:r>
              <a:rPr lang="zh-CN" altLang="en-US" baseline="0" dirty="0" smtClean="0"/>
              <a:t>谁实践了？无产阶级革命！</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a:t>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r>
              <a:rPr lang="zh-CN" altLang="en-US" dirty="0" smtClean="0"/>
              <a:t>具体怎么做！</a:t>
            </a:r>
            <a:r>
              <a:rPr lang="zh-CN" altLang="en-US" sz="1200" b="1" dirty="0" smtClean="0">
                <a:latin typeface="等线" panose="02010600030101010101" pitchFamily="2" charset="-122"/>
                <a:ea typeface="等线" panose="02010600030101010101" pitchFamily="2" charset="-122"/>
              </a:rPr>
              <a:t>总布局：</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经济</a:t>
            </a:r>
            <a:r>
              <a:rPr kumimoji="1" lang="zh-CN" altLang="en-US" sz="1200" dirty="0" smtClean="0">
                <a:latin typeface="微软雅黑" panose="020B0503020204020204" charset="-122"/>
                <a:ea typeface="微软雅黑" panose="020B0503020204020204" charset="-122"/>
                <a:cs typeface="微软雅黑" panose="020B0503020204020204" charset="-122"/>
              </a:rPr>
              <a:t>建设、</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政治</a:t>
            </a:r>
            <a:r>
              <a:rPr kumimoji="1" lang="zh-CN" altLang="en-US" sz="1200" dirty="0" smtClean="0">
                <a:latin typeface="微软雅黑" panose="020B0503020204020204" charset="-122"/>
                <a:ea typeface="微软雅黑" panose="020B0503020204020204" charset="-122"/>
                <a:cs typeface="微软雅黑" panose="020B0503020204020204" charset="-122"/>
              </a:rPr>
              <a:t>建设、</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文化</a:t>
            </a:r>
            <a:r>
              <a:rPr kumimoji="1" lang="zh-CN" altLang="en-US" sz="1200" dirty="0" smtClean="0">
                <a:latin typeface="微软雅黑" panose="020B0503020204020204" charset="-122"/>
                <a:ea typeface="微软雅黑" panose="020B0503020204020204" charset="-122"/>
                <a:cs typeface="微软雅黑" panose="020B0503020204020204" charset="-122"/>
              </a:rPr>
              <a:t>建设、</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社会</a:t>
            </a:r>
            <a:r>
              <a:rPr kumimoji="1" lang="zh-CN" altLang="en-US" sz="1200" dirty="0" smtClean="0">
                <a:latin typeface="微软雅黑" panose="020B0503020204020204" charset="-122"/>
                <a:ea typeface="微软雅黑" panose="020B0503020204020204" charset="-122"/>
                <a:cs typeface="微软雅黑" panose="020B0503020204020204" charset="-122"/>
              </a:rPr>
              <a:t>建设和</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生态文明</a:t>
            </a:r>
            <a:r>
              <a:rPr kumimoji="1" lang="zh-CN" altLang="en-US" sz="1200" dirty="0" smtClean="0">
                <a:latin typeface="微软雅黑" panose="020B0503020204020204" charset="-122"/>
                <a:ea typeface="微软雅黑" panose="020B0503020204020204" charset="-122"/>
                <a:cs typeface="微软雅黑" panose="020B0503020204020204" charset="-122"/>
              </a:rPr>
              <a:t>建设</a:t>
            </a:r>
            <a:endParaRPr kumimoji="1" lang="en-US" altLang="zh-CN" sz="1200" dirty="0" smtClean="0">
              <a:latin typeface="微软雅黑" panose="020B0503020204020204" charset="-122"/>
              <a:ea typeface="微软雅黑" panose="020B0503020204020204" charset="-122"/>
              <a:cs typeface="微软雅黑" panose="020B0503020204020204" charset="-122"/>
            </a:endParaRPr>
          </a:p>
          <a:p>
            <a:pPr marL="0" marR="0" lvl="0" indent="0" algn="l" defTabSz="914400" rtl="0" eaLnBrk="1" fontAlgn="auto" latinLnBrk="0" hangingPunct="1">
              <a:lnSpc>
                <a:spcPct val="100000"/>
              </a:lnSpc>
              <a:spcBef>
                <a:spcPts val="0"/>
              </a:spcBef>
              <a:spcAft>
                <a:spcPts val="0"/>
              </a:spcAft>
              <a:buClrTx/>
              <a:buSzTx/>
              <a:buFontTx/>
              <a:buNone/>
              <a:defRPr/>
            </a:pPr>
            <a:r>
              <a:rPr lang="zh-CN" altLang="en-US" sz="1200" b="1" dirty="0" smtClean="0">
                <a:latin typeface="等线" panose="02010600030101010101" pitchFamily="2" charset="-122"/>
                <a:ea typeface="等线" panose="02010600030101010101" pitchFamily="2" charset="-122"/>
              </a:rPr>
              <a:t>战略布局：</a:t>
            </a:r>
            <a:r>
              <a:rPr kumimoji="1" lang="zh-CN" altLang="en-US" sz="1200" dirty="0" smtClean="0">
                <a:latin typeface="微软雅黑" panose="020B0503020204020204" charset="-122"/>
                <a:ea typeface="微软雅黑" panose="020B0503020204020204" charset="-122"/>
                <a:cs typeface="微软雅黑" panose="020B0503020204020204" charset="-122"/>
              </a:rPr>
              <a:t>全面建成</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小康社会</a:t>
            </a:r>
            <a:r>
              <a:rPr kumimoji="1" lang="zh-CN" altLang="en-US" sz="1200" dirty="0" smtClean="0">
                <a:latin typeface="微软雅黑" panose="020B0503020204020204" charset="-122"/>
                <a:ea typeface="微软雅黑" panose="020B0503020204020204" charset="-122"/>
                <a:cs typeface="微软雅黑" panose="020B0503020204020204" charset="-122"/>
              </a:rPr>
              <a:t>、全面</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深化改革</a:t>
            </a:r>
            <a:r>
              <a:rPr kumimoji="1" lang="zh-CN" altLang="en-US" sz="1200" dirty="0" smtClean="0">
                <a:latin typeface="微软雅黑" panose="020B0503020204020204" charset="-122"/>
                <a:ea typeface="微软雅黑" panose="020B0503020204020204" charset="-122"/>
                <a:cs typeface="微软雅黑" panose="020B0503020204020204" charset="-122"/>
              </a:rPr>
              <a:t>、全面</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依法治国</a:t>
            </a:r>
            <a:r>
              <a:rPr kumimoji="1" lang="zh-CN" altLang="en-US" sz="1200" dirty="0" smtClean="0">
                <a:latin typeface="微软雅黑" panose="020B0503020204020204" charset="-122"/>
                <a:ea typeface="微软雅黑" panose="020B0503020204020204" charset="-122"/>
                <a:cs typeface="微软雅黑" panose="020B0503020204020204" charset="-122"/>
              </a:rPr>
              <a:t>、全面</a:t>
            </a:r>
            <a:r>
              <a:rPr kumimoji="1" lang="zh-CN" altLang="en-US" sz="1200" dirty="0" smtClean="0">
                <a:solidFill>
                  <a:srgbClr val="FF0000"/>
                </a:solidFill>
                <a:latin typeface="微软雅黑" panose="020B0503020204020204" charset="-122"/>
                <a:ea typeface="微软雅黑" panose="020B0503020204020204" charset="-122"/>
                <a:cs typeface="微软雅黑" panose="020B0503020204020204" charset="-122"/>
              </a:rPr>
              <a:t>从严治党</a:t>
            </a:r>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smtClean="0"/>
          </a:p>
          <a:p>
            <a:pPr marL="0" marR="0" lvl="0" indent="0" algn="l" defTabSz="914400" rtl="0" eaLnBrk="1" fontAlgn="auto" latinLnBrk="0" hangingPunct="1">
              <a:lnSpc>
                <a:spcPct val="100000"/>
              </a:lnSpc>
              <a:spcBef>
                <a:spcPts val="0"/>
              </a:spcBef>
              <a:spcAft>
                <a:spcPts val="0"/>
              </a:spcAft>
              <a:buClrTx/>
              <a:buSzTx/>
              <a:buFontTx/>
              <a:buNone/>
              <a:defRPr/>
            </a:pP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43</a:t>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44</a:t>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看到改革  ： 在第三章讲过   </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45</a:t>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和别人搞好关系</a:t>
            </a:r>
            <a:r>
              <a:rPr lang="en-US" altLang="zh-CN" dirty="0" smtClean="0"/>
              <a:t>~</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48</a:t>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写入宪法后  各种场合容易出选择题</a:t>
            </a:r>
            <a:r>
              <a:rPr lang="en-US" altLang="zh-CN" dirty="0" smtClean="0"/>
              <a:t>~     </a:t>
            </a:r>
            <a:r>
              <a:rPr lang="zh-CN" altLang="en-US" dirty="0" smtClean="0"/>
              <a:t>（这些都是我们的目标蓝图  具体得怎么做呢</a:t>
            </a:r>
            <a:r>
              <a:rPr lang="en-US" altLang="zh-CN" dirty="0" smtClean="0"/>
              <a:t>?</a:t>
            </a:r>
            <a:r>
              <a:rPr lang="zh-CN" altLang="en-US" dirty="0" smtClean="0"/>
              <a:t>）</a:t>
            </a:r>
            <a:endParaRPr lang="en-US" altLang="zh-CN" dirty="0" smtClean="0"/>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53</a:t>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BB5E2B2-38C4-450F-A0D1-E09A593758F9}" type="slidenum">
              <a:rPr lang="zh-CN" altLang="en-US" smtClean="0"/>
              <a:t>54</a:t>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BB5E2B2-38C4-450F-A0D1-E09A593758F9}" type="slidenum">
              <a:rPr lang="zh-CN" altLang="en-US" smtClean="0"/>
              <a:t>55</a:t>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BB5E2B2-38C4-450F-A0D1-E09A593758F9}" type="slidenum">
              <a:rPr lang="zh-CN" altLang="en-US" smtClean="0"/>
              <a:t>56</a:t>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BB5E2B2-38C4-450F-A0D1-E09A593758F9}" type="slidenum">
              <a:rPr lang="zh-CN" altLang="en-US" smtClean="0"/>
              <a:t>57</a:t>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5BB5E2B2-38C4-450F-A0D1-E09A593758F9}" type="slidenum">
              <a:rPr lang="zh-CN" altLang="en-US" smtClean="0"/>
              <a:t>58</a:t>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讲解填空，金字塔，无产阶级底层</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7</a:t>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什么会灭亡</a:t>
            </a:r>
            <a:r>
              <a:rPr lang="zh-CN" altLang="en-US" baseline="0" dirty="0" smtClean="0"/>
              <a:t>  什么会建成呢？</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65</a:t>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什么会灭亡</a:t>
            </a:r>
            <a:r>
              <a:rPr lang="zh-CN" altLang="en-US" baseline="0" dirty="0" smtClean="0"/>
              <a:t>  什么会建成呢？</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66</a:t>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资本主义向社会主义过渡 离不开谁呢？</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67</a:t>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资本主义向社会主义过渡 离不开谁呢？</a:t>
            </a:r>
            <a:r>
              <a:rPr kumimoji="1" lang="zh-CN" altLang="en-US" sz="1200" u="sng" dirty="0" smtClean="0">
                <a:latin typeface="等线" panose="02010600030101010101" pitchFamily="2" charset="-122"/>
                <a:ea typeface="等线" panose="02010600030101010101" pitchFamily="2" charset="-122"/>
              </a:rPr>
              <a:t>无产阶级政党</a:t>
            </a:r>
            <a:r>
              <a:rPr kumimoji="1" lang="en-US" altLang="zh-CN" sz="1200" u="sng" dirty="0" smtClean="0">
                <a:latin typeface="等线" panose="02010600030101010101" pitchFamily="2" charset="-122"/>
                <a:ea typeface="等线" panose="02010600030101010101" pitchFamily="2" charset="-122"/>
              </a:rPr>
              <a:t>/</a:t>
            </a:r>
            <a:r>
              <a:rPr kumimoji="1" lang="zh-CN" altLang="en-US" sz="1200" u="sng" dirty="0" smtClean="0">
                <a:latin typeface="等线" panose="02010600030101010101" pitchFamily="2" charset="-122"/>
                <a:ea typeface="等线" panose="02010600030101010101" pitchFamily="2" charset="-122"/>
              </a:rPr>
              <a:t>无产阶级</a:t>
            </a:r>
            <a:r>
              <a:rPr kumimoji="1" lang="en-US" altLang="zh-CN" sz="1200" u="sng" dirty="0" smtClean="0">
                <a:latin typeface="等线" panose="02010600030101010101" pitchFamily="2" charset="-122"/>
                <a:ea typeface="等线" panose="02010600030101010101" pitchFamily="2" charset="-122"/>
              </a:rPr>
              <a:t>/</a:t>
            </a:r>
            <a:r>
              <a:rPr kumimoji="1" lang="zh-CN" altLang="en-US" sz="1200" u="sng" dirty="0" smtClean="0">
                <a:latin typeface="等线" panose="02010600030101010101" pitchFamily="2" charset="-122"/>
                <a:ea typeface="等线" panose="02010600030101010101" pitchFamily="2" charset="-122"/>
              </a:rPr>
              <a:t>无产阶级革命</a:t>
            </a:r>
            <a:endParaRPr lang="zh-CN" altLang="en-US" sz="1200" u="sng" dirty="0" smtClean="0"/>
          </a:p>
          <a:p>
            <a:pPr marL="0" marR="0" indent="0" algn="l" defTabSz="914400" rtl="0" eaLnBrk="1" fontAlgn="auto" latinLnBrk="0" hangingPunct="1">
              <a:lnSpc>
                <a:spcPct val="100000"/>
              </a:lnSpc>
              <a:spcBef>
                <a:spcPts val="0"/>
              </a:spcBef>
              <a:spcAft>
                <a:spcPts val="0"/>
              </a:spcAft>
              <a:buClrTx/>
              <a:buSzTx/>
              <a:buFontTx/>
              <a:buNone/>
              <a:defRPr/>
            </a:pP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68</a:t>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怎么从</a:t>
            </a:r>
            <a:r>
              <a:rPr kumimoji="1" lang="zh-CN" altLang="en-US" sz="1200" u="sng" dirty="0" smtClean="0">
                <a:ea typeface="等线" panose="02010600030101010101" pitchFamily="2" charset="-122"/>
              </a:rPr>
              <a:t>资本主义过渡到社会主义呢？</a:t>
            </a:r>
            <a:r>
              <a:rPr kumimoji="1" lang="zh-CN" altLang="en-US" sz="1200" dirty="0" smtClean="0">
                <a:latin typeface="等线" panose="02010600030101010101" pitchFamily="2" charset="-122"/>
                <a:ea typeface="等线" panose="02010600030101010101" pitchFamily="2" charset="-122"/>
              </a:rPr>
              <a:t>解放、发展生产力、消灭剥削和分化，共同富裕进共产。</a:t>
            </a:r>
          </a:p>
          <a:p>
            <a:pPr marL="0" marR="0" indent="0" algn="l" defTabSz="914400" rtl="0" eaLnBrk="1" fontAlgn="auto" latinLnBrk="0" hangingPunct="1">
              <a:lnSpc>
                <a:spcPct val="100000"/>
              </a:lnSpc>
              <a:spcBef>
                <a:spcPts val="0"/>
              </a:spcBef>
              <a:spcAft>
                <a:spcPts val="0"/>
              </a:spcAft>
              <a:buClrTx/>
              <a:buSzTx/>
              <a:buFontTx/>
              <a:buNone/>
              <a:defRPr/>
            </a:pPr>
            <a:endParaRPr lang="zh-CN" altLang="en-US" sz="1200" u="sng" dirty="0" smtClean="0"/>
          </a:p>
        </p:txBody>
      </p:sp>
      <p:sp>
        <p:nvSpPr>
          <p:cNvPr id="4" name="灯片编号占位符 3"/>
          <p:cNvSpPr>
            <a:spLocks noGrp="1"/>
          </p:cNvSpPr>
          <p:nvPr>
            <p:ph type="sldNum" sz="quarter" idx="10"/>
          </p:nvPr>
        </p:nvSpPr>
        <p:spPr/>
        <p:txBody>
          <a:bodyPr/>
          <a:lstStyle/>
          <a:p>
            <a:fld id="{376F6675-9CA1-4822-BCBC-3C14710B21BA}" type="slidenum">
              <a:rPr lang="zh-CN" altLang="en-US" smtClean="0"/>
              <a:t>69</a:t>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70</a:t>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77</a:t>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78</a:t>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79</a:t>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80</a:t>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金字塔图，人数多，</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8</a:t>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旧式分工：</a:t>
            </a:r>
            <a:r>
              <a:rPr lang="zh-CN" altLang="en-US" sz="1200" b="0" i="0" u="none" strike="noStrike" kern="1200" dirty="0" smtClean="0">
                <a:solidFill>
                  <a:schemeClr val="tx1"/>
                </a:solidFill>
                <a:effectLst/>
                <a:latin typeface="+mn-lt"/>
                <a:ea typeface="+mn-ea"/>
                <a:cs typeface="+mn-cs"/>
              </a:rPr>
              <a:t>城乡、工农、</a:t>
            </a:r>
            <a:r>
              <a:rPr lang="zh-CN" altLang="en-US" sz="1200" b="0" i="0" u="none" strike="noStrike" kern="1200" dirty="0" smtClean="0">
                <a:solidFill>
                  <a:schemeClr val="tx1"/>
                </a:solidFill>
                <a:effectLst/>
                <a:latin typeface="+mn-lt"/>
                <a:ea typeface="+mn-ea"/>
                <a:cs typeface="+mn-cs"/>
                <a:hlinkClick r:id="rId3"/>
              </a:rPr>
              <a:t>脑力劳动</a:t>
            </a:r>
            <a:r>
              <a:rPr lang="zh-CN" altLang="en-US" sz="1200" b="0" i="0" u="none" strike="noStrike" kern="1200" dirty="0" smtClean="0">
                <a:solidFill>
                  <a:schemeClr val="tx1"/>
                </a:solidFill>
                <a:effectLst/>
                <a:latin typeface="+mn-lt"/>
                <a:ea typeface="+mn-ea"/>
                <a:cs typeface="+mn-cs"/>
              </a:rPr>
              <a:t>与体力劳动的对立</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111</a:t>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中国的新民主主义革命</a:t>
            </a:r>
            <a:r>
              <a:rPr kumimoji="1" lang="en-US" altLang="zh-CN" dirty="0" smtClean="0"/>
              <a:t>~</a:t>
            </a:r>
            <a:endParaRPr kumimoji="1" lang="zh-CN" altLang="en-US" dirty="0"/>
          </a:p>
        </p:txBody>
      </p:sp>
      <p:sp>
        <p:nvSpPr>
          <p:cNvPr id="4" name="幻灯片编号占位符 3"/>
          <p:cNvSpPr>
            <a:spLocks noGrp="1"/>
          </p:cNvSpPr>
          <p:nvPr>
            <p:ph type="sldNum" sz="quarter" idx="10"/>
          </p:nvPr>
        </p:nvSpPr>
        <p:spPr/>
        <p:txBody>
          <a:bodyPr/>
          <a:lstStyle/>
          <a:p>
            <a:fld id="{376F6675-9CA1-4822-BCBC-3C14710B21BA}" type="slidenum">
              <a:rPr lang="zh-CN" altLang="en-US" smtClean="0"/>
              <a:t>9</a:t>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sz="1200" dirty="0" smtClean="0">
                <a:latin typeface="微软雅黑" panose="020B0503020204020204" charset="-122"/>
                <a:ea typeface="微软雅黑" panose="020B0503020204020204" charset="-122"/>
                <a:cs typeface="微软雅黑" panose="020B0503020204020204" charset="-122"/>
              </a:rPr>
              <a:t>第二次世界大战以后，各国纷纷效仿苏维埃俄国</a:t>
            </a:r>
            <a:r>
              <a:rPr kumimoji="1" lang="en-US" altLang="zh-CN" sz="1200" dirty="0" smtClean="0">
                <a:latin typeface="微软雅黑" panose="020B0503020204020204" charset="-122"/>
                <a:ea typeface="微软雅黑" panose="020B0503020204020204" charset="-122"/>
                <a:cs typeface="微软雅黑" panose="020B0503020204020204" charset="-122"/>
              </a:rPr>
              <a:t>~</a:t>
            </a:r>
            <a:r>
              <a:rPr kumimoji="1" lang="en-US" altLang="zh-CN" sz="1200" baseline="0" dirty="0" smtClean="0">
                <a:latin typeface="微软雅黑" panose="020B0503020204020204" charset="-122"/>
                <a:ea typeface="微软雅黑" panose="020B0503020204020204" charset="-122"/>
                <a:cs typeface="微软雅黑" panose="020B0503020204020204" charset="-122"/>
              </a:rPr>
              <a:t>       </a:t>
            </a:r>
            <a:r>
              <a:rPr kumimoji="1" lang="zh-CN" altLang="en-US" sz="1200" baseline="0" dirty="0" smtClean="0">
                <a:latin typeface="微软雅黑" panose="020B0503020204020204" charset="-122"/>
                <a:ea typeface="微软雅黑" panose="020B0503020204020204" charset="-122"/>
                <a:cs typeface="微软雅黑" panose="020B0503020204020204" charset="-122"/>
              </a:rPr>
              <a:t>照搬照抄结果  </a:t>
            </a:r>
            <a:r>
              <a:rPr kumimoji="1" lang="en-US" altLang="zh-CN" sz="1200" baseline="0" dirty="0" smtClean="0">
                <a:latin typeface="微软雅黑" panose="020B0503020204020204" charset="-122"/>
                <a:ea typeface="微软雅黑" panose="020B0503020204020204" charset="-122"/>
                <a:cs typeface="微软雅黑" panose="020B0503020204020204" charset="-122"/>
              </a:rPr>
              <a:t>1991 </a:t>
            </a:r>
            <a:r>
              <a:rPr kumimoji="1" lang="zh-CN" altLang="en-US" sz="1200" baseline="0" dirty="0" smtClean="0">
                <a:latin typeface="微软雅黑" panose="020B0503020204020204" charset="-122"/>
                <a:ea typeface="微软雅黑" panose="020B0503020204020204" charset="-122"/>
                <a:cs typeface="微软雅黑" panose="020B0503020204020204" charset="-122"/>
              </a:rPr>
              <a:t>年苏联解体了，有些国家又变成了资本主义国家</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24</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en-US" dirty="0" smtClean="0"/>
              <a:t>保加利亚呀，</a:t>
            </a:r>
            <a:r>
              <a:rPr lang="en-US" altLang="zh-CN" dirty="0" smtClean="0"/>
              <a:t>1991</a:t>
            </a:r>
            <a:r>
              <a:rPr lang="zh-CN" altLang="en-US" dirty="0" smtClean="0"/>
              <a:t>年苏联解体之后呢，也全部都回到了。是不是我们收入一半发展的过程当中经历了一次挫折，既然有挫折的话，我们就要给予的总结历史经验和教训。</a:t>
            </a:r>
          </a:p>
          <a:p>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29</a:t>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二战后出现了很多社会主义国家，为世界的社会主义的形态注入了  新鲜的血液</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30</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smtClean="0"/>
              <a:t>解体之前。一个两极争霸。王。然后两个国家都非常的厉害的，苏联 是代表的社会主义阵营的。美国那代表的是资本主义国家！</a:t>
            </a:r>
            <a:endParaRPr lang="zh-CN" altLang="en-US" dirty="0"/>
          </a:p>
        </p:txBody>
      </p:sp>
      <p:sp>
        <p:nvSpPr>
          <p:cNvPr id="4" name="灯片编号占位符 3"/>
          <p:cNvSpPr>
            <a:spLocks noGrp="1"/>
          </p:cNvSpPr>
          <p:nvPr>
            <p:ph type="sldNum" sz="quarter" idx="10"/>
          </p:nvPr>
        </p:nvSpPr>
        <p:spPr/>
        <p:txBody>
          <a:bodyPr/>
          <a:lstStyle/>
          <a:p>
            <a:fld id="{376F6675-9CA1-4822-BCBC-3C14710B21BA}" type="slidenum">
              <a:rPr lang="zh-CN" altLang="en-US" smtClean="0"/>
              <a:t>31</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3950F7A0-DAB4-4BE1-9CE9-8DA26B4F1D62}" type="datetime1">
              <a:rPr lang="zh-CN" altLang="en-US" smtClean="0"/>
              <a:t>2019/1/5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9196B047-83D7-479E-8986-2C5FC2B3AC64}" type="datetime1">
              <a:rPr lang="zh-CN" altLang="en-US" smtClean="0"/>
              <a:t>2019/1/5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41E160D6-9EB7-4FF9-98EE-9458CD0D16E9}" type="datetime1">
              <a:rPr lang="zh-CN" altLang="en-US" smtClean="0"/>
              <a:t>2019/1/5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type="tx">
  <p:cSld name="空白 拷贝 6">
    <p:spTree>
      <p:nvGrpSpPr>
        <p:cNvPr id="1" name=""/>
        <p:cNvGrpSpPr/>
        <p:nvPr/>
      </p:nvGrpSpPr>
      <p:grpSpPr>
        <a:xfrm>
          <a:off x="0" y="0"/>
          <a:ext cx="0" cy="0"/>
          <a:chOff x="0" y="0"/>
          <a:chExt cx="0" cy="0"/>
        </a:xfrm>
      </p:grpSpPr>
      <p:sp>
        <p:nvSpPr>
          <p:cNvPr id="52" name="练习题"/>
          <p:cNvSpPr txBox="1"/>
          <p:nvPr/>
        </p:nvSpPr>
        <p:spPr>
          <a:xfrm>
            <a:off x="1463675" y="368747"/>
            <a:ext cx="1397819" cy="589905"/>
          </a:xfrm>
          <a:prstGeom prst="rect">
            <a:avLst/>
          </a:prstGeom>
          <a:ln w="12700">
            <a:miter lim="400000"/>
          </a:ln>
        </p:spPr>
        <p:txBody>
          <a:bodyPr wrap="none" lIns="25400" tIns="25400" rIns="25400" bIns="25400" anchor="ctr">
            <a:spAutoFit/>
          </a:bodyPr>
          <a:lstStyle>
            <a:lvl1pPr>
              <a:defRPr sz="7000"/>
            </a:lvl1pPr>
          </a:lstStyle>
          <a:p>
            <a:r>
              <a:rPr sz="3500"/>
              <a:t>练习题</a:t>
            </a:r>
          </a:p>
        </p:txBody>
      </p:sp>
      <p:pic>
        <p:nvPicPr>
          <p:cNvPr id="53" name="图像" descr="图像"/>
          <p:cNvPicPr>
            <a:picLocks noChangeAspect="1"/>
          </p:cNvPicPr>
          <p:nvPr/>
        </p:nvPicPr>
        <p:blipFill>
          <a:blip r:embed="rId2"/>
          <a:stretch>
            <a:fillRect/>
          </a:stretch>
        </p:blipFill>
        <p:spPr>
          <a:xfrm>
            <a:off x="250825" y="254062"/>
            <a:ext cx="914369" cy="819275"/>
          </a:xfrm>
          <a:prstGeom prst="rect">
            <a:avLst/>
          </a:prstGeom>
          <a:ln w="12700">
            <a:miter lim="400000"/>
            <a:headEnd/>
            <a:tailEnd/>
          </a:ln>
        </p:spPr>
      </p:pic>
      <p:sp>
        <p:nvSpPr>
          <p:cNvPr id="54" name="幻灯片编号"/>
          <p:cNvSpPr txBox="1">
            <a:spLocks noGrp="1"/>
          </p:cNvSpPr>
          <p:nvPr>
            <p:ph type="sldNum" sz="quarter" idx="2"/>
          </p:nvPr>
        </p:nvSpPr>
        <p:spPr>
          <a:prstGeom prst="rect">
            <a:avLst/>
          </a:prstGeom>
        </p:spPr>
        <p:txBody>
          <a:bodyPr/>
          <a:lstStyle/>
          <a:p>
            <a:fld id="{86CB4B4D-7CA3-9044-876B-883B54F8677D}" type="slidenum">
              <a:rPr/>
              <a:t>‹#›</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0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extLst>
      <p:ext uri="{BB962C8B-B14F-4D97-AF65-F5344CB8AC3E}">
        <p14:creationId xmlns:p14="http://schemas.microsoft.com/office/powerpoint/2010/main" val="370092061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2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extLst>
      <p:ext uri="{BB962C8B-B14F-4D97-AF65-F5344CB8AC3E}">
        <p14:creationId xmlns:p14="http://schemas.microsoft.com/office/powerpoint/2010/main" val="370092061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extLst>
      <p:ext uri="{BB962C8B-B14F-4D97-AF65-F5344CB8AC3E}">
        <p14:creationId xmlns:p14="http://schemas.microsoft.com/office/powerpoint/2010/main" val="370092061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4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extLst>
      <p:ext uri="{BB962C8B-B14F-4D97-AF65-F5344CB8AC3E}">
        <p14:creationId xmlns:p14="http://schemas.microsoft.com/office/powerpoint/2010/main" val="370092061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5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417621"/>
            <a:ext cx="10173970" cy="564913"/>
          </a:xfrm>
        </p:spPr>
        <p:txBody>
          <a:bodyPr/>
          <a:lstStyle/>
          <a:p>
            <a:r>
              <a:rPr kumimoji="1" lang="zh-CN" altLang="en-US" dirty="0"/>
              <a:t>单击此处编辑母版标题样式</a:t>
            </a:r>
          </a:p>
        </p:txBody>
      </p:sp>
      <p:sp>
        <p:nvSpPr>
          <p:cNvPr id="3" name="内容占位符 2"/>
          <p:cNvSpPr>
            <a:spLocks noGrp="1"/>
          </p:cNvSpPr>
          <p:nvPr>
            <p:ph idx="1"/>
          </p:nvPr>
        </p:nvSpPr>
        <p:spPr>
          <a:xfrm>
            <a:off x="792983" y="1155849"/>
            <a:ext cx="10515600" cy="4966494"/>
          </a:xfrm>
        </p:spPr>
        <p:txBody>
          <a:bodyPr/>
          <a:lstStyle/>
          <a:p>
            <a:pPr lvl="0"/>
            <a:r>
              <a:rPr kumimoji="1" lang="zh-CN" altLang="en-US" dirty="0"/>
              <a:t>单击此处编辑母版文本样式</a:t>
            </a:r>
          </a:p>
          <a:p>
            <a:pPr lvl="1"/>
            <a:r>
              <a:rPr kumimoji="1" lang="zh-CN" altLang="en-US" dirty="0"/>
              <a:t>二级</a:t>
            </a:r>
          </a:p>
          <a:p>
            <a:pPr lvl="2"/>
            <a:r>
              <a:rPr kumimoji="1" lang="zh-CN" altLang="en-US" dirty="0"/>
              <a:t>三级</a:t>
            </a:r>
          </a:p>
          <a:p>
            <a:pPr lvl="3"/>
            <a:r>
              <a:rPr kumimoji="1" lang="zh-CN" altLang="en-US" dirty="0"/>
              <a:t>四级</a:t>
            </a:r>
          </a:p>
          <a:p>
            <a:pPr lvl="4"/>
            <a:r>
              <a:rPr kumimoji="1" lang="zh-CN" altLang="en-US" dirty="0"/>
              <a:t>五级</a:t>
            </a:r>
          </a:p>
        </p:txBody>
      </p:sp>
      <p:sp>
        <p:nvSpPr>
          <p:cNvPr id="13" name="日期占位符 12"/>
          <p:cNvSpPr>
            <a:spLocks noGrp="1"/>
          </p:cNvSpPr>
          <p:nvPr>
            <p:ph type="dt" sz="half" idx="14"/>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4" name="页脚占位符 13"/>
          <p:cNvSpPr>
            <a:spLocks noGrp="1"/>
          </p:cNvSpPr>
          <p:nvPr>
            <p:ph type="ftr" sz="quarter" idx="15"/>
          </p:nvPr>
        </p:nvSpPr>
        <p:spPr>
          <a:xfrm>
            <a:off x="4038600" y="6356350"/>
            <a:ext cx="4114800" cy="365125"/>
          </a:xfrm>
        </p:spPr>
        <p:txBody>
          <a:bodyPr/>
          <a:lstStyle/>
          <a:p>
            <a:pPr marL="0" marR="0" lvl="0" indent="0" algn="ctr" defTabSz="914400" rtl="0" eaLnBrk="1" fontAlgn="auto" latinLnBrk="0" hangingPunct="1">
              <a:lnSpc>
                <a:spcPct val="100000"/>
              </a:lnSpc>
              <a:spcBef>
                <a:spcPts val="0"/>
              </a:spcBef>
              <a:spcAft>
                <a:spcPts val="0"/>
              </a:spcAft>
              <a:buClrTx/>
              <a:buSzTx/>
              <a:buFontTx/>
              <a:buNone/>
              <a:defRPr/>
            </a:pPr>
            <a:endParaRPr kumimoji="1" lang="zh-CN" altLang="en-US" sz="1200" b="0" i="0" u="none" strike="noStrike" kern="1200" cap="none" spc="0" normalizeH="0" baseline="0" noProof="0" dirty="0">
              <a:ln>
                <a:noFill/>
              </a:ln>
              <a:solidFill>
                <a:schemeClr val="tx1">
                  <a:tint val="75000"/>
                </a:schemeClr>
              </a:solidFill>
              <a:effectLst/>
              <a:uLnTx/>
              <a:uFillTx/>
              <a:latin typeface="+mn-lt"/>
              <a:ea typeface="+mn-ea"/>
              <a:cs typeface="+mn-cs"/>
            </a:endParaRPr>
          </a:p>
        </p:txBody>
      </p:sp>
      <p:sp>
        <p:nvSpPr>
          <p:cNvPr id="15" name="灯片编号占位符 14"/>
          <p:cNvSpPr>
            <a:spLocks noGrp="1"/>
          </p:cNvSpPr>
          <p:nvPr>
            <p:ph type="sldNum" sz="quarter" idx="16"/>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defRPr/>
            </a:pPr>
            <a:fld id="{4017DA13-03B8-134E-9539-2B7AD7A4B77B}" type="slidenum">
              <a:rPr kumimoji="1" lang="zh-CN" altLang="en-US" sz="1200" b="0" i="0" u="none" strike="noStrike" kern="1200" cap="none" spc="0" normalizeH="0" baseline="0" noProof="0" smtClean="0">
                <a:ln>
                  <a:noFill/>
                </a:ln>
                <a:solidFill>
                  <a:schemeClr val="tx1">
                    <a:tint val="75000"/>
                  </a:schemeClr>
                </a:solidFill>
                <a:effectLst/>
                <a:uLnTx/>
                <a:uFillTx/>
                <a:latin typeface="+mn-lt"/>
                <a:ea typeface="+mn-ea"/>
                <a:cs typeface="+mn-cs"/>
              </a:rPr>
              <a:t>‹#›</a:t>
            </a:fld>
            <a:endParaRPr kumimoji="1" lang="zh-CN" altLang="en-US" sz="1200" b="0" i="0" u="none" strike="noStrike" kern="1200" cap="none" spc="0" normalizeH="0" baseline="0" noProof="0">
              <a:ln>
                <a:noFill/>
              </a:ln>
              <a:solidFill>
                <a:schemeClr val="tx1">
                  <a:tint val="75000"/>
                </a:schemeClr>
              </a:solidFill>
              <a:effectLst/>
              <a:uLnTx/>
              <a:uFillTx/>
              <a:latin typeface="+mn-lt"/>
              <a:ea typeface="+mn-ea"/>
              <a:cs typeface="+mn-cs"/>
            </a:endParaRPr>
          </a:p>
        </p:txBody>
      </p:sp>
      <p:sp>
        <p:nvSpPr>
          <p:cNvPr id="18" name="内容占位符 2"/>
          <p:cNvSpPr>
            <a:spLocks noGrp="1"/>
          </p:cNvSpPr>
          <p:nvPr>
            <p:ph idx="17"/>
          </p:nvPr>
        </p:nvSpPr>
        <p:spPr>
          <a:xfrm>
            <a:off x="476459" y="78182"/>
            <a:ext cx="10515600" cy="294221"/>
          </a:xfrm>
        </p:spPr>
        <p:txBody>
          <a:bodyPr/>
          <a:lstStyle>
            <a:lvl1pPr>
              <a:lnSpc>
                <a:spcPct val="100000"/>
              </a:lnSpc>
              <a:defRPr sz="1400" b="1">
                <a:solidFill>
                  <a:schemeClr val="bg1">
                    <a:lumMod val="75000"/>
                  </a:schemeClr>
                </a:solidFill>
                <a:latin typeface="等线" panose="02010600030101010101" pitchFamily="2" charset="-122"/>
                <a:ea typeface="等线" panose="02010600030101010101" pitchFamily="2" charset="-122"/>
              </a:defRPr>
            </a:lvl1pPr>
          </a:lstStyle>
          <a:p>
            <a:pPr lvl="0"/>
            <a:r>
              <a:rPr kumimoji="1" lang="zh-CN" altLang="en-US" dirty="0"/>
              <a:t>单击此处编辑母版文本样式</a:t>
            </a:r>
          </a:p>
        </p:txBody>
      </p:sp>
    </p:spTree>
    <p:extLst>
      <p:ext uri="{BB962C8B-B14F-4D97-AF65-F5344CB8AC3E}">
        <p14:creationId xmlns:p14="http://schemas.microsoft.com/office/powerpoint/2010/main" val="370092061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lvl1pPr>
              <a:defRPr>
                <a:latin typeface="方正清刻本悦宋简体" panose="02000000000000000000" pitchFamily="2" charset="-122"/>
                <a:ea typeface="方正清刻本悦宋简体" panose="02000000000000000000" pitchFamily="2" charset="-122"/>
              </a:defRPr>
            </a:lvl1pPr>
          </a:lstStyle>
          <a:p>
            <a:r>
              <a:rPr lang="zh-CN" altLang="en-US" dirty="0" smtClean="0"/>
              <a:t>单击此处编辑母版标题样式</a:t>
            </a:r>
            <a:endParaRPr lang="zh-CN" altLang="en-US" dirty="0"/>
          </a:p>
        </p:txBody>
      </p:sp>
      <p:sp>
        <p:nvSpPr>
          <p:cNvPr id="3" name="内容占位符 2"/>
          <p:cNvSpPr>
            <a:spLocks noGrp="1"/>
          </p:cNvSpPr>
          <p:nvPr>
            <p:ph idx="1"/>
          </p:nvPr>
        </p:nvSpPr>
        <p:spPr/>
        <p:txBody>
          <a:bodyPr/>
          <a:lstStyle/>
          <a:p>
            <a:pPr lvl="0"/>
            <a:r>
              <a:rPr lang="zh-CN" altLang="en-US" dirty="0" smtClean="0"/>
              <a:t>单击此处编辑母版文本样式</a:t>
            </a:r>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
        <p:nvSpPr>
          <p:cNvPr id="7" name="圆角矩形 6"/>
          <p:cNvSpPr/>
          <p:nvPr userDrawn="1"/>
        </p:nvSpPr>
        <p:spPr>
          <a:xfrm>
            <a:off x="-73739" y="420211"/>
            <a:ext cx="844919" cy="516224"/>
          </a:xfrm>
          <a:prstGeom prst="roundRect">
            <a:avLst/>
          </a:prstGeom>
          <a:solidFill>
            <a:srgbClr val="C00000">
              <a:alpha val="6980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Arial Unicode MS" panose="020B0604020202020204" pitchFamily="34" charset="-122"/>
              <a:ea typeface="Arial Unicode MS" panose="020B0604020202020204" pitchFamily="34" charset="-122"/>
            </a:endParaRPr>
          </a:p>
        </p:txBody>
      </p:sp>
    </p:spTree>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3EEEF1F8-59B4-4D64-835A-3BFB7D41A2FC}" type="datetime1">
              <a:rPr lang="zh-CN" altLang="en-US" smtClean="0"/>
              <a:t>2019/1/5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45C9940A-A7B6-4079-A6B3-0AA3BEAE57F4}" type="datetime1">
              <a:rPr lang="zh-CN" altLang="en-US" smtClean="0"/>
              <a:t>2019/1/5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E8B5DC50-33D0-4E3D-B52E-6C2280B1F4EA}" type="datetime1">
              <a:rPr lang="zh-CN" altLang="en-US" smtClean="0"/>
              <a:t>2019/1/5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5083BE18-B052-4D40-846A-747510913F58}" type="datetime1">
              <a:rPr lang="zh-CN" altLang="en-US" smtClean="0"/>
              <a:t>2019/1/5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F332D2F-4B32-4C51-B9F5-A55F5DDBB59C}" type="datetime1">
              <a:rPr lang="zh-CN" altLang="en-US" smtClean="0"/>
              <a:t>2019/1/5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65291AD9-F8F5-4A2F-85E3-6C531A451F71}" type="datetime1">
              <a:rPr lang="zh-CN" altLang="en-US" smtClean="0"/>
              <a:t>2019/1/5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55F88213-A31E-40C3-B151-70E3E11D3036}" type="datetime1">
              <a:rPr lang="zh-CN" altLang="en-US" smtClean="0"/>
              <a:t>2019/1/5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2F525CE8-A4D9-4C72-B3B7-D1ED057FD700}"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6"/>
            <a:ext cx="10515600" cy="645130"/>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189822"/>
            <a:ext cx="10515600" cy="4987141"/>
          </a:xfrm>
          <a:prstGeom prst="rect">
            <a:avLst/>
          </a:prstGeom>
        </p:spPr>
        <p:txBody>
          <a:bodyPr vert="horz" lIns="91440" tIns="45720" rIns="91440" bIns="45720" rtlCol="0">
            <a:normAutofit/>
          </a:bodyPr>
          <a:lstStyle/>
          <a:p>
            <a:pPr lvl="0"/>
            <a:r>
              <a:rPr lang="zh-CN" altLang="en-US" smtClean="0"/>
              <a:t>单击此处编辑母版文本样式</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FE389F-834F-4993-899F-7BF9DD7D652C}" type="datetime1">
              <a:rPr lang="zh-CN" altLang="en-US" smtClean="0"/>
              <a:t>2019/1/5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F525CE8-A4D9-4C72-B3B7-D1ED057FD700}" type="slidenum">
              <a:rPr lang="zh-CN" altLang="en-US" smtClean="0"/>
              <a:t>‹#›</a:t>
            </a:fld>
            <a:endParaRPr lang="zh-CN" altLang="en-US"/>
          </a:p>
        </p:txBody>
      </p:sp>
      <p:sp>
        <p:nvSpPr>
          <p:cNvPr id="7" name="圆角矩形 6"/>
          <p:cNvSpPr/>
          <p:nvPr userDrawn="1"/>
        </p:nvSpPr>
        <p:spPr>
          <a:xfrm>
            <a:off x="-73739" y="420211"/>
            <a:ext cx="844919" cy="516224"/>
          </a:xfrm>
          <a:prstGeom prst="roundRect">
            <a:avLst/>
          </a:prstGeom>
          <a:solidFill>
            <a:srgbClr val="C00000">
              <a:alpha val="69804"/>
            </a:srgb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dirty="0">
              <a:latin typeface="Arial Unicode MS" panose="020B0604020202020204" pitchFamily="34" charset="-122"/>
              <a:ea typeface="Arial Unicode MS" panose="020B0604020202020204" pitchFamily="34" charset="-122"/>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hf hdr="0" ftr="0" dt="0"/>
  <p:txStyles>
    <p:title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p:titleStyle>
    <p:bodyStyle>
      <a:lvl1pPr marL="0" indent="0" algn="l" defTabSz="914400" rtl="0" eaLnBrk="1" latinLnBrk="0" hangingPunct="1">
        <a:lnSpc>
          <a:spcPct val="150000"/>
        </a:lnSpc>
        <a:spcBef>
          <a:spcPts val="0"/>
        </a:spcBef>
        <a:buFont typeface="Arial" panose="020B0604020202020204" pitchFamily="34" charset="0"/>
        <a:buNone/>
        <a:defRPr sz="2000" kern="1200">
          <a:solidFill>
            <a:schemeClr val="tx1"/>
          </a:solidFill>
          <a:latin typeface="等线" panose="02010600030101010101" pitchFamily="2" charset="-122"/>
          <a:ea typeface="等线"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0.xml.rels><?xml version="1.0" encoding="UTF-8" standalone="yes"?>
<Relationships xmlns="http://schemas.openxmlformats.org/package/2006/relationships"><Relationship Id="rId3" Type="http://schemas.openxmlformats.org/officeDocument/2006/relationships/diagramLayout" Target="../diagrams/layout73.xml"/><Relationship Id="rId2" Type="http://schemas.openxmlformats.org/officeDocument/2006/relationships/diagramData" Target="../diagrams/data73.xml"/><Relationship Id="rId1" Type="http://schemas.openxmlformats.org/officeDocument/2006/relationships/slideLayout" Target="../slideLayouts/slideLayout2.xml"/><Relationship Id="rId6" Type="http://schemas.microsoft.com/office/2007/relationships/diagramDrawing" Target="../diagrams/drawing73.xml"/><Relationship Id="rId5" Type="http://schemas.openxmlformats.org/officeDocument/2006/relationships/diagramColors" Target="../diagrams/colors73.xml"/><Relationship Id="rId4" Type="http://schemas.openxmlformats.org/officeDocument/2006/relationships/diagramQuickStyle" Target="../diagrams/quickStyle73.xml"/></Relationships>
</file>

<file path=ppt/slides/_rels/slide101.xml.rels><?xml version="1.0" encoding="UTF-8" standalone="yes"?>
<Relationships xmlns="http://schemas.openxmlformats.org/package/2006/relationships"><Relationship Id="rId3" Type="http://schemas.openxmlformats.org/officeDocument/2006/relationships/diagramLayout" Target="../diagrams/layout74.xml"/><Relationship Id="rId2" Type="http://schemas.openxmlformats.org/officeDocument/2006/relationships/diagramData" Target="../diagrams/data74.xml"/><Relationship Id="rId1" Type="http://schemas.openxmlformats.org/officeDocument/2006/relationships/slideLayout" Target="../slideLayouts/slideLayout2.xml"/><Relationship Id="rId6" Type="http://schemas.microsoft.com/office/2007/relationships/diagramDrawing" Target="../diagrams/drawing74.xml"/><Relationship Id="rId5" Type="http://schemas.openxmlformats.org/officeDocument/2006/relationships/diagramColors" Target="../diagrams/colors74.xml"/><Relationship Id="rId4" Type="http://schemas.openxmlformats.org/officeDocument/2006/relationships/diagramQuickStyle" Target="../diagrams/quickStyle74.xml"/></Relationships>
</file>

<file path=ppt/slides/_rels/slide102.xml.rels><?xml version="1.0" encoding="UTF-8" standalone="yes"?>
<Relationships xmlns="http://schemas.openxmlformats.org/package/2006/relationships"><Relationship Id="rId3" Type="http://schemas.openxmlformats.org/officeDocument/2006/relationships/diagramLayout" Target="../diagrams/layout75.xml"/><Relationship Id="rId2" Type="http://schemas.openxmlformats.org/officeDocument/2006/relationships/diagramData" Target="../diagrams/data75.xml"/><Relationship Id="rId1" Type="http://schemas.openxmlformats.org/officeDocument/2006/relationships/slideLayout" Target="../slideLayouts/slideLayout7.xml"/><Relationship Id="rId6" Type="http://schemas.microsoft.com/office/2007/relationships/diagramDrawing" Target="../diagrams/drawing75.xml"/><Relationship Id="rId5" Type="http://schemas.openxmlformats.org/officeDocument/2006/relationships/diagramColors" Target="../diagrams/colors75.xml"/><Relationship Id="rId4" Type="http://schemas.openxmlformats.org/officeDocument/2006/relationships/diagramQuickStyle" Target="../diagrams/quickStyle75.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3" Type="http://schemas.openxmlformats.org/officeDocument/2006/relationships/diagramLayout" Target="../diagrams/layout76.xml"/><Relationship Id="rId2" Type="http://schemas.openxmlformats.org/officeDocument/2006/relationships/diagramData" Target="../diagrams/data76.xml"/><Relationship Id="rId1" Type="http://schemas.openxmlformats.org/officeDocument/2006/relationships/slideLayout" Target="../slideLayouts/slideLayout2.xml"/><Relationship Id="rId6" Type="http://schemas.microsoft.com/office/2007/relationships/diagramDrawing" Target="../diagrams/drawing76.xml"/><Relationship Id="rId5" Type="http://schemas.openxmlformats.org/officeDocument/2006/relationships/diagramColors" Target="../diagrams/colors76.xml"/><Relationship Id="rId4" Type="http://schemas.openxmlformats.org/officeDocument/2006/relationships/diagramQuickStyle" Target="../diagrams/quickStyle7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3" Type="http://schemas.openxmlformats.org/officeDocument/2006/relationships/diagramLayout" Target="../diagrams/layout77.xml"/><Relationship Id="rId2" Type="http://schemas.openxmlformats.org/officeDocument/2006/relationships/diagramData" Target="../diagrams/data77.xml"/><Relationship Id="rId1" Type="http://schemas.openxmlformats.org/officeDocument/2006/relationships/slideLayout" Target="../slideLayouts/slideLayout7.xml"/><Relationship Id="rId6" Type="http://schemas.microsoft.com/office/2007/relationships/diagramDrawing" Target="../diagrams/drawing77.xml"/><Relationship Id="rId5" Type="http://schemas.openxmlformats.org/officeDocument/2006/relationships/diagramColors" Target="../diagrams/colors77.xml"/><Relationship Id="rId4" Type="http://schemas.openxmlformats.org/officeDocument/2006/relationships/diagramQuickStyle" Target="../diagrams/quickStyle77.xml"/></Relationships>
</file>

<file path=ppt/slides/_rels/slide107.xml.rels><?xml version="1.0" encoding="UTF-8" standalone="yes"?>
<Relationships xmlns="http://schemas.openxmlformats.org/package/2006/relationships"><Relationship Id="rId3" Type="http://schemas.openxmlformats.org/officeDocument/2006/relationships/diagramLayout" Target="../diagrams/layout78.xml"/><Relationship Id="rId2" Type="http://schemas.openxmlformats.org/officeDocument/2006/relationships/diagramData" Target="../diagrams/data78.xml"/><Relationship Id="rId1" Type="http://schemas.openxmlformats.org/officeDocument/2006/relationships/slideLayout" Target="../slideLayouts/slideLayout2.xml"/><Relationship Id="rId6" Type="http://schemas.microsoft.com/office/2007/relationships/diagramDrawing" Target="../diagrams/drawing78.xml"/><Relationship Id="rId5" Type="http://schemas.openxmlformats.org/officeDocument/2006/relationships/diagramColors" Target="../diagrams/colors78.xml"/><Relationship Id="rId4" Type="http://schemas.openxmlformats.org/officeDocument/2006/relationships/diagramQuickStyle" Target="../diagrams/quickStyle78.xml"/></Relationships>
</file>

<file path=ppt/slides/_rels/slide108.xml.rels><?xml version="1.0" encoding="UTF-8" standalone="yes"?>
<Relationships xmlns="http://schemas.openxmlformats.org/package/2006/relationships"><Relationship Id="rId3" Type="http://schemas.openxmlformats.org/officeDocument/2006/relationships/diagramLayout" Target="../diagrams/layout79.xml"/><Relationship Id="rId7" Type="http://schemas.openxmlformats.org/officeDocument/2006/relationships/image" Target="../media/image18.png"/><Relationship Id="rId2" Type="http://schemas.openxmlformats.org/officeDocument/2006/relationships/diagramData" Target="../diagrams/data79.xml"/><Relationship Id="rId1" Type="http://schemas.openxmlformats.org/officeDocument/2006/relationships/slideLayout" Target="../slideLayouts/slideLayout2.xml"/><Relationship Id="rId6" Type="http://schemas.microsoft.com/office/2007/relationships/diagramDrawing" Target="../diagrams/drawing79.xml"/><Relationship Id="rId5" Type="http://schemas.openxmlformats.org/officeDocument/2006/relationships/diagramColors" Target="../diagrams/colors79.xml"/><Relationship Id="rId4" Type="http://schemas.openxmlformats.org/officeDocument/2006/relationships/diagramQuickStyle" Target="../diagrams/quickStyle79.xml"/></Relationships>
</file>

<file path=ppt/slides/_rels/slide109.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diagramLayout" Target="../diagrams/layout80.xml"/><Relationship Id="rId7" Type="http://schemas.openxmlformats.org/officeDocument/2006/relationships/image" Target="../media/image19.png"/><Relationship Id="rId2" Type="http://schemas.openxmlformats.org/officeDocument/2006/relationships/diagramData" Target="../diagrams/data80.xml"/><Relationship Id="rId1" Type="http://schemas.openxmlformats.org/officeDocument/2006/relationships/slideLayout" Target="../slideLayouts/slideLayout2.xml"/><Relationship Id="rId6" Type="http://schemas.microsoft.com/office/2007/relationships/diagramDrawing" Target="../diagrams/drawing80.xml"/><Relationship Id="rId5" Type="http://schemas.openxmlformats.org/officeDocument/2006/relationships/diagramColors" Target="../diagrams/colors80.xml"/><Relationship Id="rId4" Type="http://schemas.openxmlformats.org/officeDocument/2006/relationships/diagramQuickStyle" Target="../diagrams/quickStyle8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0.xml.rels><?xml version="1.0" encoding="UTF-8" standalone="yes"?>
<Relationships xmlns="http://schemas.openxmlformats.org/package/2006/relationships"><Relationship Id="rId3" Type="http://schemas.openxmlformats.org/officeDocument/2006/relationships/diagramLayout" Target="../diagrams/layout81.xml"/><Relationship Id="rId7" Type="http://schemas.openxmlformats.org/officeDocument/2006/relationships/image" Target="../media/image21.png"/><Relationship Id="rId2" Type="http://schemas.openxmlformats.org/officeDocument/2006/relationships/diagramData" Target="../diagrams/data81.xml"/><Relationship Id="rId1" Type="http://schemas.openxmlformats.org/officeDocument/2006/relationships/slideLayout" Target="../slideLayouts/slideLayout2.xml"/><Relationship Id="rId6" Type="http://schemas.microsoft.com/office/2007/relationships/diagramDrawing" Target="../diagrams/drawing81.xml"/><Relationship Id="rId5" Type="http://schemas.openxmlformats.org/officeDocument/2006/relationships/diagramColors" Target="../diagrams/colors81.xml"/><Relationship Id="rId4" Type="http://schemas.openxmlformats.org/officeDocument/2006/relationships/diagramQuickStyle" Target="../diagrams/quickStyle81.xml"/></Relationships>
</file>

<file path=ppt/slides/_rels/slide111.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diagramData" Target="../diagrams/data82.xml"/><Relationship Id="rId7" Type="http://schemas.microsoft.com/office/2007/relationships/diagramDrawing" Target="../diagrams/drawing82.xml"/><Relationship Id="rId2" Type="http://schemas.openxmlformats.org/officeDocument/2006/relationships/notesSlide" Target="../notesSlides/notesSlide40.xml"/><Relationship Id="rId1" Type="http://schemas.openxmlformats.org/officeDocument/2006/relationships/slideLayout" Target="../slideLayouts/slideLayout2.xml"/><Relationship Id="rId6" Type="http://schemas.openxmlformats.org/officeDocument/2006/relationships/diagramColors" Target="../diagrams/colors82.xml"/><Relationship Id="rId5" Type="http://schemas.openxmlformats.org/officeDocument/2006/relationships/diagramQuickStyle" Target="../diagrams/quickStyle82.xml"/><Relationship Id="rId4" Type="http://schemas.openxmlformats.org/officeDocument/2006/relationships/diagramLayout" Target="../diagrams/layout82.xml"/></Relationships>
</file>

<file path=ppt/slides/_rels/slide112.xml.rels><?xml version="1.0" encoding="UTF-8" standalone="yes"?>
<Relationships xmlns="http://schemas.openxmlformats.org/package/2006/relationships"><Relationship Id="rId3" Type="http://schemas.openxmlformats.org/officeDocument/2006/relationships/diagramLayout" Target="../diagrams/layout83.xml"/><Relationship Id="rId2" Type="http://schemas.openxmlformats.org/officeDocument/2006/relationships/diagramData" Target="../diagrams/data83.xml"/><Relationship Id="rId1" Type="http://schemas.openxmlformats.org/officeDocument/2006/relationships/slideLayout" Target="../slideLayouts/slideLayout7.xml"/><Relationship Id="rId6" Type="http://schemas.microsoft.com/office/2007/relationships/diagramDrawing" Target="../diagrams/drawing83.xml"/><Relationship Id="rId5" Type="http://schemas.openxmlformats.org/officeDocument/2006/relationships/diagramColors" Target="../diagrams/colors83.xml"/><Relationship Id="rId4" Type="http://schemas.openxmlformats.org/officeDocument/2006/relationships/diagramQuickStyle" Target="../diagrams/quickStyle8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1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0.xml.rels><?xml version="1.0" encoding="UTF-8" standalone="yes"?>
<Relationships xmlns="http://schemas.openxmlformats.org/package/2006/relationships"><Relationship Id="rId3" Type="http://schemas.openxmlformats.org/officeDocument/2006/relationships/diagramLayout" Target="../diagrams/layout84.xml"/><Relationship Id="rId2" Type="http://schemas.openxmlformats.org/officeDocument/2006/relationships/diagramData" Target="../diagrams/data84.xml"/><Relationship Id="rId1" Type="http://schemas.openxmlformats.org/officeDocument/2006/relationships/slideLayout" Target="../slideLayouts/slideLayout2.xml"/><Relationship Id="rId6" Type="http://schemas.microsoft.com/office/2007/relationships/diagramDrawing" Target="../diagrams/drawing84.xml"/><Relationship Id="rId5" Type="http://schemas.openxmlformats.org/officeDocument/2006/relationships/diagramColors" Target="../diagrams/colors84.xml"/><Relationship Id="rId4" Type="http://schemas.openxmlformats.org/officeDocument/2006/relationships/diagramQuickStyle" Target="../diagrams/quickStyle84.xml"/></Relationships>
</file>

<file path=ppt/slides/_rels/slide121.xml.rels><?xml version="1.0" encoding="UTF-8" standalone="yes"?>
<Relationships xmlns="http://schemas.openxmlformats.org/package/2006/relationships"><Relationship Id="rId3" Type="http://schemas.openxmlformats.org/officeDocument/2006/relationships/diagramLayout" Target="../diagrams/layout85.xml"/><Relationship Id="rId2" Type="http://schemas.openxmlformats.org/officeDocument/2006/relationships/diagramData" Target="../diagrams/data85.xml"/><Relationship Id="rId1" Type="http://schemas.openxmlformats.org/officeDocument/2006/relationships/slideLayout" Target="../slideLayouts/slideLayout2.xml"/><Relationship Id="rId6" Type="http://schemas.microsoft.com/office/2007/relationships/diagramDrawing" Target="../diagrams/drawing85.xml"/><Relationship Id="rId5" Type="http://schemas.openxmlformats.org/officeDocument/2006/relationships/diagramColors" Target="../diagrams/colors85.xml"/><Relationship Id="rId4" Type="http://schemas.openxmlformats.org/officeDocument/2006/relationships/diagramQuickStyle" Target="../diagrams/quickStyle85.xml"/></Relationships>
</file>

<file path=ppt/slides/_rels/slide122.xml.rels><?xml version="1.0" encoding="UTF-8" standalone="yes"?>
<Relationships xmlns="http://schemas.openxmlformats.org/package/2006/relationships"><Relationship Id="rId3" Type="http://schemas.openxmlformats.org/officeDocument/2006/relationships/diagramLayout" Target="../diagrams/layout86.xml"/><Relationship Id="rId2" Type="http://schemas.openxmlformats.org/officeDocument/2006/relationships/diagramData" Target="../diagrams/data86.xml"/><Relationship Id="rId1" Type="http://schemas.openxmlformats.org/officeDocument/2006/relationships/slideLayout" Target="../slideLayouts/slideLayout2.xml"/><Relationship Id="rId6" Type="http://schemas.microsoft.com/office/2007/relationships/diagramDrawing" Target="../diagrams/drawing86.xml"/><Relationship Id="rId5" Type="http://schemas.openxmlformats.org/officeDocument/2006/relationships/diagramColors" Target="../diagrams/colors86.xml"/><Relationship Id="rId4" Type="http://schemas.openxmlformats.org/officeDocument/2006/relationships/diagramQuickStyle" Target="../diagrams/quickStyle86.xml"/></Relationships>
</file>

<file path=ppt/slides/_rels/slide123.xml.rels><?xml version="1.0" encoding="UTF-8" standalone="yes"?>
<Relationships xmlns="http://schemas.openxmlformats.org/package/2006/relationships"><Relationship Id="rId3" Type="http://schemas.openxmlformats.org/officeDocument/2006/relationships/diagramLayout" Target="../diagrams/layout87.xml"/><Relationship Id="rId2" Type="http://schemas.openxmlformats.org/officeDocument/2006/relationships/diagramData" Target="../diagrams/data87.xml"/><Relationship Id="rId1" Type="http://schemas.openxmlformats.org/officeDocument/2006/relationships/slideLayout" Target="../slideLayouts/slideLayout2.xml"/><Relationship Id="rId6" Type="http://schemas.microsoft.com/office/2007/relationships/diagramDrawing" Target="../diagrams/drawing87.xml"/><Relationship Id="rId5" Type="http://schemas.openxmlformats.org/officeDocument/2006/relationships/diagramColors" Target="../diagrams/colors87.xml"/><Relationship Id="rId4" Type="http://schemas.openxmlformats.org/officeDocument/2006/relationships/diagramQuickStyle" Target="../diagrams/quickStyle87.xml"/></Relationships>
</file>

<file path=ppt/slides/_rels/slide124.xml.rels><?xml version="1.0" encoding="UTF-8" standalone="yes"?>
<Relationships xmlns="http://schemas.openxmlformats.org/package/2006/relationships"><Relationship Id="rId3" Type="http://schemas.openxmlformats.org/officeDocument/2006/relationships/diagramLayout" Target="../diagrams/layout88.xml"/><Relationship Id="rId2" Type="http://schemas.openxmlformats.org/officeDocument/2006/relationships/diagramData" Target="../diagrams/data88.xml"/><Relationship Id="rId1" Type="http://schemas.openxmlformats.org/officeDocument/2006/relationships/slideLayout" Target="../slideLayouts/slideLayout2.xml"/><Relationship Id="rId6" Type="http://schemas.microsoft.com/office/2007/relationships/diagramDrawing" Target="../diagrams/drawing88.xml"/><Relationship Id="rId5" Type="http://schemas.openxmlformats.org/officeDocument/2006/relationships/diagramColors" Target="../diagrams/colors88.xml"/><Relationship Id="rId4" Type="http://schemas.openxmlformats.org/officeDocument/2006/relationships/diagramQuickStyle" Target="../diagrams/quickStyle88.xml"/></Relationships>
</file>

<file path=ppt/slides/_rels/slide125.xml.rels><?xml version="1.0" encoding="UTF-8" standalone="yes"?>
<Relationships xmlns="http://schemas.openxmlformats.org/package/2006/relationships"><Relationship Id="rId3" Type="http://schemas.openxmlformats.org/officeDocument/2006/relationships/diagramLayout" Target="../diagrams/layout89.xml"/><Relationship Id="rId2" Type="http://schemas.openxmlformats.org/officeDocument/2006/relationships/diagramData" Target="../diagrams/data89.xml"/><Relationship Id="rId1" Type="http://schemas.openxmlformats.org/officeDocument/2006/relationships/slideLayout" Target="../slideLayouts/slideLayout2.xml"/><Relationship Id="rId6" Type="http://schemas.microsoft.com/office/2007/relationships/diagramDrawing" Target="../diagrams/drawing89.xml"/><Relationship Id="rId5" Type="http://schemas.openxmlformats.org/officeDocument/2006/relationships/diagramColors" Target="../diagrams/colors89.xml"/><Relationship Id="rId4" Type="http://schemas.openxmlformats.org/officeDocument/2006/relationships/diagramQuickStyle" Target="../diagrams/quickStyle89.xml"/></Relationships>
</file>

<file path=ppt/slides/_rels/slide126.xml.rels><?xml version="1.0" encoding="UTF-8" standalone="yes"?>
<Relationships xmlns="http://schemas.openxmlformats.org/package/2006/relationships"><Relationship Id="rId3" Type="http://schemas.openxmlformats.org/officeDocument/2006/relationships/diagramLayout" Target="../diagrams/layout90.xml"/><Relationship Id="rId2" Type="http://schemas.openxmlformats.org/officeDocument/2006/relationships/diagramData" Target="../diagrams/data90.xml"/><Relationship Id="rId1" Type="http://schemas.openxmlformats.org/officeDocument/2006/relationships/slideLayout" Target="../slideLayouts/slideLayout2.xml"/><Relationship Id="rId6" Type="http://schemas.microsoft.com/office/2007/relationships/diagramDrawing" Target="../diagrams/drawing90.xml"/><Relationship Id="rId5" Type="http://schemas.openxmlformats.org/officeDocument/2006/relationships/diagramColors" Target="../diagrams/colors90.xml"/><Relationship Id="rId4" Type="http://schemas.openxmlformats.org/officeDocument/2006/relationships/diagramQuickStyle" Target="../diagrams/quickStyle90.xml"/></Relationships>
</file>

<file path=ppt/slides/_rels/slide127.xml.rels><?xml version="1.0" encoding="UTF-8" standalone="yes"?>
<Relationships xmlns="http://schemas.openxmlformats.org/package/2006/relationships"><Relationship Id="rId3" Type="http://schemas.openxmlformats.org/officeDocument/2006/relationships/diagramLayout" Target="../diagrams/layout91.xml"/><Relationship Id="rId2" Type="http://schemas.openxmlformats.org/officeDocument/2006/relationships/diagramData" Target="../diagrams/data91.xml"/><Relationship Id="rId1" Type="http://schemas.openxmlformats.org/officeDocument/2006/relationships/slideLayout" Target="../slideLayouts/slideLayout2.xml"/><Relationship Id="rId6" Type="http://schemas.microsoft.com/office/2007/relationships/diagramDrawing" Target="../diagrams/drawing91.xml"/><Relationship Id="rId5" Type="http://schemas.openxmlformats.org/officeDocument/2006/relationships/diagramColors" Target="../diagrams/colors91.xml"/><Relationship Id="rId4" Type="http://schemas.openxmlformats.org/officeDocument/2006/relationships/diagramQuickStyle" Target="../diagrams/quickStyle91.xml"/></Relationships>
</file>

<file path=ppt/slides/_rels/slide128.xml.rels><?xml version="1.0" encoding="UTF-8" standalone="yes"?>
<Relationships xmlns="http://schemas.openxmlformats.org/package/2006/relationships"><Relationship Id="rId3" Type="http://schemas.openxmlformats.org/officeDocument/2006/relationships/diagramLayout" Target="../diagrams/layout92.xml"/><Relationship Id="rId2" Type="http://schemas.openxmlformats.org/officeDocument/2006/relationships/diagramData" Target="../diagrams/data92.xml"/><Relationship Id="rId1" Type="http://schemas.openxmlformats.org/officeDocument/2006/relationships/slideLayout" Target="../slideLayouts/slideLayout2.xml"/><Relationship Id="rId6" Type="http://schemas.microsoft.com/office/2007/relationships/diagramDrawing" Target="../diagrams/drawing92.xml"/><Relationship Id="rId5" Type="http://schemas.openxmlformats.org/officeDocument/2006/relationships/diagramColors" Target="../diagrams/colors92.xml"/><Relationship Id="rId4" Type="http://schemas.openxmlformats.org/officeDocument/2006/relationships/diagramQuickStyle" Target="../diagrams/quickStyle92.xml"/></Relationships>
</file>

<file path=ppt/slides/_rels/slide129.xml.rels><?xml version="1.0" encoding="UTF-8" standalone="yes"?>
<Relationships xmlns="http://schemas.openxmlformats.org/package/2006/relationships"><Relationship Id="rId3" Type="http://schemas.openxmlformats.org/officeDocument/2006/relationships/diagramLayout" Target="../diagrams/layout93.xml"/><Relationship Id="rId2" Type="http://schemas.openxmlformats.org/officeDocument/2006/relationships/diagramData" Target="../diagrams/data93.xml"/><Relationship Id="rId1" Type="http://schemas.openxmlformats.org/officeDocument/2006/relationships/slideLayout" Target="../slideLayouts/slideLayout2.xml"/><Relationship Id="rId6" Type="http://schemas.microsoft.com/office/2007/relationships/diagramDrawing" Target="../diagrams/drawing93.xml"/><Relationship Id="rId5" Type="http://schemas.openxmlformats.org/officeDocument/2006/relationships/diagramColors" Target="../diagrams/colors93.xml"/><Relationship Id="rId4" Type="http://schemas.openxmlformats.org/officeDocument/2006/relationships/diagramQuickStyle" Target="../diagrams/quickStyle9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30.xml.rels><?xml version="1.0" encoding="UTF-8" standalone="yes"?>
<Relationships xmlns="http://schemas.openxmlformats.org/package/2006/relationships"><Relationship Id="rId3" Type="http://schemas.openxmlformats.org/officeDocument/2006/relationships/diagramLayout" Target="../diagrams/layout94.xml"/><Relationship Id="rId2" Type="http://schemas.openxmlformats.org/officeDocument/2006/relationships/diagramData" Target="../diagrams/data94.xml"/><Relationship Id="rId1" Type="http://schemas.openxmlformats.org/officeDocument/2006/relationships/slideLayout" Target="../slideLayouts/slideLayout2.xml"/><Relationship Id="rId6" Type="http://schemas.microsoft.com/office/2007/relationships/diagramDrawing" Target="../diagrams/drawing94.xml"/><Relationship Id="rId5" Type="http://schemas.openxmlformats.org/officeDocument/2006/relationships/diagramColors" Target="../diagrams/colors94.xml"/><Relationship Id="rId4" Type="http://schemas.openxmlformats.org/officeDocument/2006/relationships/diagramQuickStyle" Target="../diagrams/quickStyle94.xml"/></Relationships>
</file>

<file path=ppt/slides/_rels/slide131.xml.rels><?xml version="1.0" encoding="UTF-8" standalone="yes"?>
<Relationships xmlns="http://schemas.openxmlformats.org/package/2006/relationships"><Relationship Id="rId3" Type="http://schemas.openxmlformats.org/officeDocument/2006/relationships/diagramLayout" Target="../diagrams/layout95.xml"/><Relationship Id="rId2" Type="http://schemas.openxmlformats.org/officeDocument/2006/relationships/diagramData" Target="../diagrams/data95.xml"/><Relationship Id="rId1" Type="http://schemas.openxmlformats.org/officeDocument/2006/relationships/slideLayout" Target="../slideLayouts/slideLayout2.xml"/><Relationship Id="rId6" Type="http://schemas.microsoft.com/office/2007/relationships/diagramDrawing" Target="../diagrams/drawing95.xml"/><Relationship Id="rId5" Type="http://schemas.openxmlformats.org/officeDocument/2006/relationships/diagramColors" Target="../diagrams/colors95.xml"/><Relationship Id="rId4" Type="http://schemas.openxmlformats.org/officeDocument/2006/relationships/diagramQuickStyle" Target="../diagrams/quickStyle95.xml"/></Relationships>
</file>

<file path=ppt/slides/_rels/slide132.xml.rels><?xml version="1.0" encoding="UTF-8" standalone="yes"?>
<Relationships xmlns="http://schemas.openxmlformats.org/package/2006/relationships"><Relationship Id="rId3" Type="http://schemas.openxmlformats.org/officeDocument/2006/relationships/diagramLayout" Target="../diagrams/layout96.xml"/><Relationship Id="rId2" Type="http://schemas.openxmlformats.org/officeDocument/2006/relationships/diagramData" Target="../diagrams/data96.xml"/><Relationship Id="rId1" Type="http://schemas.openxmlformats.org/officeDocument/2006/relationships/slideLayout" Target="../slideLayouts/slideLayout2.xml"/><Relationship Id="rId6" Type="http://schemas.microsoft.com/office/2007/relationships/diagramDrawing" Target="../diagrams/drawing96.xml"/><Relationship Id="rId5" Type="http://schemas.openxmlformats.org/officeDocument/2006/relationships/diagramColors" Target="../diagrams/colors96.xml"/><Relationship Id="rId4" Type="http://schemas.openxmlformats.org/officeDocument/2006/relationships/diagramQuickStyle" Target="../diagrams/quickStyle96.xml"/></Relationships>
</file>

<file path=ppt/slides/_rels/slide133.xml.rels><?xml version="1.0" encoding="UTF-8" standalone="yes"?>
<Relationships xmlns="http://schemas.openxmlformats.org/package/2006/relationships"><Relationship Id="rId3" Type="http://schemas.openxmlformats.org/officeDocument/2006/relationships/diagramLayout" Target="../diagrams/layout97.xml"/><Relationship Id="rId2" Type="http://schemas.openxmlformats.org/officeDocument/2006/relationships/diagramData" Target="../diagrams/data97.xml"/><Relationship Id="rId1" Type="http://schemas.openxmlformats.org/officeDocument/2006/relationships/slideLayout" Target="../slideLayouts/slideLayout2.xml"/><Relationship Id="rId6" Type="http://schemas.microsoft.com/office/2007/relationships/diagramDrawing" Target="../diagrams/drawing97.xml"/><Relationship Id="rId5" Type="http://schemas.openxmlformats.org/officeDocument/2006/relationships/diagramColors" Target="../diagrams/colors97.xml"/><Relationship Id="rId4" Type="http://schemas.openxmlformats.org/officeDocument/2006/relationships/diagramQuickStyle" Target="../diagrams/quickStyle97.xml"/></Relationships>
</file>

<file path=ppt/slides/_rels/slide134.xml.rels><?xml version="1.0" encoding="UTF-8" standalone="yes"?>
<Relationships xmlns="http://schemas.openxmlformats.org/package/2006/relationships"><Relationship Id="rId3" Type="http://schemas.openxmlformats.org/officeDocument/2006/relationships/diagramLayout" Target="../diagrams/layout98.xml"/><Relationship Id="rId2" Type="http://schemas.openxmlformats.org/officeDocument/2006/relationships/diagramData" Target="../diagrams/data98.xml"/><Relationship Id="rId1" Type="http://schemas.openxmlformats.org/officeDocument/2006/relationships/slideLayout" Target="../slideLayouts/slideLayout2.xml"/><Relationship Id="rId6" Type="http://schemas.microsoft.com/office/2007/relationships/diagramDrawing" Target="../diagrams/drawing98.xml"/><Relationship Id="rId5" Type="http://schemas.openxmlformats.org/officeDocument/2006/relationships/diagramColors" Target="../diagrams/colors98.xml"/><Relationship Id="rId4" Type="http://schemas.openxmlformats.org/officeDocument/2006/relationships/diagramQuickStyle" Target="../diagrams/quickStyle98.xml"/></Relationships>
</file>

<file path=ppt/slides/_rels/slide135.xml.rels><?xml version="1.0" encoding="UTF-8" standalone="yes"?>
<Relationships xmlns="http://schemas.openxmlformats.org/package/2006/relationships"><Relationship Id="rId3" Type="http://schemas.openxmlformats.org/officeDocument/2006/relationships/diagramLayout" Target="../diagrams/layout99.xml"/><Relationship Id="rId2" Type="http://schemas.openxmlformats.org/officeDocument/2006/relationships/diagramData" Target="../diagrams/data99.xml"/><Relationship Id="rId1" Type="http://schemas.openxmlformats.org/officeDocument/2006/relationships/slideLayout" Target="../slideLayouts/slideLayout2.xml"/><Relationship Id="rId6" Type="http://schemas.microsoft.com/office/2007/relationships/diagramDrawing" Target="../diagrams/drawing99.xml"/><Relationship Id="rId5" Type="http://schemas.openxmlformats.org/officeDocument/2006/relationships/diagramColors" Target="../diagrams/colors99.xml"/><Relationship Id="rId4" Type="http://schemas.openxmlformats.org/officeDocument/2006/relationships/diagramQuickStyle" Target="../diagrams/quickStyle99.xml"/></Relationships>
</file>

<file path=ppt/slides/_rels/slide136.xml.rels><?xml version="1.0" encoding="UTF-8" standalone="yes"?>
<Relationships xmlns="http://schemas.openxmlformats.org/package/2006/relationships"><Relationship Id="rId3" Type="http://schemas.openxmlformats.org/officeDocument/2006/relationships/diagramLayout" Target="../diagrams/layout100.xml"/><Relationship Id="rId2" Type="http://schemas.openxmlformats.org/officeDocument/2006/relationships/diagramData" Target="../diagrams/data100.xml"/><Relationship Id="rId1" Type="http://schemas.openxmlformats.org/officeDocument/2006/relationships/slideLayout" Target="../slideLayouts/slideLayout2.xml"/><Relationship Id="rId6" Type="http://schemas.microsoft.com/office/2007/relationships/diagramDrawing" Target="../diagrams/drawing100.xml"/><Relationship Id="rId5" Type="http://schemas.openxmlformats.org/officeDocument/2006/relationships/diagramColors" Target="../diagrams/colors100.xml"/><Relationship Id="rId4" Type="http://schemas.openxmlformats.org/officeDocument/2006/relationships/diagramQuickStyle" Target="../diagrams/quickStyle100.xml"/></Relationships>
</file>

<file path=ppt/slides/_rels/slide137.xml.rels><?xml version="1.0" encoding="UTF-8" standalone="yes"?>
<Relationships xmlns="http://schemas.openxmlformats.org/package/2006/relationships"><Relationship Id="rId3" Type="http://schemas.openxmlformats.org/officeDocument/2006/relationships/diagramLayout" Target="../diagrams/layout101.xml"/><Relationship Id="rId2" Type="http://schemas.openxmlformats.org/officeDocument/2006/relationships/diagramData" Target="../diagrams/data101.xml"/><Relationship Id="rId1" Type="http://schemas.openxmlformats.org/officeDocument/2006/relationships/slideLayout" Target="../slideLayouts/slideLayout2.xml"/><Relationship Id="rId6" Type="http://schemas.microsoft.com/office/2007/relationships/diagramDrawing" Target="../diagrams/drawing101.xml"/><Relationship Id="rId5" Type="http://schemas.openxmlformats.org/officeDocument/2006/relationships/diagramColors" Target="../diagrams/colors101.xml"/><Relationship Id="rId4" Type="http://schemas.openxmlformats.org/officeDocument/2006/relationships/diagramQuickStyle" Target="../diagrams/quickStyle101.xml"/></Relationships>
</file>

<file path=ppt/slides/_rels/slide138.xml.rels><?xml version="1.0" encoding="UTF-8" standalone="yes"?>
<Relationships xmlns="http://schemas.openxmlformats.org/package/2006/relationships"><Relationship Id="rId3" Type="http://schemas.openxmlformats.org/officeDocument/2006/relationships/diagramLayout" Target="../diagrams/layout102.xml"/><Relationship Id="rId2" Type="http://schemas.openxmlformats.org/officeDocument/2006/relationships/diagramData" Target="../diagrams/data102.xml"/><Relationship Id="rId1" Type="http://schemas.openxmlformats.org/officeDocument/2006/relationships/slideLayout" Target="../slideLayouts/slideLayout2.xml"/><Relationship Id="rId6" Type="http://schemas.microsoft.com/office/2007/relationships/diagramDrawing" Target="../diagrams/drawing102.xml"/><Relationship Id="rId5" Type="http://schemas.openxmlformats.org/officeDocument/2006/relationships/diagramColors" Target="../diagrams/colors102.xml"/><Relationship Id="rId4" Type="http://schemas.openxmlformats.org/officeDocument/2006/relationships/diagramQuickStyle" Target="../diagrams/quickStyle102.xml"/></Relationships>
</file>

<file path=ppt/slides/_rels/slide139.xml.rels><?xml version="1.0" encoding="UTF-8" standalone="yes"?>
<Relationships xmlns="http://schemas.openxmlformats.org/package/2006/relationships"><Relationship Id="rId3" Type="http://schemas.openxmlformats.org/officeDocument/2006/relationships/diagramLayout" Target="../diagrams/layout103.xml"/><Relationship Id="rId2" Type="http://schemas.openxmlformats.org/officeDocument/2006/relationships/diagramData" Target="../diagrams/data103.xml"/><Relationship Id="rId1" Type="http://schemas.openxmlformats.org/officeDocument/2006/relationships/slideLayout" Target="../slideLayouts/slideLayout2.xml"/><Relationship Id="rId6" Type="http://schemas.microsoft.com/office/2007/relationships/diagramDrawing" Target="../diagrams/drawing103.xml"/><Relationship Id="rId5" Type="http://schemas.openxmlformats.org/officeDocument/2006/relationships/diagramColors" Target="../diagrams/colors103.xml"/><Relationship Id="rId4" Type="http://schemas.openxmlformats.org/officeDocument/2006/relationships/diagramQuickStyle" Target="../diagrams/quickStyle10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0.xml.rels><?xml version="1.0" encoding="UTF-8" standalone="yes"?>
<Relationships xmlns="http://schemas.openxmlformats.org/package/2006/relationships"><Relationship Id="rId3" Type="http://schemas.openxmlformats.org/officeDocument/2006/relationships/diagramLayout" Target="../diagrams/layout104.xml"/><Relationship Id="rId2" Type="http://schemas.openxmlformats.org/officeDocument/2006/relationships/diagramData" Target="../diagrams/data104.xml"/><Relationship Id="rId1" Type="http://schemas.openxmlformats.org/officeDocument/2006/relationships/slideLayout" Target="../slideLayouts/slideLayout2.xml"/><Relationship Id="rId6" Type="http://schemas.microsoft.com/office/2007/relationships/diagramDrawing" Target="../diagrams/drawing104.xml"/><Relationship Id="rId5" Type="http://schemas.openxmlformats.org/officeDocument/2006/relationships/diagramColors" Target="../diagrams/colors104.xml"/><Relationship Id="rId4" Type="http://schemas.openxmlformats.org/officeDocument/2006/relationships/diagramQuickStyle" Target="../diagrams/quickStyle104.xml"/></Relationships>
</file>

<file path=ppt/slides/_rels/slide14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49.xml.rels><?xml version="1.0" encoding="UTF-8" standalone="yes"?>
<Relationships xmlns="http://schemas.openxmlformats.org/package/2006/relationships"><Relationship Id="rId3" Type="http://schemas.openxmlformats.org/officeDocument/2006/relationships/diagramLayout" Target="../diagrams/layout105.xml"/><Relationship Id="rId2" Type="http://schemas.openxmlformats.org/officeDocument/2006/relationships/diagramData" Target="../diagrams/data105.xml"/><Relationship Id="rId1" Type="http://schemas.openxmlformats.org/officeDocument/2006/relationships/slideLayout" Target="../slideLayouts/slideLayout2.xml"/><Relationship Id="rId6" Type="http://schemas.microsoft.com/office/2007/relationships/diagramDrawing" Target="../diagrams/drawing105.xml"/><Relationship Id="rId5" Type="http://schemas.openxmlformats.org/officeDocument/2006/relationships/diagramColors" Target="../diagrams/colors105.xml"/><Relationship Id="rId4" Type="http://schemas.openxmlformats.org/officeDocument/2006/relationships/diagramQuickStyle" Target="../diagrams/quickStyle10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1.xml.rels><?xml version="1.0" encoding="UTF-8" standalone="yes"?>
<Relationships xmlns="http://schemas.openxmlformats.org/package/2006/relationships"><Relationship Id="rId3" Type="http://schemas.openxmlformats.org/officeDocument/2006/relationships/diagramLayout" Target="../diagrams/layout106.xml"/><Relationship Id="rId2" Type="http://schemas.openxmlformats.org/officeDocument/2006/relationships/diagramData" Target="../diagrams/data106.xml"/><Relationship Id="rId1" Type="http://schemas.openxmlformats.org/officeDocument/2006/relationships/slideLayout" Target="../slideLayouts/slideLayout2.xml"/><Relationship Id="rId6" Type="http://schemas.microsoft.com/office/2007/relationships/diagramDrawing" Target="../diagrams/drawing106.xml"/><Relationship Id="rId5" Type="http://schemas.openxmlformats.org/officeDocument/2006/relationships/diagramColors" Target="../diagrams/colors106.xml"/><Relationship Id="rId4" Type="http://schemas.openxmlformats.org/officeDocument/2006/relationships/diagramQuickStyle" Target="../diagrams/quickStyle106.xml"/></Relationships>
</file>

<file path=ppt/slides/_rels/slide152.xml.rels><?xml version="1.0" encoding="UTF-8" standalone="yes"?>
<Relationships xmlns="http://schemas.openxmlformats.org/package/2006/relationships"><Relationship Id="rId3" Type="http://schemas.openxmlformats.org/officeDocument/2006/relationships/diagramLayout" Target="../diagrams/layout107.xml"/><Relationship Id="rId2" Type="http://schemas.openxmlformats.org/officeDocument/2006/relationships/diagramData" Target="../diagrams/data107.xml"/><Relationship Id="rId1" Type="http://schemas.openxmlformats.org/officeDocument/2006/relationships/slideLayout" Target="../slideLayouts/slideLayout2.xml"/><Relationship Id="rId6" Type="http://schemas.microsoft.com/office/2007/relationships/diagramDrawing" Target="../diagrams/drawing107.xml"/><Relationship Id="rId5" Type="http://schemas.openxmlformats.org/officeDocument/2006/relationships/diagramColors" Target="../diagrams/colors107.xml"/><Relationship Id="rId4" Type="http://schemas.openxmlformats.org/officeDocument/2006/relationships/diagramQuickStyle" Target="../diagrams/quickStyle107.xml"/></Relationships>
</file>

<file path=ppt/slides/_rels/slide153.xml.rels><?xml version="1.0" encoding="UTF-8" standalone="yes"?>
<Relationships xmlns="http://schemas.openxmlformats.org/package/2006/relationships"><Relationship Id="rId3" Type="http://schemas.openxmlformats.org/officeDocument/2006/relationships/diagramLayout" Target="../diagrams/layout108.xml"/><Relationship Id="rId2" Type="http://schemas.openxmlformats.org/officeDocument/2006/relationships/diagramData" Target="../diagrams/data108.xml"/><Relationship Id="rId1" Type="http://schemas.openxmlformats.org/officeDocument/2006/relationships/slideLayout" Target="../slideLayouts/slideLayout2.xml"/><Relationship Id="rId6" Type="http://schemas.microsoft.com/office/2007/relationships/diagramDrawing" Target="../diagrams/drawing108.xml"/><Relationship Id="rId5" Type="http://schemas.openxmlformats.org/officeDocument/2006/relationships/diagramColors" Target="../diagrams/colors108.xml"/><Relationship Id="rId4" Type="http://schemas.openxmlformats.org/officeDocument/2006/relationships/diagramQuickStyle" Target="../diagrams/quickStyle108.xml"/></Relationships>
</file>

<file path=ppt/slides/_rels/slide154.xml.rels><?xml version="1.0" encoding="UTF-8" standalone="yes"?>
<Relationships xmlns="http://schemas.openxmlformats.org/package/2006/relationships"><Relationship Id="rId3" Type="http://schemas.openxmlformats.org/officeDocument/2006/relationships/diagramLayout" Target="../diagrams/layout109.xml"/><Relationship Id="rId2" Type="http://schemas.openxmlformats.org/officeDocument/2006/relationships/diagramData" Target="../diagrams/data109.xml"/><Relationship Id="rId1" Type="http://schemas.openxmlformats.org/officeDocument/2006/relationships/slideLayout" Target="../slideLayouts/slideLayout2.xml"/><Relationship Id="rId6" Type="http://schemas.microsoft.com/office/2007/relationships/diagramDrawing" Target="../diagrams/drawing109.xml"/><Relationship Id="rId5" Type="http://schemas.openxmlformats.org/officeDocument/2006/relationships/diagramColors" Target="../diagrams/colors109.xml"/><Relationship Id="rId4" Type="http://schemas.openxmlformats.org/officeDocument/2006/relationships/diagramQuickStyle" Target="../diagrams/quickStyle109.xml"/></Relationships>
</file>

<file path=ppt/slides/_rels/slide155.xml.rels><?xml version="1.0" encoding="UTF-8" standalone="yes"?>
<Relationships xmlns="http://schemas.openxmlformats.org/package/2006/relationships"><Relationship Id="rId3" Type="http://schemas.openxmlformats.org/officeDocument/2006/relationships/diagramLayout" Target="../diagrams/layout110.xml"/><Relationship Id="rId2" Type="http://schemas.openxmlformats.org/officeDocument/2006/relationships/diagramData" Target="../diagrams/data110.xml"/><Relationship Id="rId1" Type="http://schemas.openxmlformats.org/officeDocument/2006/relationships/slideLayout" Target="../slideLayouts/slideLayout2.xml"/><Relationship Id="rId6" Type="http://schemas.microsoft.com/office/2007/relationships/diagramDrawing" Target="../diagrams/drawing110.xml"/><Relationship Id="rId5" Type="http://schemas.openxmlformats.org/officeDocument/2006/relationships/diagramColors" Target="../diagrams/colors110.xml"/><Relationship Id="rId4" Type="http://schemas.openxmlformats.org/officeDocument/2006/relationships/diagramQuickStyle" Target="../diagrams/quickStyle110.xml"/></Relationships>
</file>

<file path=ppt/slides/_rels/slide156.xml.rels><?xml version="1.0" encoding="UTF-8" standalone="yes"?>
<Relationships xmlns="http://schemas.openxmlformats.org/package/2006/relationships"><Relationship Id="rId3" Type="http://schemas.openxmlformats.org/officeDocument/2006/relationships/diagramLayout" Target="../diagrams/layout111.xml"/><Relationship Id="rId2" Type="http://schemas.openxmlformats.org/officeDocument/2006/relationships/diagramData" Target="../diagrams/data111.xml"/><Relationship Id="rId1" Type="http://schemas.openxmlformats.org/officeDocument/2006/relationships/slideLayout" Target="../slideLayouts/slideLayout2.xml"/><Relationship Id="rId6" Type="http://schemas.microsoft.com/office/2007/relationships/diagramDrawing" Target="../diagrams/drawing111.xml"/><Relationship Id="rId5" Type="http://schemas.openxmlformats.org/officeDocument/2006/relationships/diagramColors" Target="../diagrams/colors111.xml"/><Relationship Id="rId4" Type="http://schemas.openxmlformats.org/officeDocument/2006/relationships/diagramQuickStyle" Target="../diagrams/quickStyle111.xml"/></Relationships>
</file>

<file path=ppt/slides/_rels/slide15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5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3" Type="http://schemas.openxmlformats.org/officeDocument/2006/relationships/diagramData" Target="../diagrams/data7.xml"/><Relationship Id="rId7" Type="http://schemas.microsoft.com/office/2007/relationships/diagramDrawing" Target="../diagrams/drawing7.xml"/><Relationship Id="rId2" Type="http://schemas.openxmlformats.org/officeDocument/2006/relationships/image" Target="../media/image7.png"/><Relationship Id="rId1" Type="http://schemas.openxmlformats.org/officeDocument/2006/relationships/slideLayout" Target="../slideLayouts/slideLayout2.xml"/><Relationship Id="rId6" Type="http://schemas.openxmlformats.org/officeDocument/2006/relationships/diagramColors" Target="../diagrams/colors7.xml"/><Relationship Id="rId5" Type="http://schemas.openxmlformats.org/officeDocument/2006/relationships/diagramQuickStyle" Target="../diagrams/quickStyle7.xml"/><Relationship Id="rId4" Type="http://schemas.openxmlformats.org/officeDocument/2006/relationships/diagramLayout" Target="../diagrams/layout7.xml"/></Relationships>
</file>

<file path=ppt/slides/_rels/slide1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7.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7.xml"/></Relationships>
</file>

<file path=ppt/slides/_rels/slide16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9.xml.rels><?xml version="1.0" encoding="UTF-8" standalone="yes"?>
<Relationships xmlns="http://schemas.openxmlformats.org/package/2006/relationships"><Relationship Id="rId3" Type="http://schemas.openxmlformats.org/officeDocument/2006/relationships/diagramLayout" Target="../diagrams/layout112.xml"/><Relationship Id="rId2" Type="http://schemas.openxmlformats.org/officeDocument/2006/relationships/diagramData" Target="../diagrams/data112.xml"/><Relationship Id="rId1" Type="http://schemas.openxmlformats.org/officeDocument/2006/relationships/slideLayout" Target="../slideLayouts/slideLayout2.xml"/><Relationship Id="rId6" Type="http://schemas.microsoft.com/office/2007/relationships/diagramDrawing" Target="../diagrams/drawing112.xml"/><Relationship Id="rId5" Type="http://schemas.openxmlformats.org/officeDocument/2006/relationships/diagramColors" Target="../diagrams/colors112.xml"/><Relationship Id="rId4" Type="http://schemas.openxmlformats.org/officeDocument/2006/relationships/diagramQuickStyle" Target="../diagrams/quickStyle11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1.xml.rels><?xml version="1.0" encoding="UTF-8" standalone="yes"?>
<Relationships xmlns="http://schemas.openxmlformats.org/package/2006/relationships"><Relationship Id="rId3" Type="http://schemas.openxmlformats.org/officeDocument/2006/relationships/diagramLayout" Target="../diagrams/layout113.xml"/><Relationship Id="rId2" Type="http://schemas.openxmlformats.org/officeDocument/2006/relationships/diagramData" Target="../diagrams/data113.xml"/><Relationship Id="rId1" Type="http://schemas.openxmlformats.org/officeDocument/2006/relationships/slideLayout" Target="../slideLayouts/slideLayout7.xml"/><Relationship Id="rId6" Type="http://schemas.microsoft.com/office/2007/relationships/diagramDrawing" Target="../diagrams/drawing113.xml"/><Relationship Id="rId5" Type="http://schemas.openxmlformats.org/officeDocument/2006/relationships/diagramColors" Target="../diagrams/colors113.xml"/><Relationship Id="rId4" Type="http://schemas.openxmlformats.org/officeDocument/2006/relationships/diagramQuickStyle" Target="../diagrams/quickStyle113.xml"/></Relationships>
</file>

<file path=ppt/slides/_rels/slide17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3.xml.rels><?xml version="1.0" encoding="UTF-8" standalone="yes"?>
<Relationships xmlns="http://schemas.openxmlformats.org/package/2006/relationships"><Relationship Id="rId3" Type="http://schemas.openxmlformats.org/officeDocument/2006/relationships/diagramLayout" Target="../diagrams/layout114.xml"/><Relationship Id="rId2" Type="http://schemas.openxmlformats.org/officeDocument/2006/relationships/diagramData" Target="../diagrams/data114.xml"/><Relationship Id="rId1" Type="http://schemas.openxmlformats.org/officeDocument/2006/relationships/slideLayout" Target="../slideLayouts/slideLayout7.xml"/><Relationship Id="rId6" Type="http://schemas.microsoft.com/office/2007/relationships/diagramDrawing" Target="../diagrams/drawing114.xml"/><Relationship Id="rId5" Type="http://schemas.openxmlformats.org/officeDocument/2006/relationships/diagramColors" Target="../diagrams/colors114.xml"/><Relationship Id="rId4" Type="http://schemas.openxmlformats.org/officeDocument/2006/relationships/diagramQuickStyle" Target="../diagrams/quickStyle114.xml"/></Relationships>
</file>

<file path=ppt/slides/_rels/slide17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5.xml.rels><?xml version="1.0" encoding="UTF-8" standalone="yes"?>
<Relationships xmlns="http://schemas.openxmlformats.org/package/2006/relationships"><Relationship Id="rId3" Type="http://schemas.openxmlformats.org/officeDocument/2006/relationships/diagramLayout" Target="../diagrams/layout115.xml"/><Relationship Id="rId2" Type="http://schemas.openxmlformats.org/officeDocument/2006/relationships/diagramData" Target="../diagrams/data115.xml"/><Relationship Id="rId1" Type="http://schemas.openxmlformats.org/officeDocument/2006/relationships/slideLayout" Target="../slideLayouts/slideLayout7.xml"/><Relationship Id="rId6" Type="http://schemas.microsoft.com/office/2007/relationships/diagramDrawing" Target="../diagrams/drawing115.xml"/><Relationship Id="rId5" Type="http://schemas.openxmlformats.org/officeDocument/2006/relationships/diagramColors" Target="../diagrams/colors115.xml"/><Relationship Id="rId4" Type="http://schemas.openxmlformats.org/officeDocument/2006/relationships/diagramQuickStyle" Target="../diagrams/quickStyle115.xml"/></Relationships>
</file>

<file path=ppt/slides/_rels/slide17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7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8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88.xml.rels><?xml version="1.0" encoding="UTF-8" standalone="yes"?>
<Relationships xmlns="http://schemas.openxmlformats.org/package/2006/relationships"><Relationship Id="rId3" Type="http://schemas.openxmlformats.org/officeDocument/2006/relationships/diagramLayout" Target="../diagrams/layout116.xml"/><Relationship Id="rId2" Type="http://schemas.openxmlformats.org/officeDocument/2006/relationships/diagramData" Target="../diagrams/data116.xml"/><Relationship Id="rId1" Type="http://schemas.openxmlformats.org/officeDocument/2006/relationships/slideLayout" Target="../slideLayouts/slideLayout7.xml"/><Relationship Id="rId6" Type="http://schemas.microsoft.com/office/2007/relationships/diagramDrawing" Target="../diagrams/drawing116.xml"/><Relationship Id="rId5" Type="http://schemas.openxmlformats.org/officeDocument/2006/relationships/diagramColors" Target="../diagrams/colors116.xml"/><Relationship Id="rId4" Type="http://schemas.openxmlformats.org/officeDocument/2006/relationships/diagramQuickStyle" Target="../diagrams/quickStyle116.xml"/></Relationships>
</file>

<file path=ppt/slides/_rels/slide18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0.xml.rels><?xml version="1.0" encoding="UTF-8" standalone="yes"?>
<Relationships xmlns="http://schemas.openxmlformats.org/package/2006/relationships"><Relationship Id="rId3" Type="http://schemas.openxmlformats.org/officeDocument/2006/relationships/diagramLayout" Target="../diagrams/layout117.xml"/><Relationship Id="rId2" Type="http://schemas.openxmlformats.org/officeDocument/2006/relationships/diagramData" Target="../diagrams/data117.xml"/><Relationship Id="rId1" Type="http://schemas.openxmlformats.org/officeDocument/2006/relationships/slideLayout" Target="../slideLayouts/slideLayout2.xml"/><Relationship Id="rId6" Type="http://schemas.microsoft.com/office/2007/relationships/diagramDrawing" Target="../diagrams/drawing117.xml"/><Relationship Id="rId5" Type="http://schemas.openxmlformats.org/officeDocument/2006/relationships/diagramColors" Target="../diagrams/colors117.xml"/><Relationship Id="rId4" Type="http://schemas.openxmlformats.org/officeDocument/2006/relationships/diagramQuickStyle" Target="../diagrams/quickStyle117.xml"/></Relationships>
</file>

<file path=ppt/slides/_rels/slide19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92.xml.rels><?xml version="1.0" encoding="UTF-8" standalone="yes"?>
<Relationships xmlns="http://schemas.openxmlformats.org/package/2006/relationships"><Relationship Id="rId3" Type="http://schemas.openxmlformats.org/officeDocument/2006/relationships/diagramLayout" Target="../diagrams/layout118.xml"/><Relationship Id="rId2" Type="http://schemas.openxmlformats.org/officeDocument/2006/relationships/diagramData" Target="../diagrams/data118.xml"/><Relationship Id="rId1" Type="http://schemas.openxmlformats.org/officeDocument/2006/relationships/slideLayout" Target="../slideLayouts/slideLayout2.xml"/><Relationship Id="rId6" Type="http://schemas.microsoft.com/office/2007/relationships/diagramDrawing" Target="../diagrams/drawing118.xml"/><Relationship Id="rId5" Type="http://schemas.openxmlformats.org/officeDocument/2006/relationships/diagramColors" Target="../diagrams/colors118.xml"/><Relationship Id="rId4" Type="http://schemas.openxmlformats.org/officeDocument/2006/relationships/diagramQuickStyle" Target="../diagrams/quickStyle118.xml"/></Relationships>
</file>

<file path=ppt/slides/_rels/slide1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23.xml.rels><?xml version="1.0" encoding="UTF-8" standalone="yes"?>
<Relationships xmlns="http://schemas.openxmlformats.org/package/2006/relationships"><Relationship Id="rId3" Type="http://schemas.openxmlformats.org/officeDocument/2006/relationships/diagramData" Target="../diagrams/data8.xml"/><Relationship Id="rId7" Type="http://schemas.microsoft.com/office/2007/relationships/diagramDrawing" Target="../diagrams/drawing8.xml"/><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diagramColors" Target="../diagrams/colors8.xml"/><Relationship Id="rId5" Type="http://schemas.openxmlformats.org/officeDocument/2006/relationships/diagramQuickStyle" Target="../diagrams/quickStyle8.xml"/><Relationship Id="rId4" Type="http://schemas.openxmlformats.org/officeDocument/2006/relationships/diagramLayout" Target="../diagrams/layout8.xml"/></Relationships>
</file>

<file path=ppt/slides/_rels/slide24.xml.rels><?xml version="1.0" encoding="UTF-8" standalone="yes"?>
<Relationships xmlns="http://schemas.openxmlformats.org/package/2006/relationships"><Relationship Id="rId3" Type="http://schemas.openxmlformats.org/officeDocument/2006/relationships/diagramData" Target="../diagrams/data9.xml"/><Relationship Id="rId7" Type="http://schemas.microsoft.com/office/2007/relationships/diagramDrawing" Target="../diagrams/drawing9.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9.xml"/><Relationship Id="rId5" Type="http://schemas.openxmlformats.org/officeDocument/2006/relationships/diagramQuickStyle" Target="../diagrams/quickStyle9.xml"/><Relationship Id="rId4" Type="http://schemas.openxmlformats.org/officeDocument/2006/relationships/diagramLayout" Target="../diagrams/layout9.xml"/></Relationships>
</file>

<file path=ppt/slides/_rels/slide25.xml.rels><?xml version="1.0" encoding="UTF-8" standalone="yes"?>
<Relationships xmlns="http://schemas.openxmlformats.org/package/2006/relationships"><Relationship Id="rId3" Type="http://schemas.openxmlformats.org/officeDocument/2006/relationships/diagramLayout" Target="../diagrams/layout10.xml"/><Relationship Id="rId2" Type="http://schemas.openxmlformats.org/officeDocument/2006/relationships/diagramData" Target="../diagrams/data10.xml"/><Relationship Id="rId1" Type="http://schemas.openxmlformats.org/officeDocument/2006/relationships/slideLayout" Target="../slideLayouts/slideLayout2.xml"/><Relationship Id="rId6" Type="http://schemas.microsoft.com/office/2007/relationships/diagramDrawing" Target="../diagrams/drawing10.xml"/><Relationship Id="rId5" Type="http://schemas.openxmlformats.org/officeDocument/2006/relationships/diagramColors" Target="../diagrams/colors10.xml"/><Relationship Id="rId4" Type="http://schemas.openxmlformats.org/officeDocument/2006/relationships/diagramQuickStyle" Target="../diagrams/quickStyle1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30.xml.rels><?xml version="1.0" encoding="UTF-8" standalone="yes"?>
<Relationships xmlns="http://schemas.openxmlformats.org/package/2006/relationships"><Relationship Id="rId3" Type="http://schemas.openxmlformats.org/officeDocument/2006/relationships/diagramData" Target="../diagrams/data11.xml"/><Relationship Id="rId7" Type="http://schemas.microsoft.com/office/2007/relationships/diagramDrawing" Target="../diagrams/drawing11.xml"/><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diagramColors" Target="../diagrams/colors11.xml"/><Relationship Id="rId5" Type="http://schemas.openxmlformats.org/officeDocument/2006/relationships/diagramQuickStyle" Target="../diagrams/quickStyle11.xml"/><Relationship Id="rId4" Type="http://schemas.openxmlformats.org/officeDocument/2006/relationships/diagramLayout" Target="../diagrams/layout11.xml"/></Relationships>
</file>

<file path=ppt/slides/_rels/slide31.xml.rels><?xml version="1.0" encoding="UTF-8" standalone="yes"?>
<Relationships xmlns="http://schemas.openxmlformats.org/package/2006/relationships"><Relationship Id="rId3" Type="http://schemas.openxmlformats.org/officeDocument/2006/relationships/diagramData" Target="../diagrams/data12.xml"/><Relationship Id="rId7" Type="http://schemas.microsoft.com/office/2007/relationships/diagramDrawing" Target="../diagrams/drawing12.xml"/><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openxmlformats.org/officeDocument/2006/relationships/diagramColors" Target="../diagrams/colors12.xml"/><Relationship Id="rId5" Type="http://schemas.openxmlformats.org/officeDocument/2006/relationships/diagramQuickStyle" Target="../diagrams/quickStyle12.xml"/><Relationship Id="rId4" Type="http://schemas.openxmlformats.org/officeDocument/2006/relationships/diagramLayout" Target="../diagrams/layout12.xml"/></Relationships>
</file>

<file path=ppt/slides/_rels/slide32.xml.rels><?xml version="1.0" encoding="UTF-8" standalone="yes"?>
<Relationships xmlns="http://schemas.openxmlformats.org/package/2006/relationships"><Relationship Id="rId3" Type="http://schemas.openxmlformats.org/officeDocument/2006/relationships/diagramData" Target="../diagrams/data13.xml"/><Relationship Id="rId7" Type="http://schemas.microsoft.com/office/2007/relationships/diagramDrawing" Target="../diagrams/drawing13.xml"/><Relationship Id="rId2" Type="http://schemas.openxmlformats.org/officeDocument/2006/relationships/notesSlide" Target="../notesSlides/notesSlide10.xml"/><Relationship Id="rId1" Type="http://schemas.openxmlformats.org/officeDocument/2006/relationships/slideLayout" Target="../slideLayouts/slideLayout2.xml"/><Relationship Id="rId6" Type="http://schemas.openxmlformats.org/officeDocument/2006/relationships/diagramColors" Target="../diagrams/colors13.xml"/><Relationship Id="rId5" Type="http://schemas.openxmlformats.org/officeDocument/2006/relationships/diagramQuickStyle" Target="../diagrams/quickStyle13.xml"/><Relationship Id="rId4" Type="http://schemas.openxmlformats.org/officeDocument/2006/relationships/diagramLayout" Target="../diagrams/layout13.xml"/></Relationships>
</file>

<file path=ppt/slides/_rels/slide33.xml.rels><?xml version="1.0" encoding="UTF-8" standalone="yes"?>
<Relationships xmlns="http://schemas.openxmlformats.org/package/2006/relationships"><Relationship Id="rId3" Type="http://schemas.openxmlformats.org/officeDocument/2006/relationships/diagramData" Target="../diagrams/data14.xml"/><Relationship Id="rId7" Type="http://schemas.microsoft.com/office/2007/relationships/diagramDrawing" Target="../diagrams/drawing14.xml"/><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diagramColors" Target="../diagrams/colors14.xml"/><Relationship Id="rId5" Type="http://schemas.openxmlformats.org/officeDocument/2006/relationships/diagramQuickStyle" Target="../diagrams/quickStyle14.xml"/><Relationship Id="rId4" Type="http://schemas.openxmlformats.org/officeDocument/2006/relationships/diagramLayout" Target="../diagrams/layout14.xml"/></Relationships>
</file>

<file path=ppt/slides/_rels/slide34.xml.rels><?xml version="1.0" encoding="UTF-8" standalone="yes"?>
<Relationships xmlns="http://schemas.openxmlformats.org/package/2006/relationships"><Relationship Id="rId3" Type="http://schemas.openxmlformats.org/officeDocument/2006/relationships/diagramData" Target="../diagrams/data15.xml"/><Relationship Id="rId7" Type="http://schemas.microsoft.com/office/2007/relationships/diagramDrawing" Target="../diagrams/drawing15.xml"/><Relationship Id="rId2" Type="http://schemas.openxmlformats.org/officeDocument/2006/relationships/notesSlide" Target="../notesSlides/notesSlide12.xml"/><Relationship Id="rId1" Type="http://schemas.openxmlformats.org/officeDocument/2006/relationships/slideLayout" Target="../slideLayouts/slideLayout2.xml"/><Relationship Id="rId6" Type="http://schemas.openxmlformats.org/officeDocument/2006/relationships/diagramColors" Target="../diagrams/colors15.xml"/><Relationship Id="rId5" Type="http://schemas.openxmlformats.org/officeDocument/2006/relationships/diagramQuickStyle" Target="../diagrams/quickStyle15.xml"/><Relationship Id="rId4" Type="http://schemas.openxmlformats.org/officeDocument/2006/relationships/diagramLayout" Target="../diagrams/layout15.xml"/></Relationships>
</file>

<file path=ppt/slides/_rels/slide35.xml.rels><?xml version="1.0" encoding="UTF-8" standalone="yes"?>
<Relationships xmlns="http://schemas.openxmlformats.org/package/2006/relationships"><Relationship Id="rId8" Type="http://schemas.openxmlformats.org/officeDocument/2006/relationships/diagramData" Target="../diagrams/data17.xml"/><Relationship Id="rId3" Type="http://schemas.openxmlformats.org/officeDocument/2006/relationships/diagramData" Target="../diagrams/data16.xml"/><Relationship Id="rId7" Type="http://schemas.microsoft.com/office/2007/relationships/diagramDrawing" Target="../diagrams/drawing16.xml"/><Relationship Id="rId12" Type="http://schemas.microsoft.com/office/2007/relationships/diagramDrawing" Target="../diagrams/drawing17.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16.xml"/><Relationship Id="rId11" Type="http://schemas.openxmlformats.org/officeDocument/2006/relationships/diagramColors" Target="../diagrams/colors17.xml"/><Relationship Id="rId5" Type="http://schemas.openxmlformats.org/officeDocument/2006/relationships/diagramQuickStyle" Target="../diagrams/quickStyle16.xml"/><Relationship Id="rId10" Type="http://schemas.openxmlformats.org/officeDocument/2006/relationships/diagramQuickStyle" Target="../diagrams/quickStyle17.xml"/><Relationship Id="rId4" Type="http://schemas.openxmlformats.org/officeDocument/2006/relationships/diagramLayout" Target="../diagrams/layout16.xml"/><Relationship Id="rId9" Type="http://schemas.openxmlformats.org/officeDocument/2006/relationships/diagramLayout" Target="../diagrams/layout17.xml"/></Relationships>
</file>

<file path=ppt/slides/_rels/slide36.xml.rels><?xml version="1.0" encoding="UTF-8" standalone="yes"?>
<Relationships xmlns="http://schemas.openxmlformats.org/package/2006/relationships"><Relationship Id="rId3" Type="http://schemas.openxmlformats.org/officeDocument/2006/relationships/diagramData" Target="../diagrams/data18.xml"/><Relationship Id="rId7" Type="http://schemas.microsoft.com/office/2007/relationships/diagramDrawing" Target="../diagrams/drawing18.xml"/><Relationship Id="rId2" Type="http://schemas.openxmlformats.org/officeDocument/2006/relationships/notesSlide" Target="../notesSlides/notesSlide14.xml"/><Relationship Id="rId1" Type="http://schemas.openxmlformats.org/officeDocument/2006/relationships/slideLayout" Target="../slideLayouts/slideLayout2.xml"/><Relationship Id="rId6" Type="http://schemas.openxmlformats.org/officeDocument/2006/relationships/diagramColors" Target="../diagrams/colors18.xml"/><Relationship Id="rId5" Type="http://schemas.openxmlformats.org/officeDocument/2006/relationships/diagramQuickStyle" Target="../diagrams/quickStyle18.xml"/><Relationship Id="rId4" Type="http://schemas.openxmlformats.org/officeDocument/2006/relationships/diagramLayout" Target="../diagrams/layout18.xml"/></Relationships>
</file>

<file path=ppt/slides/_rels/slide37.xml.rels><?xml version="1.0" encoding="UTF-8" standalone="yes"?>
<Relationships xmlns="http://schemas.openxmlformats.org/package/2006/relationships"><Relationship Id="rId3" Type="http://schemas.openxmlformats.org/officeDocument/2006/relationships/diagramData" Target="../diagrams/data19.xml"/><Relationship Id="rId7" Type="http://schemas.microsoft.com/office/2007/relationships/diagramDrawing" Target="../diagrams/drawing19.xml"/><Relationship Id="rId2" Type="http://schemas.openxmlformats.org/officeDocument/2006/relationships/notesSlide" Target="../notesSlides/notesSlide15.xml"/><Relationship Id="rId1" Type="http://schemas.openxmlformats.org/officeDocument/2006/relationships/slideLayout" Target="../slideLayouts/slideLayout2.xml"/><Relationship Id="rId6" Type="http://schemas.openxmlformats.org/officeDocument/2006/relationships/diagramColors" Target="../diagrams/colors19.xml"/><Relationship Id="rId5" Type="http://schemas.openxmlformats.org/officeDocument/2006/relationships/diagramQuickStyle" Target="../diagrams/quickStyle19.xml"/><Relationship Id="rId4" Type="http://schemas.openxmlformats.org/officeDocument/2006/relationships/diagramLayout" Target="../diagrams/layout19.xml"/></Relationships>
</file>

<file path=ppt/slides/_rels/slide38.xml.rels><?xml version="1.0" encoding="UTF-8" standalone="yes"?>
<Relationships xmlns="http://schemas.openxmlformats.org/package/2006/relationships"><Relationship Id="rId3" Type="http://schemas.openxmlformats.org/officeDocument/2006/relationships/diagramData" Target="../diagrams/data20.xml"/><Relationship Id="rId7" Type="http://schemas.microsoft.com/office/2007/relationships/diagramDrawing" Target="../diagrams/drawing20.xml"/><Relationship Id="rId2" Type="http://schemas.openxmlformats.org/officeDocument/2006/relationships/notesSlide" Target="../notesSlides/notesSlide16.xml"/><Relationship Id="rId1" Type="http://schemas.openxmlformats.org/officeDocument/2006/relationships/slideLayout" Target="../slideLayouts/slideLayout2.xml"/><Relationship Id="rId6" Type="http://schemas.openxmlformats.org/officeDocument/2006/relationships/diagramColors" Target="../diagrams/colors20.xml"/><Relationship Id="rId5" Type="http://schemas.openxmlformats.org/officeDocument/2006/relationships/diagramQuickStyle" Target="../diagrams/quickStyle20.xml"/><Relationship Id="rId4" Type="http://schemas.openxmlformats.org/officeDocument/2006/relationships/diagramLayout" Target="../diagrams/layout20.xml"/></Relationships>
</file>

<file path=ppt/slides/_rels/slide39.xml.rels><?xml version="1.0" encoding="UTF-8" standalone="yes"?>
<Relationships xmlns="http://schemas.openxmlformats.org/package/2006/relationships"><Relationship Id="rId3" Type="http://schemas.openxmlformats.org/officeDocument/2006/relationships/diagramLayout" Target="../diagrams/layout21.xml"/><Relationship Id="rId2" Type="http://schemas.openxmlformats.org/officeDocument/2006/relationships/diagramData" Target="../diagrams/data21.xml"/><Relationship Id="rId1" Type="http://schemas.openxmlformats.org/officeDocument/2006/relationships/slideLayout" Target="../slideLayouts/slideLayout13.xml"/><Relationship Id="rId6" Type="http://schemas.microsoft.com/office/2007/relationships/diagramDrawing" Target="../diagrams/drawing21.xml"/><Relationship Id="rId5" Type="http://schemas.openxmlformats.org/officeDocument/2006/relationships/diagramColors" Target="../diagrams/colors21.xml"/><Relationship Id="rId4" Type="http://schemas.openxmlformats.org/officeDocument/2006/relationships/diagramQuickStyle" Target="../diagrams/quickStyle2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0.xml.rels><?xml version="1.0" encoding="UTF-8" standalone="yes"?>
<Relationships xmlns="http://schemas.openxmlformats.org/package/2006/relationships"><Relationship Id="rId3" Type="http://schemas.openxmlformats.org/officeDocument/2006/relationships/diagramData" Target="../diagrams/data22.xml"/><Relationship Id="rId7" Type="http://schemas.microsoft.com/office/2007/relationships/diagramDrawing" Target="../diagrams/drawing22.xml"/><Relationship Id="rId2" Type="http://schemas.openxmlformats.org/officeDocument/2006/relationships/notesSlide" Target="../notesSlides/notesSlide17.xml"/><Relationship Id="rId1" Type="http://schemas.openxmlformats.org/officeDocument/2006/relationships/slideLayout" Target="../slideLayouts/slideLayout13.xml"/><Relationship Id="rId6" Type="http://schemas.openxmlformats.org/officeDocument/2006/relationships/diagramColors" Target="../diagrams/colors22.xml"/><Relationship Id="rId5" Type="http://schemas.openxmlformats.org/officeDocument/2006/relationships/diagramQuickStyle" Target="../diagrams/quickStyle22.xml"/><Relationship Id="rId4" Type="http://schemas.openxmlformats.org/officeDocument/2006/relationships/diagramLayout" Target="../diagrams/layout22.xml"/></Relationships>
</file>

<file path=ppt/slides/_rels/slide41.xml.rels><?xml version="1.0" encoding="UTF-8" standalone="yes"?>
<Relationships xmlns="http://schemas.openxmlformats.org/package/2006/relationships"><Relationship Id="rId3" Type="http://schemas.openxmlformats.org/officeDocument/2006/relationships/diagramData" Target="../diagrams/data23.xml"/><Relationship Id="rId7" Type="http://schemas.microsoft.com/office/2007/relationships/diagramDrawing" Target="../diagrams/drawing23.xml"/><Relationship Id="rId2" Type="http://schemas.openxmlformats.org/officeDocument/2006/relationships/notesSlide" Target="../notesSlides/notesSlide18.xml"/><Relationship Id="rId1" Type="http://schemas.openxmlformats.org/officeDocument/2006/relationships/slideLayout" Target="../slideLayouts/slideLayout13.xml"/><Relationship Id="rId6" Type="http://schemas.openxmlformats.org/officeDocument/2006/relationships/diagramColors" Target="../diagrams/colors23.xml"/><Relationship Id="rId5" Type="http://schemas.openxmlformats.org/officeDocument/2006/relationships/diagramQuickStyle" Target="../diagrams/quickStyle23.xml"/><Relationship Id="rId4" Type="http://schemas.openxmlformats.org/officeDocument/2006/relationships/diagramLayout" Target="../diagrams/layout23.xml"/></Relationships>
</file>

<file path=ppt/slides/_rels/slide42.xml.rels><?xml version="1.0" encoding="UTF-8" standalone="yes"?>
<Relationships xmlns="http://schemas.openxmlformats.org/package/2006/relationships"><Relationship Id="rId3" Type="http://schemas.openxmlformats.org/officeDocument/2006/relationships/diagramData" Target="../diagrams/data24.xml"/><Relationship Id="rId7" Type="http://schemas.microsoft.com/office/2007/relationships/diagramDrawing" Target="../diagrams/drawing24.xml"/><Relationship Id="rId2" Type="http://schemas.openxmlformats.org/officeDocument/2006/relationships/notesSlide" Target="../notesSlides/notesSlide19.xml"/><Relationship Id="rId1" Type="http://schemas.openxmlformats.org/officeDocument/2006/relationships/slideLayout" Target="../slideLayouts/slideLayout13.xml"/><Relationship Id="rId6" Type="http://schemas.openxmlformats.org/officeDocument/2006/relationships/diagramColors" Target="../diagrams/colors24.xml"/><Relationship Id="rId5" Type="http://schemas.openxmlformats.org/officeDocument/2006/relationships/diagramQuickStyle" Target="../diagrams/quickStyle24.xml"/><Relationship Id="rId4" Type="http://schemas.openxmlformats.org/officeDocument/2006/relationships/diagramLayout" Target="../diagrams/layout24.xml"/></Relationships>
</file>

<file path=ppt/slides/_rels/slide43.xml.rels><?xml version="1.0" encoding="UTF-8" standalone="yes"?>
<Relationships xmlns="http://schemas.openxmlformats.org/package/2006/relationships"><Relationship Id="rId3" Type="http://schemas.openxmlformats.org/officeDocument/2006/relationships/diagramData" Target="../diagrams/data25.xml"/><Relationship Id="rId7" Type="http://schemas.microsoft.com/office/2007/relationships/diagramDrawing" Target="../diagrams/drawing25.xml"/><Relationship Id="rId2" Type="http://schemas.openxmlformats.org/officeDocument/2006/relationships/notesSlide" Target="../notesSlides/notesSlide20.xml"/><Relationship Id="rId1" Type="http://schemas.openxmlformats.org/officeDocument/2006/relationships/slideLayout" Target="../slideLayouts/slideLayout13.xml"/><Relationship Id="rId6" Type="http://schemas.openxmlformats.org/officeDocument/2006/relationships/diagramColors" Target="../diagrams/colors25.xml"/><Relationship Id="rId5" Type="http://schemas.openxmlformats.org/officeDocument/2006/relationships/diagramQuickStyle" Target="../diagrams/quickStyle25.xml"/><Relationship Id="rId4" Type="http://schemas.openxmlformats.org/officeDocument/2006/relationships/diagramLayout" Target="../diagrams/layout25.xml"/></Relationships>
</file>

<file path=ppt/slides/_rels/slide44.xml.rels><?xml version="1.0" encoding="UTF-8" standalone="yes"?>
<Relationships xmlns="http://schemas.openxmlformats.org/package/2006/relationships"><Relationship Id="rId3" Type="http://schemas.openxmlformats.org/officeDocument/2006/relationships/diagramData" Target="../diagrams/data26.xml"/><Relationship Id="rId7" Type="http://schemas.microsoft.com/office/2007/relationships/diagramDrawing" Target="../diagrams/drawing26.xml"/><Relationship Id="rId2" Type="http://schemas.openxmlformats.org/officeDocument/2006/relationships/notesSlide" Target="../notesSlides/notesSlide21.xml"/><Relationship Id="rId1" Type="http://schemas.openxmlformats.org/officeDocument/2006/relationships/slideLayout" Target="../slideLayouts/slideLayout13.xml"/><Relationship Id="rId6" Type="http://schemas.openxmlformats.org/officeDocument/2006/relationships/diagramColors" Target="../diagrams/colors26.xml"/><Relationship Id="rId5" Type="http://schemas.openxmlformats.org/officeDocument/2006/relationships/diagramQuickStyle" Target="../diagrams/quickStyle26.xml"/><Relationship Id="rId4" Type="http://schemas.openxmlformats.org/officeDocument/2006/relationships/diagramLayout" Target="../diagrams/layout26.xml"/></Relationships>
</file>

<file path=ppt/slides/_rels/slide45.xml.rels><?xml version="1.0" encoding="UTF-8" standalone="yes"?>
<Relationships xmlns="http://schemas.openxmlformats.org/package/2006/relationships"><Relationship Id="rId3" Type="http://schemas.openxmlformats.org/officeDocument/2006/relationships/diagramData" Target="../diagrams/data27.xml"/><Relationship Id="rId7" Type="http://schemas.microsoft.com/office/2007/relationships/diagramDrawing" Target="../diagrams/drawing27.xml"/><Relationship Id="rId2" Type="http://schemas.openxmlformats.org/officeDocument/2006/relationships/notesSlide" Target="../notesSlides/notesSlide22.xml"/><Relationship Id="rId1" Type="http://schemas.openxmlformats.org/officeDocument/2006/relationships/slideLayout" Target="../slideLayouts/slideLayout13.xml"/><Relationship Id="rId6" Type="http://schemas.openxmlformats.org/officeDocument/2006/relationships/diagramColors" Target="../diagrams/colors27.xml"/><Relationship Id="rId5" Type="http://schemas.openxmlformats.org/officeDocument/2006/relationships/diagramQuickStyle" Target="../diagrams/quickStyle27.xml"/><Relationship Id="rId4" Type="http://schemas.openxmlformats.org/officeDocument/2006/relationships/diagramLayout" Target="../diagrams/layout27.xml"/></Relationships>
</file>

<file path=ppt/slides/_rels/slide46.xml.rels><?xml version="1.0" encoding="UTF-8" standalone="yes"?>
<Relationships xmlns="http://schemas.openxmlformats.org/package/2006/relationships"><Relationship Id="rId3" Type="http://schemas.openxmlformats.org/officeDocument/2006/relationships/diagramLayout" Target="../diagrams/layout28.xml"/><Relationship Id="rId2" Type="http://schemas.openxmlformats.org/officeDocument/2006/relationships/diagramData" Target="../diagrams/data28.xml"/><Relationship Id="rId1" Type="http://schemas.openxmlformats.org/officeDocument/2006/relationships/slideLayout" Target="../slideLayouts/slideLayout13.xml"/><Relationship Id="rId6" Type="http://schemas.microsoft.com/office/2007/relationships/diagramDrawing" Target="../diagrams/drawing28.xml"/><Relationship Id="rId5" Type="http://schemas.openxmlformats.org/officeDocument/2006/relationships/diagramColors" Target="../diagrams/colors28.xml"/><Relationship Id="rId4" Type="http://schemas.openxmlformats.org/officeDocument/2006/relationships/diagramQuickStyle" Target="../diagrams/quickStyle28.xml"/></Relationships>
</file>

<file path=ppt/slides/_rels/slide47.xml.rels><?xml version="1.0" encoding="UTF-8" standalone="yes"?>
<Relationships xmlns="http://schemas.openxmlformats.org/package/2006/relationships"><Relationship Id="rId3" Type="http://schemas.openxmlformats.org/officeDocument/2006/relationships/diagramLayout" Target="../diagrams/layout29.xml"/><Relationship Id="rId2" Type="http://schemas.openxmlformats.org/officeDocument/2006/relationships/diagramData" Target="../diagrams/data29.xml"/><Relationship Id="rId1" Type="http://schemas.openxmlformats.org/officeDocument/2006/relationships/slideLayout" Target="../slideLayouts/slideLayout13.xml"/><Relationship Id="rId6" Type="http://schemas.microsoft.com/office/2007/relationships/diagramDrawing" Target="../diagrams/drawing29.xml"/><Relationship Id="rId5" Type="http://schemas.openxmlformats.org/officeDocument/2006/relationships/diagramColors" Target="../diagrams/colors29.xml"/><Relationship Id="rId4" Type="http://schemas.openxmlformats.org/officeDocument/2006/relationships/diagramQuickStyle" Target="../diagrams/quickStyle29.xml"/></Relationships>
</file>

<file path=ppt/slides/_rels/slide48.xml.rels><?xml version="1.0" encoding="UTF-8" standalone="yes"?>
<Relationships xmlns="http://schemas.openxmlformats.org/package/2006/relationships"><Relationship Id="rId3" Type="http://schemas.openxmlformats.org/officeDocument/2006/relationships/diagramData" Target="../diagrams/data30.xml"/><Relationship Id="rId7" Type="http://schemas.microsoft.com/office/2007/relationships/diagramDrawing" Target="../diagrams/drawing30.xml"/><Relationship Id="rId2" Type="http://schemas.openxmlformats.org/officeDocument/2006/relationships/notesSlide" Target="../notesSlides/notesSlide23.xml"/><Relationship Id="rId1" Type="http://schemas.openxmlformats.org/officeDocument/2006/relationships/slideLayout" Target="../slideLayouts/slideLayout13.xml"/><Relationship Id="rId6" Type="http://schemas.openxmlformats.org/officeDocument/2006/relationships/diagramColors" Target="../diagrams/colors30.xml"/><Relationship Id="rId5" Type="http://schemas.openxmlformats.org/officeDocument/2006/relationships/diagramQuickStyle" Target="../diagrams/quickStyle30.xml"/><Relationship Id="rId4" Type="http://schemas.openxmlformats.org/officeDocument/2006/relationships/diagramLayout" Target="../diagrams/layout30.xml"/></Relationships>
</file>

<file path=ppt/slides/_rels/slide49.xml.rels><?xml version="1.0" encoding="UTF-8" standalone="yes"?>
<Relationships xmlns="http://schemas.openxmlformats.org/package/2006/relationships"><Relationship Id="rId3" Type="http://schemas.openxmlformats.org/officeDocument/2006/relationships/diagramLayout" Target="../diagrams/layout31.xml"/><Relationship Id="rId2" Type="http://schemas.openxmlformats.org/officeDocument/2006/relationships/diagramData" Target="../diagrams/data31.xml"/><Relationship Id="rId1" Type="http://schemas.openxmlformats.org/officeDocument/2006/relationships/slideLayout" Target="../slideLayouts/slideLayout2.xml"/><Relationship Id="rId6" Type="http://schemas.microsoft.com/office/2007/relationships/diagramDrawing" Target="../diagrams/drawing31.xml"/><Relationship Id="rId5" Type="http://schemas.openxmlformats.org/officeDocument/2006/relationships/diagramColors" Target="../diagrams/colors31.xml"/><Relationship Id="rId4" Type="http://schemas.openxmlformats.org/officeDocument/2006/relationships/diagramQuickStyle" Target="../diagrams/quickStyle3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50.xml.rels><?xml version="1.0" encoding="UTF-8" standalone="yes"?>
<Relationships xmlns="http://schemas.openxmlformats.org/package/2006/relationships"><Relationship Id="rId3" Type="http://schemas.openxmlformats.org/officeDocument/2006/relationships/diagramLayout" Target="../diagrams/layout32.xml"/><Relationship Id="rId2" Type="http://schemas.openxmlformats.org/officeDocument/2006/relationships/diagramData" Target="../diagrams/data32.xml"/><Relationship Id="rId1" Type="http://schemas.openxmlformats.org/officeDocument/2006/relationships/slideLayout" Target="../slideLayouts/slideLayout2.xml"/><Relationship Id="rId6" Type="http://schemas.microsoft.com/office/2007/relationships/diagramDrawing" Target="../diagrams/drawing32.xml"/><Relationship Id="rId5" Type="http://schemas.openxmlformats.org/officeDocument/2006/relationships/diagramColors" Target="../diagrams/colors32.xml"/><Relationship Id="rId4" Type="http://schemas.openxmlformats.org/officeDocument/2006/relationships/diagramQuickStyle" Target="../diagrams/quickStyle32.xml"/></Relationships>
</file>

<file path=ppt/slides/_rels/slide51.xml.rels><?xml version="1.0" encoding="UTF-8" standalone="yes"?>
<Relationships xmlns="http://schemas.openxmlformats.org/package/2006/relationships"><Relationship Id="rId3" Type="http://schemas.openxmlformats.org/officeDocument/2006/relationships/diagramLayout" Target="../diagrams/layout33.xml"/><Relationship Id="rId2" Type="http://schemas.openxmlformats.org/officeDocument/2006/relationships/diagramData" Target="../diagrams/data33.xml"/><Relationship Id="rId1" Type="http://schemas.openxmlformats.org/officeDocument/2006/relationships/slideLayout" Target="../slideLayouts/slideLayout2.xml"/><Relationship Id="rId6" Type="http://schemas.microsoft.com/office/2007/relationships/diagramDrawing" Target="../diagrams/drawing33.xml"/><Relationship Id="rId5" Type="http://schemas.openxmlformats.org/officeDocument/2006/relationships/diagramColors" Target="../diagrams/colors33.xml"/><Relationship Id="rId4" Type="http://schemas.openxmlformats.org/officeDocument/2006/relationships/diagramQuickStyle" Target="../diagrams/quickStyle33.xml"/></Relationships>
</file>

<file path=ppt/slides/_rels/slide52.xml.rels><?xml version="1.0" encoding="UTF-8" standalone="yes"?>
<Relationships xmlns="http://schemas.openxmlformats.org/package/2006/relationships"><Relationship Id="rId3" Type="http://schemas.openxmlformats.org/officeDocument/2006/relationships/diagramLayout" Target="../diagrams/layout34.xml"/><Relationship Id="rId2" Type="http://schemas.openxmlformats.org/officeDocument/2006/relationships/diagramData" Target="../diagrams/data34.xml"/><Relationship Id="rId1" Type="http://schemas.openxmlformats.org/officeDocument/2006/relationships/slideLayout" Target="../slideLayouts/slideLayout2.xml"/><Relationship Id="rId6" Type="http://schemas.microsoft.com/office/2007/relationships/diagramDrawing" Target="../diagrams/drawing34.xml"/><Relationship Id="rId5" Type="http://schemas.openxmlformats.org/officeDocument/2006/relationships/diagramColors" Target="../diagrams/colors34.xml"/><Relationship Id="rId4" Type="http://schemas.openxmlformats.org/officeDocument/2006/relationships/diagramQuickStyle" Target="../diagrams/quickStyle3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8" Type="http://schemas.openxmlformats.org/officeDocument/2006/relationships/diagramData" Target="../diagrams/data36.xml"/><Relationship Id="rId3" Type="http://schemas.openxmlformats.org/officeDocument/2006/relationships/diagramData" Target="../diagrams/data35.xml"/><Relationship Id="rId7" Type="http://schemas.microsoft.com/office/2007/relationships/diagramDrawing" Target="../diagrams/drawing35.xml"/><Relationship Id="rId12" Type="http://schemas.microsoft.com/office/2007/relationships/diagramDrawing" Target="../diagrams/drawing36.xml"/><Relationship Id="rId2" Type="http://schemas.openxmlformats.org/officeDocument/2006/relationships/notesSlide" Target="../notesSlides/notesSlide25.xml"/><Relationship Id="rId1" Type="http://schemas.openxmlformats.org/officeDocument/2006/relationships/slideLayout" Target="../slideLayouts/slideLayout14.xml"/><Relationship Id="rId6" Type="http://schemas.openxmlformats.org/officeDocument/2006/relationships/diagramColors" Target="../diagrams/colors35.xml"/><Relationship Id="rId11" Type="http://schemas.openxmlformats.org/officeDocument/2006/relationships/diagramColors" Target="../diagrams/colors36.xml"/><Relationship Id="rId5" Type="http://schemas.openxmlformats.org/officeDocument/2006/relationships/diagramQuickStyle" Target="../diagrams/quickStyle35.xml"/><Relationship Id="rId10" Type="http://schemas.openxmlformats.org/officeDocument/2006/relationships/diagramQuickStyle" Target="../diagrams/quickStyle36.xml"/><Relationship Id="rId4" Type="http://schemas.openxmlformats.org/officeDocument/2006/relationships/diagramLayout" Target="../diagrams/layout35.xml"/><Relationship Id="rId9" Type="http://schemas.openxmlformats.org/officeDocument/2006/relationships/diagramLayout" Target="../diagrams/layout36.xml"/></Relationships>
</file>

<file path=ppt/slides/_rels/slide55.xml.rels><?xml version="1.0" encoding="UTF-8" standalone="yes"?>
<Relationships xmlns="http://schemas.openxmlformats.org/package/2006/relationships"><Relationship Id="rId8" Type="http://schemas.openxmlformats.org/officeDocument/2006/relationships/diagramData" Target="../diagrams/data38.xml"/><Relationship Id="rId3" Type="http://schemas.openxmlformats.org/officeDocument/2006/relationships/diagramData" Target="../diagrams/data37.xml"/><Relationship Id="rId7" Type="http://schemas.microsoft.com/office/2007/relationships/diagramDrawing" Target="../diagrams/drawing37.xml"/><Relationship Id="rId12" Type="http://schemas.microsoft.com/office/2007/relationships/diagramDrawing" Target="../diagrams/drawing38.xml"/><Relationship Id="rId2" Type="http://schemas.openxmlformats.org/officeDocument/2006/relationships/notesSlide" Target="../notesSlides/notesSlide26.xml"/><Relationship Id="rId1" Type="http://schemas.openxmlformats.org/officeDocument/2006/relationships/slideLayout" Target="../slideLayouts/slideLayout15.xml"/><Relationship Id="rId6" Type="http://schemas.openxmlformats.org/officeDocument/2006/relationships/diagramColors" Target="../diagrams/colors37.xml"/><Relationship Id="rId11" Type="http://schemas.openxmlformats.org/officeDocument/2006/relationships/diagramColors" Target="../diagrams/colors38.xml"/><Relationship Id="rId5" Type="http://schemas.openxmlformats.org/officeDocument/2006/relationships/diagramQuickStyle" Target="../diagrams/quickStyle37.xml"/><Relationship Id="rId10" Type="http://schemas.openxmlformats.org/officeDocument/2006/relationships/diagramQuickStyle" Target="../diagrams/quickStyle38.xml"/><Relationship Id="rId4" Type="http://schemas.openxmlformats.org/officeDocument/2006/relationships/diagramLayout" Target="../diagrams/layout37.xml"/><Relationship Id="rId9" Type="http://schemas.openxmlformats.org/officeDocument/2006/relationships/diagramLayout" Target="../diagrams/layout38.xml"/></Relationships>
</file>

<file path=ppt/slides/_rels/slide56.xml.rels><?xml version="1.0" encoding="UTF-8" standalone="yes"?>
<Relationships xmlns="http://schemas.openxmlformats.org/package/2006/relationships"><Relationship Id="rId8" Type="http://schemas.openxmlformats.org/officeDocument/2006/relationships/diagramData" Target="../diagrams/data40.xml"/><Relationship Id="rId3" Type="http://schemas.openxmlformats.org/officeDocument/2006/relationships/diagramData" Target="../diagrams/data39.xml"/><Relationship Id="rId7" Type="http://schemas.microsoft.com/office/2007/relationships/diagramDrawing" Target="../diagrams/drawing39.xml"/><Relationship Id="rId12" Type="http://schemas.microsoft.com/office/2007/relationships/diagramDrawing" Target="../diagrams/drawing40.xml"/><Relationship Id="rId2" Type="http://schemas.openxmlformats.org/officeDocument/2006/relationships/notesSlide" Target="../notesSlides/notesSlide27.xml"/><Relationship Id="rId1" Type="http://schemas.openxmlformats.org/officeDocument/2006/relationships/slideLayout" Target="../slideLayouts/slideLayout16.xml"/><Relationship Id="rId6" Type="http://schemas.openxmlformats.org/officeDocument/2006/relationships/diagramColors" Target="../diagrams/colors39.xml"/><Relationship Id="rId11" Type="http://schemas.openxmlformats.org/officeDocument/2006/relationships/diagramColors" Target="../diagrams/colors40.xml"/><Relationship Id="rId5" Type="http://schemas.openxmlformats.org/officeDocument/2006/relationships/diagramQuickStyle" Target="../diagrams/quickStyle39.xml"/><Relationship Id="rId10" Type="http://schemas.openxmlformats.org/officeDocument/2006/relationships/diagramQuickStyle" Target="../diagrams/quickStyle40.xml"/><Relationship Id="rId4" Type="http://schemas.openxmlformats.org/officeDocument/2006/relationships/diagramLayout" Target="../diagrams/layout39.xml"/><Relationship Id="rId9" Type="http://schemas.openxmlformats.org/officeDocument/2006/relationships/diagramLayout" Target="../diagrams/layout40.xml"/></Relationships>
</file>

<file path=ppt/slides/_rels/slide57.xml.rels><?xml version="1.0" encoding="UTF-8" standalone="yes"?>
<Relationships xmlns="http://schemas.openxmlformats.org/package/2006/relationships"><Relationship Id="rId8" Type="http://schemas.openxmlformats.org/officeDocument/2006/relationships/diagramData" Target="../diagrams/data42.xml"/><Relationship Id="rId3" Type="http://schemas.openxmlformats.org/officeDocument/2006/relationships/diagramData" Target="../diagrams/data41.xml"/><Relationship Id="rId7" Type="http://schemas.microsoft.com/office/2007/relationships/diagramDrawing" Target="../diagrams/drawing41.xml"/><Relationship Id="rId12" Type="http://schemas.microsoft.com/office/2007/relationships/diagramDrawing" Target="../diagrams/drawing42.xml"/><Relationship Id="rId2" Type="http://schemas.openxmlformats.org/officeDocument/2006/relationships/notesSlide" Target="../notesSlides/notesSlide28.xml"/><Relationship Id="rId1" Type="http://schemas.openxmlformats.org/officeDocument/2006/relationships/slideLayout" Target="../slideLayouts/slideLayout17.xml"/><Relationship Id="rId6" Type="http://schemas.openxmlformats.org/officeDocument/2006/relationships/diagramColors" Target="../diagrams/colors41.xml"/><Relationship Id="rId11" Type="http://schemas.openxmlformats.org/officeDocument/2006/relationships/diagramColors" Target="../diagrams/colors42.xml"/><Relationship Id="rId5" Type="http://schemas.openxmlformats.org/officeDocument/2006/relationships/diagramQuickStyle" Target="../diagrams/quickStyle41.xml"/><Relationship Id="rId10" Type="http://schemas.openxmlformats.org/officeDocument/2006/relationships/diagramQuickStyle" Target="../diagrams/quickStyle42.xml"/><Relationship Id="rId4" Type="http://schemas.openxmlformats.org/officeDocument/2006/relationships/diagramLayout" Target="../diagrams/layout41.xml"/><Relationship Id="rId9" Type="http://schemas.openxmlformats.org/officeDocument/2006/relationships/diagramLayout" Target="../diagrams/layout42.xml"/></Relationships>
</file>

<file path=ppt/slides/_rels/slide58.xml.rels><?xml version="1.0" encoding="UTF-8" standalone="yes"?>
<Relationships xmlns="http://schemas.openxmlformats.org/package/2006/relationships"><Relationship Id="rId8" Type="http://schemas.openxmlformats.org/officeDocument/2006/relationships/diagramData" Target="../diagrams/data44.xml"/><Relationship Id="rId3" Type="http://schemas.openxmlformats.org/officeDocument/2006/relationships/diagramData" Target="../diagrams/data43.xml"/><Relationship Id="rId7" Type="http://schemas.microsoft.com/office/2007/relationships/diagramDrawing" Target="../diagrams/drawing43.xml"/><Relationship Id="rId12" Type="http://schemas.microsoft.com/office/2007/relationships/diagramDrawing" Target="../diagrams/drawing44.xml"/><Relationship Id="rId2" Type="http://schemas.openxmlformats.org/officeDocument/2006/relationships/notesSlide" Target="../notesSlides/notesSlide29.xml"/><Relationship Id="rId1" Type="http://schemas.openxmlformats.org/officeDocument/2006/relationships/slideLayout" Target="../slideLayouts/slideLayout18.xml"/><Relationship Id="rId6" Type="http://schemas.openxmlformats.org/officeDocument/2006/relationships/diagramColors" Target="../diagrams/colors43.xml"/><Relationship Id="rId11" Type="http://schemas.openxmlformats.org/officeDocument/2006/relationships/diagramColors" Target="../diagrams/colors44.xml"/><Relationship Id="rId5" Type="http://schemas.openxmlformats.org/officeDocument/2006/relationships/diagramQuickStyle" Target="../diagrams/quickStyle43.xml"/><Relationship Id="rId10" Type="http://schemas.openxmlformats.org/officeDocument/2006/relationships/diagramQuickStyle" Target="../diagrams/quickStyle44.xml"/><Relationship Id="rId4" Type="http://schemas.openxmlformats.org/officeDocument/2006/relationships/diagramLayout" Target="../diagrams/layout43.xml"/><Relationship Id="rId9" Type="http://schemas.openxmlformats.org/officeDocument/2006/relationships/diagramLayout" Target="../diagrams/layout44.xml"/></Relationships>
</file>

<file path=ppt/slides/_rels/slide59.xml.rels><?xml version="1.0" encoding="UTF-8" standalone="yes"?>
<Relationships xmlns="http://schemas.openxmlformats.org/package/2006/relationships"><Relationship Id="rId3" Type="http://schemas.openxmlformats.org/officeDocument/2006/relationships/diagramLayout" Target="../diagrams/layout45.xml"/><Relationship Id="rId2" Type="http://schemas.openxmlformats.org/officeDocument/2006/relationships/diagramData" Target="../diagrams/data45.xml"/><Relationship Id="rId1" Type="http://schemas.openxmlformats.org/officeDocument/2006/relationships/slideLayout" Target="../slideLayouts/slideLayout2.xml"/><Relationship Id="rId6" Type="http://schemas.microsoft.com/office/2007/relationships/diagramDrawing" Target="../diagrams/drawing45.xml"/><Relationship Id="rId5" Type="http://schemas.openxmlformats.org/officeDocument/2006/relationships/diagramColors" Target="../diagrams/colors45.xml"/><Relationship Id="rId4" Type="http://schemas.openxmlformats.org/officeDocument/2006/relationships/diagramQuickStyle" Target="../diagrams/quickStyle45.xml"/></Relationships>
</file>

<file path=ppt/slides/_rels/slide6.xml.rels><?xml version="1.0" encoding="UTF-8" standalone="yes"?>
<Relationships xmlns="http://schemas.openxmlformats.org/package/2006/relationships"><Relationship Id="rId8" Type="http://schemas.openxmlformats.org/officeDocument/2006/relationships/diagramLayout" Target="../diagrams/layout3.xml"/><Relationship Id="rId3" Type="http://schemas.openxmlformats.org/officeDocument/2006/relationships/image" Target="../media/image3.png"/><Relationship Id="rId7" Type="http://schemas.openxmlformats.org/officeDocument/2006/relationships/diagramData" Target="../diagrams/data3.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6.png"/><Relationship Id="rId11" Type="http://schemas.microsoft.com/office/2007/relationships/diagramDrawing" Target="../diagrams/drawing3.xml"/><Relationship Id="rId5" Type="http://schemas.openxmlformats.org/officeDocument/2006/relationships/image" Target="../media/image5.png"/><Relationship Id="rId10" Type="http://schemas.openxmlformats.org/officeDocument/2006/relationships/diagramColors" Target="../diagrams/colors3.xml"/><Relationship Id="rId4" Type="http://schemas.openxmlformats.org/officeDocument/2006/relationships/image" Target="../media/image4.png"/><Relationship Id="rId9" Type="http://schemas.openxmlformats.org/officeDocument/2006/relationships/diagramQuickStyle" Target="../diagrams/quickStyle3.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62.xml.rels><?xml version="1.0" encoding="UTF-8" standalone="yes"?>
<Relationships xmlns="http://schemas.openxmlformats.org/package/2006/relationships"><Relationship Id="rId3" Type="http://schemas.openxmlformats.org/officeDocument/2006/relationships/diagramLayout" Target="../diagrams/layout46.xml"/><Relationship Id="rId2" Type="http://schemas.openxmlformats.org/officeDocument/2006/relationships/diagramData" Target="../diagrams/data46.xml"/><Relationship Id="rId1" Type="http://schemas.openxmlformats.org/officeDocument/2006/relationships/slideLayout" Target="../slideLayouts/slideLayout2.xml"/><Relationship Id="rId6" Type="http://schemas.microsoft.com/office/2007/relationships/diagramDrawing" Target="../diagrams/drawing46.xml"/><Relationship Id="rId5" Type="http://schemas.openxmlformats.org/officeDocument/2006/relationships/diagramColors" Target="../diagrams/colors46.xml"/><Relationship Id="rId4" Type="http://schemas.openxmlformats.org/officeDocument/2006/relationships/diagramQuickStyle" Target="../diagrams/quickStyle46.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4.xml.rels><?xml version="1.0" encoding="UTF-8" standalone="yes"?>
<Relationships xmlns="http://schemas.openxmlformats.org/package/2006/relationships"><Relationship Id="rId3" Type="http://schemas.openxmlformats.org/officeDocument/2006/relationships/diagramLayout" Target="../diagrams/layout47.xml"/><Relationship Id="rId2" Type="http://schemas.openxmlformats.org/officeDocument/2006/relationships/diagramData" Target="../diagrams/data47.xml"/><Relationship Id="rId1" Type="http://schemas.openxmlformats.org/officeDocument/2006/relationships/slideLayout" Target="../slideLayouts/slideLayout7.xml"/><Relationship Id="rId6" Type="http://schemas.microsoft.com/office/2007/relationships/diagramDrawing" Target="../diagrams/drawing47.xml"/><Relationship Id="rId5" Type="http://schemas.openxmlformats.org/officeDocument/2006/relationships/diagramColors" Target="../diagrams/colors47.xml"/><Relationship Id="rId4" Type="http://schemas.openxmlformats.org/officeDocument/2006/relationships/diagramQuickStyle" Target="../diagrams/quickStyle47.xml"/></Relationships>
</file>

<file path=ppt/slides/_rels/slide65.xml.rels><?xml version="1.0" encoding="UTF-8" standalone="yes"?>
<Relationships xmlns="http://schemas.openxmlformats.org/package/2006/relationships"><Relationship Id="rId3" Type="http://schemas.openxmlformats.org/officeDocument/2006/relationships/diagramData" Target="../diagrams/data48.xml"/><Relationship Id="rId7" Type="http://schemas.microsoft.com/office/2007/relationships/diagramDrawing" Target="../diagrams/drawing48.xml"/><Relationship Id="rId2" Type="http://schemas.openxmlformats.org/officeDocument/2006/relationships/notesSlide" Target="../notesSlides/notesSlide30.xml"/><Relationship Id="rId1" Type="http://schemas.openxmlformats.org/officeDocument/2006/relationships/slideLayout" Target="../slideLayouts/slideLayout2.xml"/><Relationship Id="rId6" Type="http://schemas.openxmlformats.org/officeDocument/2006/relationships/diagramColors" Target="../diagrams/colors48.xml"/><Relationship Id="rId5" Type="http://schemas.openxmlformats.org/officeDocument/2006/relationships/diagramQuickStyle" Target="../diagrams/quickStyle48.xml"/><Relationship Id="rId4" Type="http://schemas.openxmlformats.org/officeDocument/2006/relationships/diagramLayout" Target="../diagrams/layout48.xml"/></Relationships>
</file>

<file path=ppt/slides/_rels/slide66.xml.rels><?xml version="1.0" encoding="UTF-8" standalone="yes"?>
<Relationships xmlns="http://schemas.openxmlformats.org/package/2006/relationships"><Relationship Id="rId3" Type="http://schemas.openxmlformats.org/officeDocument/2006/relationships/diagramData" Target="../diagrams/data49.xml"/><Relationship Id="rId7" Type="http://schemas.microsoft.com/office/2007/relationships/diagramDrawing" Target="../diagrams/drawing49.xml"/><Relationship Id="rId2" Type="http://schemas.openxmlformats.org/officeDocument/2006/relationships/notesSlide" Target="../notesSlides/notesSlide31.xml"/><Relationship Id="rId1" Type="http://schemas.openxmlformats.org/officeDocument/2006/relationships/slideLayout" Target="../slideLayouts/slideLayout2.xml"/><Relationship Id="rId6" Type="http://schemas.openxmlformats.org/officeDocument/2006/relationships/diagramColors" Target="../diagrams/colors49.xml"/><Relationship Id="rId5" Type="http://schemas.openxmlformats.org/officeDocument/2006/relationships/diagramQuickStyle" Target="../diagrams/quickStyle49.xml"/><Relationship Id="rId4" Type="http://schemas.openxmlformats.org/officeDocument/2006/relationships/diagramLayout" Target="../diagrams/layout49.xml"/></Relationships>
</file>

<file path=ppt/slides/_rels/slide67.xml.rels><?xml version="1.0" encoding="UTF-8" standalone="yes"?>
<Relationships xmlns="http://schemas.openxmlformats.org/package/2006/relationships"><Relationship Id="rId3" Type="http://schemas.openxmlformats.org/officeDocument/2006/relationships/diagramData" Target="../diagrams/data50.xml"/><Relationship Id="rId7" Type="http://schemas.microsoft.com/office/2007/relationships/diagramDrawing" Target="../diagrams/drawing50.xml"/><Relationship Id="rId2" Type="http://schemas.openxmlformats.org/officeDocument/2006/relationships/notesSlide" Target="../notesSlides/notesSlide32.xml"/><Relationship Id="rId1" Type="http://schemas.openxmlformats.org/officeDocument/2006/relationships/slideLayout" Target="../slideLayouts/slideLayout2.xml"/><Relationship Id="rId6" Type="http://schemas.openxmlformats.org/officeDocument/2006/relationships/diagramColors" Target="../diagrams/colors50.xml"/><Relationship Id="rId5" Type="http://schemas.openxmlformats.org/officeDocument/2006/relationships/diagramQuickStyle" Target="../diagrams/quickStyle50.xml"/><Relationship Id="rId4" Type="http://schemas.openxmlformats.org/officeDocument/2006/relationships/diagramLayout" Target="../diagrams/layout50.xml"/></Relationships>
</file>

<file path=ppt/slides/_rels/slide68.xml.rels><?xml version="1.0" encoding="UTF-8" standalone="yes"?>
<Relationships xmlns="http://schemas.openxmlformats.org/package/2006/relationships"><Relationship Id="rId3" Type="http://schemas.openxmlformats.org/officeDocument/2006/relationships/diagramData" Target="../diagrams/data51.xml"/><Relationship Id="rId7" Type="http://schemas.microsoft.com/office/2007/relationships/diagramDrawing" Target="../diagrams/drawing51.xml"/><Relationship Id="rId2" Type="http://schemas.openxmlformats.org/officeDocument/2006/relationships/notesSlide" Target="../notesSlides/notesSlide33.xml"/><Relationship Id="rId1" Type="http://schemas.openxmlformats.org/officeDocument/2006/relationships/slideLayout" Target="../slideLayouts/slideLayout2.xml"/><Relationship Id="rId6" Type="http://schemas.openxmlformats.org/officeDocument/2006/relationships/diagramColors" Target="../diagrams/colors51.xml"/><Relationship Id="rId5" Type="http://schemas.openxmlformats.org/officeDocument/2006/relationships/diagramQuickStyle" Target="../diagrams/quickStyle51.xml"/><Relationship Id="rId4" Type="http://schemas.openxmlformats.org/officeDocument/2006/relationships/diagramLayout" Target="../diagrams/layout51.xml"/></Relationships>
</file>

<file path=ppt/slides/_rels/slide69.xml.rels><?xml version="1.0" encoding="UTF-8" standalone="yes"?>
<Relationships xmlns="http://schemas.openxmlformats.org/package/2006/relationships"><Relationship Id="rId3" Type="http://schemas.openxmlformats.org/officeDocument/2006/relationships/diagramData" Target="../diagrams/data52.xml"/><Relationship Id="rId7" Type="http://schemas.microsoft.com/office/2007/relationships/diagramDrawing" Target="../diagrams/drawing52.xml"/><Relationship Id="rId2" Type="http://schemas.openxmlformats.org/officeDocument/2006/relationships/notesSlide" Target="../notesSlides/notesSlide34.xml"/><Relationship Id="rId1" Type="http://schemas.openxmlformats.org/officeDocument/2006/relationships/slideLayout" Target="../slideLayouts/slideLayout2.xml"/><Relationship Id="rId6" Type="http://schemas.openxmlformats.org/officeDocument/2006/relationships/diagramColors" Target="../diagrams/colors52.xml"/><Relationship Id="rId5" Type="http://schemas.openxmlformats.org/officeDocument/2006/relationships/diagramQuickStyle" Target="../diagrams/quickStyle52.xml"/><Relationship Id="rId4" Type="http://schemas.openxmlformats.org/officeDocument/2006/relationships/diagramLayout" Target="../diagrams/layout52.xml"/></Relationships>
</file>

<file path=ppt/slides/_rels/slide7.xml.rels><?xml version="1.0" encoding="UTF-8" standalone="yes"?>
<Relationships xmlns="http://schemas.openxmlformats.org/package/2006/relationships"><Relationship Id="rId3" Type="http://schemas.openxmlformats.org/officeDocument/2006/relationships/diagramData" Target="../diagrams/data4.xml"/><Relationship Id="rId7" Type="http://schemas.microsoft.com/office/2007/relationships/diagramDrawing" Target="../diagrams/drawing4.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4.xml"/><Relationship Id="rId5" Type="http://schemas.openxmlformats.org/officeDocument/2006/relationships/diagramQuickStyle" Target="../diagrams/quickStyle4.xml"/><Relationship Id="rId4" Type="http://schemas.openxmlformats.org/officeDocument/2006/relationships/diagramLayout" Target="../diagrams/layout4.xml"/></Relationships>
</file>

<file path=ppt/slides/_rels/slide70.xml.rels><?xml version="1.0" encoding="UTF-8" standalone="yes"?>
<Relationships xmlns="http://schemas.openxmlformats.org/package/2006/relationships"><Relationship Id="rId3" Type="http://schemas.openxmlformats.org/officeDocument/2006/relationships/diagramData" Target="../diagrams/data53.xml"/><Relationship Id="rId7" Type="http://schemas.microsoft.com/office/2007/relationships/diagramDrawing" Target="../diagrams/drawing53.xml"/><Relationship Id="rId2" Type="http://schemas.openxmlformats.org/officeDocument/2006/relationships/notesSlide" Target="../notesSlides/notesSlide35.xml"/><Relationship Id="rId1" Type="http://schemas.openxmlformats.org/officeDocument/2006/relationships/slideLayout" Target="../slideLayouts/slideLayout2.xml"/><Relationship Id="rId6" Type="http://schemas.openxmlformats.org/officeDocument/2006/relationships/diagramColors" Target="../diagrams/colors53.xml"/><Relationship Id="rId5" Type="http://schemas.openxmlformats.org/officeDocument/2006/relationships/diagramQuickStyle" Target="../diagrams/quickStyle53.xml"/><Relationship Id="rId4" Type="http://schemas.openxmlformats.org/officeDocument/2006/relationships/diagramLayout" Target="../diagrams/layout53.xml"/></Relationships>
</file>

<file path=ppt/slides/_rels/slide71.xml.rels><?xml version="1.0" encoding="UTF-8" standalone="yes"?>
<Relationships xmlns="http://schemas.openxmlformats.org/package/2006/relationships"><Relationship Id="rId3" Type="http://schemas.openxmlformats.org/officeDocument/2006/relationships/diagramLayout" Target="../diagrams/layout54.xml"/><Relationship Id="rId2" Type="http://schemas.openxmlformats.org/officeDocument/2006/relationships/diagramData" Target="../diagrams/data54.xml"/><Relationship Id="rId1" Type="http://schemas.openxmlformats.org/officeDocument/2006/relationships/slideLayout" Target="../slideLayouts/slideLayout2.xml"/><Relationship Id="rId6" Type="http://schemas.microsoft.com/office/2007/relationships/diagramDrawing" Target="../diagrams/drawing54.xml"/><Relationship Id="rId5" Type="http://schemas.openxmlformats.org/officeDocument/2006/relationships/diagramColors" Target="../diagrams/colors54.xml"/><Relationship Id="rId4" Type="http://schemas.openxmlformats.org/officeDocument/2006/relationships/diagramQuickStyle" Target="../diagrams/quickStyle54.xml"/></Relationships>
</file>

<file path=ppt/slides/_rels/slide72.xml.rels><?xml version="1.0" encoding="UTF-8" standalone="yes"?>
<Relationships xmlns="http://schemas.openxmlformats.org/package/2006/relationships"><Relationship Id="rId3" Type="http://schemas.openxmlformats.org/officeDocument/2006/relationships/diagramLayout" Target="../diagrams/layout55.xml"/><Relationship Id="rId2" Type="http://schemas.openxmlformats.org/officeDocument/2006/relationships/diagramData" Target="../diagrams/data55.xml"/><Relationship Id="rId1" Type="http://schemas.openxmlformats.org/officeDocument/2006/relationships/slideLayout" Target="../slideLayouts/slideLayout2.xml"/><Relationship Id="rId6" Type="http://schemas.microsoft.com/office/2007/relationships/diagramDrawing" Target="../diagrams/drawing55.xml"/><Relationship Id="rId5" Type="http://schemas.openxmlformats.org/officeDocument/2006/relationships/diagramColors" Target="../diagrams/colors55.xml"/><Relationship Id="rId4" Type="http://schemas.openxmlformats.org/officeDocument/2006/relationships/diagramQuickStyle" Target="../diagrams/quickStyle55.xml"/></Relationships>
</file>

<file path=ppt/slides/_rels/slide73.xml.rels><?xml version="1.0" encoding="UTF-8" standalone="yes"?>
<Relationships xmlns="http://schemas.openxmlformats.org/package/2006/relationships"><Relationship Id="rId3" Type="http://schemas.openxmlformats.org/officeDocument/2006/relationships/diagramLayout" Target="../diagrams/layout56.xml"/><Relationship Id="rId2" Type="http://schemas.openxmlformats.org/officeDocument/2006/relationships/diagramData" Target="../diagrams/data56.xml"/><Relationship Id="rId1" Type="http://schemas.openxmlformats.org/officeDocument/2006/relationships/slideLayout" Target="../slideLayouts/slideLayout2.xml"/><Relationship Id="rId6" Type="http://schemas.microsoft.com/office/2007/relationships/diagramDrawing" Target="../diagrams/drawing56.xml"/><Relationship Id="rId5" Type="http://schemas.openxmlformats.org/officeDocument/2006/relationships/diagramColors" Target="../diagrams/colors56.xml"/><Relationship Id="rId4" Type="http://schemas.openxmlformats.org/officeDocument/2006/relationships/diagramQuickStyle" Target="../diagrams/quickStyle56.xml"/></Relationships>
</file>

<file path=ppt/slides/_rels/slide74.xml.rels><?xml version="1.0" encoding="UTF-8" standalone="yes"?>
<Relationships xmlns="http://schemas.openxmlformats.org/package/2006/relationships"><Relationship Id="rId3" Type="http://schemas.openxmlformats.org/officeDocument/2006/relationships/diagramLayout" Target="../diagrams/layout57.xml"/><Relationship Id="rId2" Type="http://schemas.openxmlformats.org/officeDocument/2006/relationships/diagramData" Target="../diagrams/data57.xml"/><Relationship Id="rId1" Type="http://schemas.openxmlformats.org/officeDocument/2006/relationships/slideLayout" Target="../slideLayouts/slideLayout2.xml"/><Relationship Id="rId6" Type="http://schemas.microsoft.com/office/2007/relationships/diagramDrawing" Target="../diagrams/drawing57.xml"/><Relationship Id="rId5" Type="http://schemas.openxmlformats.org/officeDocument/2006/relationships/diagramColors" Target="../diagrams/colors57.xml"/><Relationship Id="rId4" Type="http://schemas.openxmlformats.org/officeDocument/2006/relationships/diagramQuickStyle" Target="../diagrams/quickStyle57.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3" Type="http://schemas.openxmlformats.org/officeDocument/2006/relationships/diagramLayout" Target="../diagrams/layout58.xml"/><Relationship Id="rId2" Type="http://schemas.openxmlformats.org/officeDocument/2006/relationships/diagramData" Target="../diagrams/data58.xml"/><Relationship Id="rId1" Type="http://schemas.openxmlformats.org/officeDocument/2006/relationships/slideLayout" Target="../slideLayouts/slideLayout7.xml"/><Relationship Id="rId6" Type="http://schemas.microsoft.com/office/2007/relationships/diagramDrawing" Target="../diagrams/drawing58.xml"/><Relationship Id="rId5" Type="http://schemas.openxmlformats.org/officeDocument/2006/relationships/diagramColors" Target="../diagrams/colors58.xml"/><Relationship Id="rId4" Type="http://schemas.openxmlformats.org/officeDocument/2006/relationships/diagramQuickStyle" Target="../diagrams/quickStyle58.xml"/></Relationships>
</file>

<file path=ppt/slides/_rels/slide77.xml.rels><?xml version="1.0" encoding="UTF-8" standalone="yes"?>
<Relationships xmlns="http://schemas.openxmlformats.org/package/2006/relationships"><Relationship Id="rId3" Type="http://schemas.openxmlformats.org/officeDocument/2006/relationships/diagramData" Target="../diagrams/data59.xml"/><Relationship Id="rId7" Type="http://schemas.microsoft.com/office/2007/relationships/diagramDrawing" Target="../diagrams/drawing59.xml"/><Relationship Id="rId2" Type="http://schemas.openxmlformats.org/officeDocument/2006/relationships/notesSlide" Target="../notesSlides/notesSlide36.xml"/><Relationship Id="rId1" Type="http://schemas.openxmlformats.org/officeDocument/2006/relationships/slideLayout" Target="../slideLayouts/slideLayout2.xml"/><Relationship Id="rId6" Type="http://schemas.openxmlformats.org/officeDocument/2006/relationships/diagramColors" Target="../diagrams/colors59.xml"/><Relationship Id="rId5" Type="http://schemas.openxmlformats.org/officeDocument/2006/relationships/diagramQuickStyle" Target="../diagrams/quickStyle59.xml"/><Relationship Id="rId4" Type="http://schemas.openxmlformats.org/officeDocument/2006/relationships/diagramLayout" Target="../diagrams/layout59.xml"/></Relationships>
</file>

<file path=ppt/slides/_rels/slide78.xml.rels><?xml version="1.0" encoding="UTF-8" standalone="yes"?>
<Relationships xmlns="http://schemas.openxmlformats.org/package/2006/relationships"><Relationship Id="rId8" Type="http://schemas.openxmlformats.org/officeDocument/2006/relationships/diagramColors" Target="../diagrams/colors60.xml"/><Relationship Id="rId3" Type="http://schemas.openxmlformats.org/officeDocument/2006/relationships/image" Target="../media/image9.png"/><Relationship Id="rId7" Type="http://schemas.openxmlformats.org/officeDocument/2006/relationships/diagramQuickStyle" Target="../diagrams/quickStyle60.xml"/><Relationship Id="rId2" Type="http://schemas.openxmlformats.org/officeDocument/2006/relationships/notesSlide" Target="../notesSlides/notesSlide37.xml"/><Relationship Id="rId1" Type="http://schemas.openxmlformats.org/officeDocument/2006/relationships/slideLayout" Target="../slideLayouts/slideLayout2.xml"/><Relationship Id="rId6" Type="http://schemas.openxmlformats.org/officeDocument/2006/relationships/diagramLayout" Target="../diagrams/layout60.xml"/><Relationship Id="rId5" Type="http://schemas.openxmlformats.org/officeDocument/2006/relationships/diagramData" Target="../diagrams/data60.xml"/><Relationship Id="rId4" Type="http://schemas.openxmlformats.org/officeDocument/2006/relationships/image" Target="../media/image10.png"/><Relationship Id="rId9" Type="http://schemas.microsoft.com/office/2007/relationships/diagramDrawing" Target="../diagrams/drawing60.xml"/></Relationships>
</file>

<file path=ppt/slides/_rels/slide79.xml.rels><?xml version="1.0" encoding="UTF-8" standalone="yes"?>
<Relationships xmlns="http://schemas.openxmlformats.org/package/2006/relationships"><Relationship Id="rId3" Type="http://schemas.openxmlformats.org/officeDocument/2006/relationships/diagramData" Target="../diagrams/data61.xml"/><Relationship Id="rId7" Type="http://schemas.microsoft.com/office/2007/relationships/diagramDrawing" Target="../diagrams/drawing61.xml"/><Relationship Id="rId2" Type="http://schemas.openxmlformats.org/officeDocument/2006/relationships/notesSlide" Target="../notesSlides/notesSlide38.xml"/><Relationship Id="rId1" Type="http://schemas.openxmlformats.org/officeDocument/2006/relationships/slideLayout" Target="../slideLayouts/slideLayout2.xml"/><Relationship Id="rId6" Type="http://schemas.openxmlformats.org/officeDocument/2006/relationships/diagramColors" Target="../diagrams/colors61.xml"/><Relationship Id="rId5" Type="http://schemas.openxmlformats.org/officeDocument/2006/relationships/diagramQuickStyle" Target="../diagrams/quickStyle61.xml"/><Relationship Id="rId4" Type="http://schemas.openxmlformats.org/officeDocument/2006/relationships/diagramLayout" Target="../diagrams/layout61.xml"/></Relationships>
</file>

<file path=ppt/slides/_rels/slide8.xml.rels><?xml version="1.0" encoding="UTF-8" standalone="yes"?>
<Relationships xmlns="http://schemas.openxmlformats.org/package/2006/relationships"><Relationship Id="rId3" Type="http://schemas.openxmlformats.org/officeDocument/2006/relationships/diagramData" Target="../diagrams/data5.xml"/><Relationship Id="rId7" Type="http://schemas.microsoft.com/office/2007/relationships/diagramDrawing" Target="../diagrams/drawing5.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5.xml"/><Relationship Id="rId5" Type="http://schemas.openxmlformats.org/officeDocument/2006/relationships/diagramQuickStyle" Target="../diagrams/quickStyle5.xml"/><Relationship Id="rId4" Type="http://schemas.openxmlformats.org/officeDocument/2006/relationships/diagramLayout" Target="../diagrams/layout5.xml"/></Relationships>
</file>

<file path=ppt/slides/_rels/slide80.xml.rels><?xml version="1.0" encoding="UTF-8" standalone="yes"?>
<Relationships xmlns="http://schemas.openxmlformats.org/package/2006/relationships"><Relationship Id="rId3" Type="http://schemas.openxmlformats.org/officeDocument/2006/relationships/diagramData" Target="../diagrams/data62.xml"/><Relationship Id="rId7" Type="http://schemas.microsoft.com/office/2007/relationships/diagramDrawing" Target="../diagrams/drawing62.xml"/><Relationship Id="rId2" Type="http://schemas.openxmlformats.org/officeDocument/2006/relationships/notesSlide" Target="../notesSlides/notesSlide39.xml"/><Relationship Id="rId1" Type="http://schemas.openxmlformats.org/officeDocument/2006/relationships/slideLayout" Target="../slideLayouts/slideLayout2.xml"/><Relationship Id="rId6" Type="http://schemas.openxmlformats.org/officeDocument/2006/relationships/diagramColors" Target="../diagrams/colors62.xml"/><Relationship Id="rId5" Type="http://schemas.openxmlformats.org/officeDocument/2006/relationships/diagramQuickStyle" Target="../diagrams/quickStyle62.xml"/><Relationship Id="rId4" Type="http://schemas.openxmlformats.org/officeDocument/2006/relationships/diagramLayout" Target="../diagrams/layout6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3" Type="http://schemas.openxmlformats.org/officeDocument/2006/relationships/diagramLayout" Target="../diagrams/layout63.xml"/><Relationship Id="rId2" Type="http://schemas.openxmlformats.org/officeDocument/2006/relationships/diagramData" Target="../diagrams/data63.xml"/><Relationship Id="rId1" Type="http://schemas.openxmlformats.org/officeDocument/2006/relationships/slideLayout" Target="../slideLayouts/slideLayout7.xml"/><Relationship Id="rId6" Type="http://schemas.microsoft.com/office/2007/relationships/diagramDrawing" Target="../diagrams/drawing63.xml"/><Relationship Id="rId5" Type="http://schemas.openxmlformats.org/officeDocument/2006/relationships/diagramColors" Target="../diagrams/colors63.xml"/><Relationship Id="rId4" Type="http://schemas.openxmlformats.org/officeDocument/2006/relationships/diagramQuickStyle" Target="../diagrams/quickStyle63.xml"/></Relationships>
</file>

<file path=ppt/slides/_rels/slide85.xml.rels><?xml version="1.0" encoding="UTF-8" standalone="yes"?>
<Relationships xmlns="http://schemas.openxmlformats.org/package/2006/relationships"><Relationship Id="rId3" Type="http://schemas.openxmlformats.org/officeDocument/2006/relationships/diagramData" Target="../diagrams/data64.xml"/><Relationship Id="rId7" Type="http://schemas.microsoft.com/office/2007/relationships/diagramDrawing" Target="../diagrams/drawing64.xml"/><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diagramColors" Target="../diagrams/colors64.xml"/><Relationship Id="rId5" Type="http://schemas.openxmlformats.org/officeDocument/2006/relationships/diagramQuickStyle" Target="../diagrams/quickStyle64.xml"/><Relationship Id="rId4" Type="http://schemas.openxmlformats.org/officeDocument/2006/relationships/diagramLayout" Target="../diagrams/layout64.xml"/></Relationships>
</file>

<file path=ppt/slides/_rels/slide86.xml.rels><?xml version="1.0" encoding="UTF-8" standalone="yes"?>
<Relationships xmlns="http://schemas.openxmlformats.org/package/2006/relationships"><Relationship Id="rId8" Type="http://schemas.microsoft.com/office/2007/relationships/diagramDrawing" Target="../diagrams/drawing65.xml"/><Relationship Id="rId3" Type="http://schemas.openxmlformats.org/officeDocument/2006/relationships/image" Target="../media/image13.png"/><Relationship Id="rId7" Type="http://schemas.openxmlformats.org/officeDocument/2006/relationships/diagramColors" Target="../diagrams/colors65.xml"/><Relationship Id="rId2" Type="http://schemas.openxmlformats.org/officeDocument/2006/relationships/image" Target="../media/image12.png"/><Relationship Id="rId1" Type="http://schemas.openxmlformats.org/officeDocument/2006/relationships/slideLayout" Target="../slideLayouts/slideLayout2.xml"/><Relationship Id="rId6" Type="http://schemas.openxmlformats.org/officeDocument/2006/relationships/diagramQuickStyle" Target="../diagrams/quickStyle65.xml"/><Relationship Id="rId5" Type="http://schemas.openxmlformats.org/officeDocument/2006/relationships/diagramLayout" Target="../diagrams/layout65.xml"/><Relationship Id="rId4" Type="http://schemas.openxmlformats.org/officeDocument/2006/relationships/diagramData" Target="../diagrams/data65.xml"/></Relationships>
</file>

<file path=ppt/slides/_rels/slide87.xml.rels><?xml version="1.0" encoding="UTF-8" standalone="yes"?>
<Relationships xmlns="http://schemas.openxmlformats.org/package/2006/relationships"><Relationship Id="rId3" Type="http://schemas.openxmlformats.org/officeDocument/2006/relationships/diagramData" Target="../diagrams/data66.xml"/><Relationship Id="rId7" Type="http://schemas.microsoft.com/office/2007/relationships/diagramDrawing" Target="../diagrams/drawing66.xml"/><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diagramColors" Target="../diagrams/colors66.xml"/><Relationship Id="rId5" Type="http://schemas.openxmlformats.org/officeDocument/2006/relationships/diagramQuickStyle" Target="../diagrams/quickStyle66.xml"/><Relationship Id="rId4" Type="http://schemas.openxmlformats.org/officeDocument/2006/relationships/diagramLayout" Target="../diagrams/layout66.xml"/></Relationships>
</file>

<file path=ppt/slides/_rels/slide88.xml.rels><?xml version="1.0" encoding="UTF-8" standalone="yes"?>
<Relationships xmlns="http://schemas.openxmlformats.org/package/2006/relationships"><Relationship Id="rId3" Type="http://schemas.openxmlformats.org/officeDocument/2006/relationships/diagramData" Target="../diagrams/data67.xml"/><Relationship Id="rId7" Type="http://schemas.microsoft.com/office/2007/relationships/diagramDrawing" Target="../diagrams/drawing67.xml"/><Relationship Id="rId2" Type="http://schemas.openxmlformats.org/officeDocument/2006/relationships/image" Target="../media/image15.png"/><Relationship Id="rId1" Type="http://schemas.openxmlformats.org/officeDocument/2006/relationships/slideLayout" Target="../slideLayouts/slideLayout2.xml"/><Relationship Id="rId6" Type="http://schemas.openxmlformats.org/officeDocument/2006/relationships/diagramColors" Target="../diagrams/colors67.xml"/><Relationship Id="rId5" Type="http://schemas.openxmlformats.org/officeDocument/2006/relationships/diagramQuickStyle" Target="../diagrams/quickStyle67.xml"/><Relationship Id="rId4" Type="http://schemas.openxmlformats.org/officeDocument/2006/relationships/diagramLayout" Target="../diagrams/layout67.xml"/></Relationships>
</file>

<file path=ppt/slides/_rels/slide89.xml.rels><?xml version="1.0" encoding="UTF-8" standalone="yes"?>
<Relationships xmlns="http://schemas.openxmlformats.org/package/2006/relationships"><Relationship Id="rId3" Type="http://schemas.openxmlformats.org/officeDocument/2006/relationships/diagramData" Target="../diagrams/data68.xml"/><Relationship Id="rId7" Type="http://schemas.microsoft.com/office/2007/relationships/diagramDrawing" Target="../diagrams/drawing68.xml"/><Relationship Id="rId2" Type="http://schemas.openxmlformats.org/officeDocument/2006/relationships/image" Target="../media/image16.png"/><Relationship Id="rId1" Type="http://schemas.openxmlformats.org/officeDocument/2006/relationships/slideLayout" Target="../slideLayouts/slideLayout2.xml"/><Relationship Id="rId6" Type="http://schemas.openxmlformats.org/officeDocument/2006/relationships/diagramColors" Target="../diagrams/colors68.xml"/><Relationship Id="rId5" Type="http://schemas.openxmlformats.org/officeDocument/2006/relationships/diagramQuickStyle" Target="../diagrams/quickStyle68.xml"/><Relationship Id="rId4" Type="http://schemas.openxmlformats.org/officeDocument/2006/relationships/diagramLayout" Target="../diagrams/layout68.xml"/></Relationships>
</file>

<file path=ppt/slides/_rels/slide9.xml.rels><?xml version="1.0" encoding="UTF-8" standalone="yes"?>
<Relationships xmlns="http://schemas.openxmlformats.org/package/2006/relationships"><Relationship Id="rId3" Type="http://schemas.openxmlformats.org/officeDocument/2006/relationships/diagramData" Target="../diagrams/data6.xml"/><Relationship Id="rId7" Type="http://schemas.microsoft.com/office/2007/relationships/diagramDrawing" Target="../diagrams/drawing6.xml"/><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diagramColors" Target="../diagrams/colors6.xml"/><Relationship Id="rId5" Type="http://schemas.openxmlformats.org/officeDocument/2006/relationships/diagramQuickStyle" Target="../diagrams/quickStyle6.xml"/><Relationship Id="rId4" Type="http://schemas.openxmlformats.org/officeDocument/2006/relationships/diagramLayout" Target="../diagrams/layout6.xml"/></Relationships>
</file>

<file path=ppt/slides/_rels/slide90.xml.rels><?xml version="1.0" encoding="UTF-8" standalone="yes"?>
<Relationships xmlns="http://schemas.openxmlformats.org/package/2006/relationships"><Relationship Id="rId3" Type="http://schemas.openxmlformats.org/officeDocument/2006/relationships/diagramData" Target="../diagrams/data69.xml"/><Relationship Id="rId7" Type="http://schemas.microsoft.com/office/2007/relationships/diagramDrawing" Target="../diagrams/drawing69.xml"/><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diagramColors" Target="../diagrams/colors69.xml"/><Relationship Id="rId5" Type="http://schemas.openxmlformats.org/officeDocument/2006/relationships/diagramQuickStyle" Target="../diagrams/quickStyle69.xml"/><Relationship Id="rId4" Type="http://schemas.openxmlformats.org/officeDocument/2006/relationships/diagramLayout" Target="../diagrams/layout69.xml"/></Relationships>
</file>

<file path=ppt/slides/_rels/slide91.xml.rels><?xml version="1.0" encoding="UTF-8" standalone="yes"?>
<Relationships xmlns="http://schemas.openxmlformats.org/package/2006/relationships"><Relationship Id="rId3" Type="http://schemas.openxmlformats.org/officeDocument/2006/relationships/diagramLayout" Target="../diagrams/layout70.xml"/><Relationship Id="rId2" Type="http://schemas.openxmlformats.org/officeDocument/2006/relationships/diagramData" Target="../diagrams/data70.xml"/><Relationship Id="rId1" Type="http://schemas.openxmlformats.org/officeDocument/2006/relationships/slideLayout" Target="../slideLayouts/slideLayout2.xml"/><Relationship Id="rId6" Type="http://schemas.microsoft.com/office/2007/relationships/diagramDrawing" Target="../diagrams/drawing70.xml"/><Relationship Id="rId5" Type="http://schemas.openxmlformats.org/officeDocument/2006/relationships/diagramColors" Target="../diagrams/colors70.xml"/><Relationship Id="rId4" Type="http://schemas.openxmlformats.org/officeDocument/2006/relationships/diagramQuickStyle" Target="../diagrams/quickStyle70.xml"/></Relationships>
</file>

<file path=ppt/slides/_rels/slide92.xml.rels><?xml version="1.0" encoding="UTF-8" standalone="yes"?>
<Relationships xmlns="http://schemas.openxmlformats.org/package/2006/relationships"><Relationship Id="rId3" Type="http://schemas.openxmlformats.org/officeDocument/2006/relationships/diagramLayout" Target="../diagrams/layout71.xml"/><Relationship Id="rId2" Type="http://schemas.openxmlformats.org/officeDocument/2006/relationships/diagramData" Target="../diagrams/data71.xml"/><Relationship Id="rId1" Type="http://schemas.openxmlformats.org/officeDocument/2006/relationships/slideLayout" Target="../slideLayouts/slideLayout2.xml"/><Relationship Id="rId6" Type="http://schemas.microsoft.com/office/2007/relationships/diagramDrawing" Target="../diagrams/drawing71.xml"/><Relationship Id="rId5" Type="http://schemas.openxmlformats.org/officeDocument/2006/relationships/diagramColors" Target="../diagrams/colors71.xml"/><Relationship Id="rId4" Type="http://schemas.openxmlformats.org/officeDocument/2006/relationships/diagramQuickStyle" Target="../diagrams/quickStyle71.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99.xml.rels><?xml version="1.0" encoding="UTF-8" standalone="yes"?>
<Relationships xmlns="http://schemas.openxmlformats.org/package/2006/relationships"><Relationship Id="rId3" Type="http://schemas.openxmlformats.org/officeDocument/2006/relationships/diagramLayout" Target="../diagrams/layout72.xml"/><Relationship Id="rId2" Type="http://schemas.openxmlformats.org/officeDocument/2006/relationships/diagramData" Target="../diagrams/data72.xml"/><Relationship Id="rId1" Type="http://schemas.openxmlformats.org/officeDocument/2006/relationships/slideLayout" Target="../slideLayouts/slideLayout7.xml"/><Relationship Id="rId6" Type="http://schemas.microsoft.com/office/2007/relationships/diagramDrawing" Target="../diagrams/drawing72.xml"/><Relationship Id="rId5" Type="http://schemas.openxmlformats.org/officeDocument/2006/relationships/diagramColors" Target="../diagrams/colors72.xml"/><Relationship Id="rId4" Type="http://schemas.openxmlformats.org/officeDocument/2006/relationships/diagramQuickStyle" Target="../diagrams/quickStyle7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0" y="0"/>
            <a:ext cx="12192000" cy="68580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956" y="1685563"/>
            <a:ext cx="7122695" cy="286131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下列属于19世纪初欧洲空想社会主义者的是（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A:柏拉图</a:t>
            </a:r>
          </a:p>
          <a:p>
            <a:pPr>
              <a:lnSpc>
                <a:spcPct val="150000"/>
              </a:lnSpc>
            </a:pPr>
            <a:r>
              <a:rPr sz="2400" dirty="0">
                <a:latin typeface="微软雅黑" panose="020B0503020204020204" charset="-122"/>
                <a:ea typeface="微软雅黑" panose="020B0503020204020204" charset="-122"/>
                <a:cs typeface="微软雅黑" panose="020B0503020204020204" charset="-122"/>
              </a:rPr>
              <a:t>B:圣西门</a:t>
            </a:r>
          </a:p>
          <a:p>
            <a:pPr>
              <a:lnSpc>
                <a:spcPct val="150000"/>
              </a:lnSpc>
            </a:pPr>
            <a:r>
              <a:rPr sz="2400" dirty="0">
                <a:latin typeface="微软雅黑" panose="020B0503020204020204" charset="-122"/>
                <a:ea typeface="微软雅黑" panose="020B0503020204020204" charset="-122"/>
                <a:cs typeface="微软雅黑" panose="020B0503020204020204" charset="-122"/>
              </a:rPr>
              <a:t>C:康德</a:t>
            </a:r>
          </a:p>
          <a:p>
            <a:pPr>
              <a:lnSpc>
                <a:spcPct val="150000"/>
              </a:lnSpc>
            </a:pPr>
            <a:r>
              <a:rPr sz="2400" dirty="0">
                <a:latin typeface="微软雅黑" panose="020B0503020204020204" charset="-122"/>
                <a:ea typeface="微软雅黑" panose="020B0503020204020204" charset="-122"/>
                <a:cs typeface="微软雅黑" panose="020B0503020204020204" charset="-122"/>
              </a:rPr>
              <a:t>D:李嘉图</a:t>
            </a:r>
          </a:p>
        </p:txBody>
      </p:sp>
    </p:spTree>
  </p:cSld>
  <p:clrMapOvr>
    <a:masterClrMapping/>
  </p:clrMapOvr>
  <p:transition spd="med"/>
  <p:timing>
    <p:tnLst>
      <p:par>
        <p:cTn id="1" dur="indefinite" restart="never" nodeType="tmRoot"/>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50495" y="1734334"/>
            <a:ext cx="11241505" cy="4987141"/>
          </a:xfrm>
        </p:spPr>
        <p:txBody>
          <a:bodyPr>
            <a:normAutofit/>
          </a:bodyPr>
          <a:lstStyle/>
          <a:p>
            <a:pPr>
              <a:lnSpc>
                <a:spcPct val="200000"/>
              </a:lnSpc>
            </a:pPr>
            <a:r>
              <a:rPr lang="zh-CN" altLang="zh-CN" sz="2400" dirty="0" smtClean="0">
                <a:latin typeface="微软雅黑" panose="020B0503020204020204" charset="-122"/>
                <a:ea typeface="微软雅黑" panose="020B0503020204020204" charset="-122"/>
                <a:cs typeface="微软雅黑" panose="020B0503020204020204" charset="-122"/>
              </a:rPr>
              <a:t>马克思主义</a:t>
            </a:r>
            <a:r>
              <a:rPr lang="zh-CN" altLang="zh-CN" sz="2400" dirty="0">
                <a:latin typeface="微软雅黑" panose="020B0503020204020204" charset="-122"/>
                <a:ea typeface="微软雅黑" panose="020B0503020204020204" charset="-122"/>
                <a:cs typeface="微软雅黑" panose="020B0503020204020204" charset="-122"/>
              </a:rPr>
              <a:t>政党是社会主义建设和改革的领导</a:t>
            </a:r>
            <a:r>
              <a:rPr lang="zh-CN" altLang="zh-CN" sz="2400" dirty="0" smtClean="0">
                <a:latin typeface="微软雅黑" panose="020B0503020204020204" charset="-122"/>
                <a:ea typeface="微软雅黑" panose="020B0503020204020204" charset="-122"/>
                <a:cs typeface="微软雅黑" panose="020B0503020204020204" charset="-122"/>
              </a:rPr>
              <a:t>核心</a:t>
            </a:r>
            <a:r>
              <a:rPr lang="zh-CN" altLang="en-US" sz="2400" b="1" dirty="0" smtClean="0">
                <a:solidFill>
                  <a:srgbClr val="00B050"/>
                </a:solidFill>
                <a:latin typeface="微软雅黑" panose="020B0503020204020204" charset="-122"/>
                <a:ea typeface="微软雅黑" panose="020B0503020204020204" charset="-122"/>
                <a:cs typeface="微软雅黑" panose="020B0503020204020204" charset="-122"/>
              </a:rPr>
              <a:t>（简答题）</a:t>
            </a:r>
            <a:endParaRPr lang="zh-CN" altLang="zh-CN" sz="2400" b="1" dirty="0">
              <a:solidFill>
                <a:srgbClr val="00B050"/>
              </a:solidFill>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思想</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a:t>
            </a:r>
            <a:r>
              <a:rPr lang="zh-CN" altLang="en-US" sz="2400" dirty="0" smtClean="0">
                <a:latin typeface="微软雅黑" panose="020B0503020204020204" charset="-122"/>
                <a:ea typeface="微软雅黑" panose="020B0503020204020204" charset="-122"/>
                <a:cs typeface="微软雅黑" panose="020B0503020204020204" charset="-122"/>
              </a:rPr>
              <a:t>是</a:t>
            </a:r>
            <a:r>
              <a:rPr lang="zh-CN" altLang="zh-CN" sz="2400" dirty="0" smtClean="0">
                <a:latin typeface="微软雅黑" panose="020B0503020204020204" charset="-122"/>
                <a:ea typeface="微软雅黑" panose="020B0503020204020204" charset="-122"/>
                <a:cs typeface="微软雅黑" panose="020B0503020204020204" charset="-122"/>
              </a:rPr>
              <a:t>指导</a:t>
            </a:r>
            <a:r>
              <a:rPr lang="zh-CN" altLang="zh-CN" sz="2400" dirty="0">
                <a:latin typeface="微软雅黑" panose="020B0503020204020204" charset="-122"/>
                <a:ea typeface="微软雅黑" panose="020B0503020204020204" charset="-122"/>
                <a:cs typeface="微软雅黑" panose="020B0503020204020204" charset="-122"/>
              </a:rPr>
              <a:t>思想</a:t>
            </a:r>
            <a:r>
              <a:rPr lang="zh-CN" altLang="zh-CN" sz="2400" dirty="0" smtClean="0">
                <a:latin typeface="微软雅黑" panose="020B0503020204020204" charset="-122"/>
                <a:ea typeface="微软雅黑" panose="020B0503020204020204" charset="-122"/>
                <a:cs typeface="微软雅黑" panose="020B0503020204020204" charset="-122"/>
              </a:rPr>
              <a:t>，要同</a:t>
            </a:r>
            <a:r>
              <a:rPr lang="zh-CN" altLang="zh-CN" sz="2400" dirty="0">
                <a:latin typeface="微软雅黑" panose="020B0503020204020204" charset="-122"/>
                <a:ea typeface="微软雅黑" panose="020B0503020204020204" charset="-122"/>
                <a:cs typeface="微软雅黑" panose="020B0503020204020204" charset="-122"/>
              </a:rPr>
              <a:t>本国建设的具体实践相</a:t>
            </a:r>
            <a:r>
              <a:rPr lang="zh-CN" altLang="zh-CN" sz="2400" dirty="0" smtClean="0">
                <a:latin typeface="微软雅黑" panose="020B0503020204020204" charset="-122"/>
                <a:ea typeface="微软雅黑" panose="020B0503020204020204" charset="-122"/>
                <a:cs typeface="微软雅黑" panose="020B0503020204020204" charset="-122"/>
              </a:rPr>
              <a:t>结合</a:t>
            </a:r>
            <a:endParaRPr lang="zh-CN" altLang="zh-CN" sz="2400" dirty="0">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政治</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zh-CN" sz="2400" dirty="0" smtClean="0">
                <a:latin typeface="微软雅黑" panose="020B0503020204020204" charset="-122"/>
                <a:ea typeface="微软雅黑" panose="020B0503020204020204" charset="-122"/>
                <a:cs typeface="微软雅黑" panose="020B0503020204020204" charset="-122"/>
              </a:rPr>
              <a:t>党</a:t>
            </a:r>
            <a:r>
              <a:rPr lang="zh-CN" altLang="zh-CN" sz="2400" dirty="0">
                <a:latin typeface="微软雅黑" panose="020B0503020204020204" charset="-122"/>
                <a:ea typeface="微软雅黑" panose="020B0503020204020204" charset="-122"/>
                <a:cs typeface="微软雅黑" panose="020B0503020204020204" charset="-122"/>
              </a:rPr>
              <a:t>要起</a:t>
            </a:r>
            <a:r>
              <a:rPr lang="zh-CN" altLang="zh-CN" sz="2400" dirty="0" smtClean="0">
                <a:latin typeface="微软雅黑" panose="020B0503020204020204" charset="-122"/>
                <a:ea typeface="微软雅黑" panose="020B0503020204020204" charset="-122"/>
                <a:cs typeface="微软雅黑" panose="020B0503020204020204" charset="-122"/>
              </a:rPr>
              <a:t>到政治</a:t>
            </a:r>
            <a:r>
              <a:rPr lang="zh-CN" altLang="zh-CN" sz="2400" dirty="0">
                <a:latin typeface="微软雅黑" panose="020B0503020204020204" charset="-122"/>
                <a:ea typeface="微软雅黑" panose="020B0503020204020204" charset="-122"/>
                <a:cs typeface="微软雅黑" panose="020B0503020204020204" charset="-122"/>
              </a:rPr>
              <a:t>领导核心的作用，保证社会主义建设</a:t>
            </a:r>
            <a:r>
              <a:rPr lang="zh-CN" altLang="zh-CN" sz="2400" dirty="0" smtClean="0">
                <a:latin typeface="微软雅黑" panose="020B0503020204020204" charset="-122"/>
                <a:ea typeface="微软雅黑" panose="020B0503020204020204" charset="-122"/>
                <a:cs typeface="微软雅黑" panose="020B0503020204020204" charset="-122"/>
              </a:rPr>
              <a:t>沿着</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a:t>
            </a:r>
            <a:r>
              <a:rPr lang="zh-CN" altLang="zh-CN" sz="2400" dirty="0" smtClean="0">
                <a:solidFill>
                  <a:srgbClr val="C00000"/>
                </a:solidFill>
                <a:latin typeface="微软雅黑" panose="020B0503020204020204" charset="-122"/>
                <a:ea typeface="微软雅黑" panose="020B0503020204020204" charset="-122"/>
                <a:cs typeface="微软雅黑" panose="020B0503020204020204" charset="-122"/>
              </a:rPr>
              <a:t>的</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方向</a:t>
            </a:r>
            <a:r>
              <a:rPr lang="zh-CN" altLang="zh-CN" sz="2400" dirty="0" smtClean="0">
                <a:latin typeface="微软雅黑" panose="020B0503020204020204" charset="-122"/>
                <a:ea typeface="微软雅黑" panose="020B0503020204020204" charset="-122"/>
                <a:cs typeface="微软雅黑" panose="020B0503020204020204" charset="-122"/>
              </a:rPr>
              <a:t>前进</a:t>
            </a:r>
            <a:endParaRPr lang="zh-CN" altLang="zh-CN" sz="2400" dirty="0">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组织</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zh-CN" sz="2400" dirty="0" smtClean="0">
                <a:latin typeface="微软雅黑" panose="020B0503020204020204" charset="-122"/>
                <a:ea typeface="微软雅黑" panose="020B0503020204020204" charset="-122"/>
                <a:cs typeface="微软雅黑" panose="020B0503020204020204" charset="-122"/>
              </a:rPr>
              <a:t>要在</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a:t>
            </a:r>
            <a:r>
              <a:rPr lang="zh-CN" altLang="zh-CN" sz="2400" dirty="0" smtClean="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领导下，</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有组织</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有系统</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有管理</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有序</a:t>
            </a:r>
            <a:r>
              <a:rPr lang="zh-CN" altLang="zh-CN" sz="2400" dirty="0">
                <a:latin typeface="微软雅黑" panose="020B0503020204020204" charset="-122"/>
                <a:ea typeface="微软雅黑" panose="020B0503020204020204" charset="-122"/>
                <a:cs typeface="微软雅黑" panose="020B0503020204020204" charset="-122"/>
              </a:rPr>
              <a:t>地</a:t>
            </a:r>
            <a:r>
              <a:rPr lang="zh-CN" altLang="zh-CN" sz="2400" dirty="0" smtClean="0">
                <a:latin typeface="微软雅黑" panose="020B0503020204020204" charset="-122"/>
                <a:ea typeface="微软雅黑" panose="020B0503020204020204" charset="-122"/>
                <a:cs typeface="微软雅黑" panose="020B0503020204020204" charset="-122"/>
              </a:rPr>
              <a:t>进行</a:t>
            </a:r>
            <a:endParaRPr lang="zh-CN"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100</a:t>
            </a:fld>
            <a:endParaRPr lang="zh-CN" altLang="en-US"/>
          </a:p>
        </p:txBody>
      </p:sp>
      <p:graphicFrame>
        <p:nvGraphicFramePr>
          <p:cNvPr id="5" name="图表 4"/>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790073" y="1551771"/>
            <a:ext cx="11241505" cy="4987141"/>
          </a:xfrm>
        </p:spPr>
        <p:txBody>
          <a:bodyPr>
            <a:normAutofit/>
          </a:bodyPr>
          <a:lstStyle/>
          <a:p>
            <a:pPr>
              <a:lnSpc>
                <a:spcPct val="200000"/>
              </a:lnSpc>
            </a:pPr>
            <a:r>
              <a:rPr lang="zh-CN" altLang="zh-CN" sz="2400" dirty="0" smtClean="0">
                <a:latin typeface="微软雅黑" panose="020B0503020204020204" charset="-122"/>
                <a:ea typeface="微软雅黑" panose="020B0503020204020204" charset="-122"/>
                <a:cs typeface="微软雅黑" panose="020B0503020204020204" charset="-122"/>
              </a:rPr>
              <a:t>马克思主义</a:t>
            </a:r>
            <a:r>
              <a:rPr lang="zh-CN" altLang="zh-CN" sz="2400" dirty="0">
                <a:latin typeface="微软雅黑" panose="020B0503020204020204" charset="-122"/>
                <a:ea typeface="微软雅黑" panose="020B0503020204020204" charset="-122"/>
                <a:cs typeface="微软雅黑" panose="020B0503020204020204" charset="-122"/>
              </a:rPr>
              <a:t>政党是社会主义建设和改革的领导</a:t>
            </a:r>
            <a:r>
              <a:rPr lang="zh-CN" altLang="zh-CN" sz="2400" dirty="0" smtClean="0">
                <a:latin typeface="微软雅黑" panose="020B0503020204020204" charset="-122"/>
                <a:ea typeface="微软雅黑" panose="020B0503020204020204" charset="-122"/>
                <a:cs typeface="微软雅黑" panose="020B0503020204020204" charset="-122"/>
              </a:rPr>
              <a:t>核心</a:t>
            </a:r>
            <a:r>
              <a:rPr lang="zh-CN" altLang="en-US" sz="2400" b="1" dirty="0" smtClean="0">
                <a:solidFill>
                  <a:srgbClr val="00B050"/>
                </a:solidFill>
                <a:latin typeface="微软雅黑" panose="020B0503020204020204" charset="-122"/>
                <a:ea typeface="微软雅黑" panose="020B0503020204020204" charset="-122"/>
                <a:cs typeface="微软雅黑" panose="020B0503020204020204" charset="-122"/>
              </a:rPr>
              <a:t>（简答题）</a:t>
            </a:r>
            <a:endParaRPr lang="zh-CN" altLang="zh-CN" sz="2400" b="1" dirty="0">
              <a:solidFill>
                <a:srgbClr val="00B050"/>
              </a:solidFill>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思想</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马克思主义</a:t>
            </a:r>
            <a:r>
              <a:rPr lang="zh-CN" altLang="en-US" sz="2400" dirty="0" smtClean="0">
                <a:latin typeface="微软雅黑" panose="020B0503020204020204" charset="-122"/>
                <a:ea typeface="微软雅黑" panose="020B0503020204020204" charset="-122"/>
                <a:cs typeface="微软雅黑" panose="020B0503020204020204" charset="-122"/>
              </a:rPr>
              <a:t>是</a:t>
            </a:r>
            <a:r>
              <a:rPr lang="zh-CN" altLang="zh-CN" sz="2400" dirty="0" smtClean="0">
                <a:latin typeface="微软雅黑" panose="020B0503020204020204" charset="-122"/>
                <a:ea typeface="微软雅黑" panose="020B0503020204020204" charset="-122"/>
                <a:cs typeface="微软雅黑" panose="020B0503020204020204" charset="-122"/>
              </a:rPr>
              <a:t>指导</a:t>
            </a:r>
            <a:r>
              <a:rPr lang="zh-CN" altLang="zh-CN" sz="2400" dirty="0">
                <a:latin typeface="微软雅黑" panose="020B0503020204020204" charset="-122"/>
                <a:ea typeface="微软雅黑" panose="020B0503020204020204" charset="-122"/>
                <a:cs typeface="微软雅黑" panose="020B0503020204020204" charset="-122"/>
              </a:rPr>
              <a:t>思想</a:t>
            </a:r>
            <a:r>
              <a:rPr lang="zh-CN" altLang="zh-CN" sz="2400" dirty="0" smtClean="0">
                <a:latin typeface="微软雅黑" panose="020B0503020204020204" charset="-122"/>
                <a:ea typeface="微软雅黑" panose="020B0503020204020204" charset="-122"/>
                <a:cs typeface="微软雅黑" panose="020B0503020204020204" charset="-122"/>
              </a:rPr>
              <a:t>，要同</a:t>
            </a:r>
            <a:r>
              <a:rPr lang="zh-CN" altLang="zh-CN" sz="2400" dirty="0">
                <a:latin typeface="微软雅黑" panose="020B0503020204020204" charset="-122"/>
                <a:ea typeface="微软雅黑" panose="020B0503020204020204" charset="-122"/>
                <a:cs typeface="微软雅黑" panose="020B0503020204020204" charset="-122"/>
              </a:rPr>
              <a:t>本国建设的具体实践相</a:t>
            </a:r>
            <a:r>
              <a:rPr lang="zh-CN" altLang="zh-CN" sz="2400" dirty="0" smtClean="0">
                <a:latin typeface="微软雅黑" panose="020B0503020204020204" charset="-122"/>
                <a:ea typeface="微软雅黑" panose="020B0503020204020204" charset="-122"/>
                <a:cs typeface="微软雅黑" panose="020B0503020204020204" charset="-122"/>
              </a:rPr>
              <a:t>结合</a:t>
            </a:r>
            <a:endParaRPr lang="zh-CN" altLang="zh-CN" sz="2400" dirty="0">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政治</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zh-CN" sz="2400" dirty="0" smtClean="0">
                <a:latin typeface="微软雅黑" panose="020B0503020204020204" charset="-122"/>
                <a:ea typeface="微软雅黑" panose="020B0503020204020204" charset="-122"/>
                <a:cs typeface="微软雅黑" panose="020B0503020204020204" charset="-122"/>
              </a:rPr>
              <a:t>党</a:t>
            </a:r>
            <a:r>
              <a:rPr lang="zh-CN" altLang="zh-CN" sz="2400" dirty="0">
                <a:latin typeface="微软雅黑" panose="020B0503020204020204" charset="-122"/>
                <a:ea typeface="微软雅黑" panose="020B0503020204020204" charset="-122"/>
                <a:cs typeface="微软雅黑" panose="020B0503020204020204" charset="-122"/>
              </a:rPr>
              <a:t>要起</a:t>
            </a:r>
            <a:r>
              <a:rPr lang="zh-CN" altLang="zh-CN" sz="2400" dirty="0" smtClean="0">
                <a:latin typeface="微软雅黑" panose="020B0503020204020204" charset="-122"/>
                <a:ea typeface="微软雅黑" panose="020B0503020204020204" charset="-122"/>
                <a:cs typeface="微软雅黑" panose="020B0503020204020204" charset="-122"/>
              </a:rPr>
              <a:t>到政治</a:t>
            </a:r>
            <a:r>
              <a:rPr lang="zh-CN" altLang="zh-CN" sz="2400" dirty="0">
                <a:latin typeface="微软雅黑" panose="020B0503020204020204" charset="-122"/>
                <a:ea typeface="微软雅黑" panose="020B0503020204020204" charset="-122"/>
                <a:cs typeface="微软雅黑" panose="020B0503020204020204" charset="-122"/>
              </a:rPr>
              <a:t>领导核心的作用，保证社会主义建设沿着</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正确的方向</a:t>
            </a:r>
            <a:r>
              <a:rPr lang="zh-CN" altLang="zh-CN" sz="2400" dirty="0" smtClean="0">
                <a:latin typeface="微软雅黑" panose="020B0503020204020204" charset="-122"/>
                <a:ea typeface="微软雅黑" panose="020B0503020204020204" charset="-122"/>
                <a:cs typeface="微软雅黑" panose="020B0503020204020204" charset="-122"/>
              </a:rPr>
              <a:t>前进</a:t>
            </a:r>
            <a:endParaRPr lang="zh-CN" altLang="zh-CN" sz="2400" dirty="0">
              <a:latin typeface="微软雅黑" panose="020B0503020204020204" charset="-122"/>
              <a:ea typeface="微软雅黑" panose="020B0503020204020204" charset="-122"/>
              <a:cs typeface="微软雅黑" panose="020B0503020204020204" charset="-122"/>
            </a:endParaRPr>
          </a:p>
          <a:p>
            <a:pPr marL="457200" indent="-457200">
              <a:lnSpc>
                <a:spcPct val="200000"/>
              </a:lnSpc>
              <a:buFont typeface="+mj-lt"/>
              <a:buAutoNum type="arabicPeriod"/>
            </a:pPr>
            <a:r>
              <a:rPr lang="zh-CN" altLang="zh-CN" sz="2400" dirty="0" smtClean="0">
                <a:latin typeface="微软雅黑" panose="020B0503020204020204" charset="-122"/>
                <a:ea typeface="微软雅黑" panose="020B0503020204020204" charset="-122"/>
                <a:cs typeface="微软雅黑" panose="020B0503020204020204" charset="-122"/>
              </a:rPr>
              <a:t>组织</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zh-CN" sz="2400" dirty="0" smtClean="0">
                <a:latin typeface="微软雅黑" panose="020B0503020204020204" charset="-122"/>
                <a:ea typeface="微软雅黑" panose="020B0503020204020204" charset="-122"/>
                <a:cs typeface="微软雅黑" panose="020B0503020204020204" charset="-122"/>
              </a:rPr>
              <a:t>要</a:t>
            </a:r>
            <a:r>
              <a:rPr lang="zh-CN" altLang="zh-CN" sz="2400" dirty="0">
                <a:latin typeface="微软雅黑" panose="020B0503020204020204" charset="-122"/>
                <a:ea typeface="微软雅黑" panose="020B0503020204020204" charset="-122"/>
                <a:cs typeface="微软雅黑" panose="020B0503020204020204" charset="-122"/>
              </a:rPr>
              <a:t>在</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执政党</a:t>
            </a:r>
            <a:r>
              <a:rPr lang="zh-CN" altLang="zh-CN" sz="2400" dirty="0">
                <a:latin typeface="微软雅黑" panose="020B0503020204020204" charset="-122"/>
                <a:ea typeface="微软雅黑" panose="020B0503020204020204" charset="-122"/>
                <a:cs typeface="微软雅黑" panose="020B0503020204020204" charset="-122"/>
              </a:rPr>
              <a:t>的领导下，</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有组织</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有系统</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有管理</a:t>
            </a:r>
            <a:r>
              <a:rPr lang="zh-CN" altLang="zh-CN" sz="2400" dirty="0">
                <a:latin typeface="微软雅黑" panose="020B0503020204020204" charset="-122"/>
                <a:ea typeface="微软雅黑" panose="020B0503020204020204" charset="-122"/>
                <a:cs typeface="微软雅黑" panose="020B0503020204020204" charset="-122"/>
              </a:rPr>
              <a:t>、</a:t>
            </a:r>
            <a:r>
              <a:rPr lang="zh-CN" altLang="zh-CN" sz="2400" dirty="0">
                <a:solidFill>
                  <a:srgbClr val="C00000"/>
                </a:solidFill>
                <a:latin typeface="微软雅黑" panose="020B0503020204020204" charset="-122"/>
                <a:ea typeface="微软雅黑" panose="020B0503020204020204" charset="-122"/>
                <a:cs typeface="微软雅黑" panose="020B0503020204020204" charset="-122"/>
              </a:rPr>
              <a:t>有序</a:t>
            </a:r>
            <a:r>
              <a:rPr lang="zh-CN" altLang="zh-CN" sz="2400" dirty="0">
                <a:latin typeface="微软雅黑" panose="020B0503020204020204" charset="-122"/>
                <a:ea typeface="微软雅黑" panose="020B0503020204020204" charset="-122"/>
                <a:cs typeface="微软雅黑" panose="020B0503020204020204" charset="-122"/>
              </a:rPr>
              <a:t>地</a:t>
            </a:r>
            <a:r>
              <a:rPr lang="zh-CN" altLang="zh-CN" sz="2400" dirty="0" smtClean="0">
                <a:latin typeface="微软雅黑" panose="020B0503020204020204" charset="-122"/>
                <a:ea typeface="微软雅黑" panose="020B0503020204020204" charset="-122"/>
                <a:cs typeface="微软雅黑" panose="020B0503020204020204" charset="-122"/>
              </a:rPr>
              <a:t>进行</a:t>
            </a:r>
            <a:endParaRPr lang="zh-CN"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101</a:t>
            </a:fld>
            <a:endParaRPr lang="zh-CN" altLang="en-US"/>
          </a:p>
        </p:txBody>
      </p:sp>
      <p:graphicFrame>
        <p:nvGraphicFramePr>
          <p:cNvPr id="5" name="图表 4"/>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圆角矩形 6"/>
          <p:cNvSpPr/>
          <p:nvPr/>
        </p:nvSpPr>
        <p:spPr>
          <a:xfrm>
            <a:off x="7888235" y="4930148"/>
            <a:ext cx="2988155" cy="1426202"/>
          </a:xfrm>
          <a:prstGeom prst="roundRect">
            <a:avLst>
              <a:gd name="adj" fmla="val 0"/>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lIns="68573" tIns="34289" rIns="68573" bIns="34289" rtlCol="0" anchor="ctr"/>
          <a:lstStyle/>
          <a:p>
            <a:pPr algn="ctr"/>
            <a:r>
              <a:rPr lang="zh-CN" altLang="en-US" sz="2400" b="1" dirty="0" smtClean="0">
                <a:solidFill>
                  <a:schemeClr val="tx1"/>
                </a:solidFill>
                <a:latin typeface="微软雅黑" panose="020B0503020204020204" charset="-122"/>
                <a:ea typeface="微软雅黑" panose="020B0503020204020204" charset="-122"/>
              </a:rPr>
              <a:t>马克思主义</a:t>
            </a:r>
            <a:r>
              <a:rPr lang="zh-CN" altLang="en-US" sz="2400" b="1" dirty="0">
                <a:solidFill>
                  <a:schemeClr val="tx1"/>
                </a:solidFill>
                <a:latin typeface="微软雅黑" panose="020B0503020204020204" charset="-122"/>
                <a:ea typeface="微软雅黑" panose="020B0503020204020204" charset="-122"/>
              </a:rPr>
              <a:t>指导</a:t>
            </a:r>
            <a:endParaRPr lang="en-US" altLang="zh-CN" sz="2400" b="1" dirty="0">
              <a:solidFill>
                <a:schemeClr val="tx1"/>
              </a:solidFill>
              <a:latin typeface="微软雅黑" panose="020B0503020204020204" charset="-122"/>
              <a:ea typeface="微软雅黑" panose="020B0503020204020204" charset="-122"/>
            </a:endParaRPr>
          </a:p>
          <a:p>
            <a:pPr algn="ctr"/>
            <a:r>
              <a:rPr lang="zh-CN" altLang="en-US" sz="2400" b="1" dirty="0">
                <a:solidFill>
                  <a:schemeClr val="tx1"/>
                </a:solidFill>
                <a:latin typeface="微软雅黑" panose="020B0503020204020204" charset="-122"/>
                <a:ea typeface="微软雅黑" panose="020B0503020204020204" charset="-122"/>
              </a:rPr>
              <a:t>社会主义方向</a:t>
            </a:r>
            <a:endParaRPr lang="en-US" altLang="zh-CN" sz="2400" b="1" dirty="0">
              <a:solidFill>
                <a:schemeClr val="tx1"/>
              </a:solidFill>
              <a:latin typeface="微软雅黑" panose="020B0503020204020204" charset="-122"/>
              <a:ea typeface="微软雅黑" panose="020B0503020204020204" charset="-122"/>
            </a:endParaRPr>
          </a:p>
          <a:p>
            <a:pPr algn="ctr"/>
            <a:r>
              <a:rPr lang="zh-CN" altLang="en-US" sz="2400" b="1" dirty="0">
                <a:solidFill>
                  <a:schemeClr val="tx1"/>
                </a:solidFill>
                <a:latin typeface="微软雅黑" panose="020B0503020204020204" charset="-122"/>
                <a:ea typeface="微软雅黑" panose="020B0503020204020204" charset="-122"/>
              </a:rPr>
              <a:t>四有组织靠执政党</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25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102</a:t>
            </a:fld>
            <a:endParaRPr lang="zh-CN" altLang="en-US"/>
          </a:p>
        </p:txBody>
      </p:sp>
      <p:graphicFrame>
        <p:nvGraphicFramePr>
          <p:cNvPr id="3" name="图表 2"/>
          <p:cNvGraphicFramePr/>
          <p:nvPr/>
        </p:nvGraphicFramePr>
        <p:xfrm>
          <a:off x="134639" y="545430"/>
          <a:ext cx="11667671" cy="5144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652861" y="2780928"/>
            <a:ext cx="8886283" cy="934085"/>
            <a:chOff x="3988" y="4665"/>
            <a:chExt cx="11228" cy="1471"/>
          </a:xfrm>
        </p:grpSpPr>
        <p:sp>
          <p:nvSpPr>
            <p:cNvPr id="2" name="矩形 1"/>
            <p:cNvSpPr/>
            <p:nvPr/>
          </p:nvSpPr>
          <p:spPr>
            <a:xfrm>
              <a:off x="4756" y="4665"/>
              <a:ext cx="9687" cy="14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latin typeface="微软雅黑" panose="020B0503020204020204" charset="-122"/>
                  <a:ea typeface="微软雅黑" panose="020B0503020204020204" charset="-122"/>
                </a:rPr>
                <a:t>第七章   共产主义是人类最崇高的理想</a:t>
              </a:r>
              <a:endParaRPr lang="zh-CN" altLang="en-US" sz="3200" b="1" dirty="0">
                <a:latin typeface="微软雅黑" panose="020B0503020204020204" charset="-122"/>
                <a:ea typeface="微软雅黑" panose="020B0503020204020204" charset="-122"/>
              </a:endParaRPr>
            </a:p>
          </p:txBody>
        </p:sp>
        <p:sp>
          <p:nvSpPr>
            <p:cNvPr id="6" name="矩形 5"/>
            <p:cNvSpPr/>
            <p:nvPr/>
          </p:nvSpPr>
          <p:spPr>
            <a:xfrm>
              <a:off x="4272" y="4665"/>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4443" y="4666"/>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988"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5060"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图表 3"/>
          <p:cNvGraphicFramePr/>
          <p:nvPr/>
        </p:nvGraphicFramePr>
        <p:xfrm>
          <a:off x="0" y="378962"/>
          <a:ext cx="1177289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rgbClr val="C00000"/>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D5D5D5"/>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0" y="734890"/>
          <a:ext cx="12096148" cy="50459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2186" y="378603"/>
            <a:ext cx="5888064" cy="645130"/>
          </a:xfrm>
        </p:spPr>
        <p:txBody>
          <a:bodyPr>
            <a:no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马克思主义对共产主义社会的展望</a:t>
            </a:r>
          </a:p>
        </p:txBody>
      </p:sp>
      <p:sp>
        <p:nvSpPr>
          <p:cNvPr id="3" name="内容占位符 2"/>
          <p:cNvSpPr>
            <a:spLocks noGrp="1"/>
          </p:cNvSpPr>
          <p:nvPr>
            <p:ph idx="1"/>
          </p:nvPr>
        </p:nvSpPr>
        <p:spPr>
          <a:xfrm>
            <a:off x="962186" y="1551771"/>
            <a:ext cx="8724254" cy="4987141"/>
          </a:xfrm>
        </p:spPr>
        <p:txBody>
          <a:bodyPr>
            <a:normAutofit/>
          </a:bodyPr>
          <a:lstStyle/>
          <a:p>
            <a:pPr>
              <a:lnSpc>
                <a:spcPct val="200000"/>
              </a:lnSpc>
            </a:pPr>
            <a:r>
              <a:rPr lang="zh-CN" altLang="en-US" sz="2400" dirty="0" smtClean="0">
                <a:latin typeface="微软雅黑" panose="020B0503020204020204" charset="-122"/>
                <a:ea typeface="微软雅黑" panose="020B0503020204020204" charset="-122"/>
                <a:cs typeface="微软雅黑" panose="020B0503020204020204" charset="-122"/>
              </a:rPr>
              <a:t>共产主义的特征：经济</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sz="2400" dirty="0" smtClean="0">
                <a:latin typeface="微软雅黑" panose="020B0503020204020204" charset="-122"/>
                <a:ea typeface="微软雅黑" panose="020B0503020204020204" charset="-122"/>
                <a:cs typeface="微软雅黑" panose="020B0503020204020204" charset="-122"/>
              </a:rPr>
              <a:t>1</a:t>
            </a:r>
            <a:r>
              <a:rPr lang="en-US" altLang="zh-CN" sz="2400" dirty="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社会</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生产力</a:t>
            </a:r>
            <a:r>
              <a:rPr lang="zh-CN" altLang="en-US" sz="2400" dirty="0">
                <a:latin typeface="微软雅黑" panose="020B0503020204020204" charset="-122"/>
                <a:ea typeface="微软雅黑" panose="020B0503020204020204" charset="-122"/>
                <a:cs typeface="微软雅黑" panose="020B0503020204020204" charset="-122"/>
              </a:rPr>
              <a:t>高度发展和</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物质</a:t>
            </a:r>
            <a:r>
              <a:rPr lang="zh-CN" altLang="en-US" sz="2400" dirty="0">
                <a:latin typeface="微软雅黑" panose="020B0503020204020204" charset="-122"/>
                <a:ea typeface="微软雅黑" panose="020B0503020204020204" charset="-122"/>
                <a:cs typeface="微软雅黑" panose="020B0503020204020204" charset="-122"/>
              </a:rPr>
              <a:t>财富极大</a:t>
            </a:r>
            <a:r>
              <a:rPr lang="zh-CN" altLang="en-US" sz="2400" dirty="0" smtClean="0">
                <a:latin typeface="微软雅黑" panose="020B0503020204020204" charset="-122"/>
                <a:ea typeface="微软雅黑" panose="020B0503020204020204" charset="-122"/>
                <a:cs typeface="微软雅黑" panose="020B0503020204020204" charset="-122"/>
              </a:rPr>
              <a:t>丰富</a:t>
            </a:r>
            <a:r>
              <a:rPr lang="en-US" altLang="zh-CN" sz="2400" dirty="0" smtClean="0">
                <a:latin typeface="微软雅黑" panose="020B0503020204020204" charset="-122"/>
                <a:ea typeface="微软雅黑" panose="020B0503020204020204" charset="-122"/>
                <a:cs typeface="微软雅黑" panose="020B0503020204020204" charset="-122"/>
              </a:rPr>
              <a:t>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sz="2400" dirty="0">
                <a:latin typeface="微软雅黑" panose="020B0503020204020204" charset="-122"/>
                <a:ea typeface="微软雅黑" panose="020B0503020204020204" charset="-122"/>
                <a:cs typeface="微软雅黑" panose="020B0503020204020204" charset="-122"/>
              </a:rPr>
              <a:t>2.</a:t>
            </a:r>
            <a:r>
              <a:rPr lang="zh-CN" altLang="en-US" sz="2400" dirty="0">
                <a:latin typeface="微软雅黑" panose="020B0503020204020204" charset="-122"/>
                <a:ea typeface="微软雅黑" panose="020B0503020204020204" charset="-122"/>
                <a:cs typeface="微软雅黑" panose="020B0503020204020204" charset="-122"/>
              </a:rPr>
              <a:t>实行社会</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公有制</a:t>
            </a:r>
            <a:r>
              <a:rPr lang="zh-CN" altLang="en-US" sz="2400" dirty="0">
                <a:latin typeface="微软雅黑" panose="020B0503020204020204" charset="-122"/>
                <a:ea typeface="微软雅黑" panose="020B0503020204020204" charset="-122"/>
                <a:cs typeface="微软雅黑" panose="020B0503020204020204" charset="-122"/>
              </a:rPr>
              <a:t>和</a:t>
            </a:r>
            <a:r>
              <a:rPr lang="zh-CN" altLang="en-US" sz="2400" dirty="0" smtClean="0">
                <a:latin typeface="微软雅黑" panose="020B0503020204020204" charset="-122"/>
                <a:ea typeface="微软雅黑" panose="020B0503020204020204" charset="-122"/>
                <a:cs typeface="微软雅黑" panose="020B0503020204020204" charset="-122"/>
              </a:rPr>
              <a:t>按</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需</a:t>
            </a:r>
            <a:r>
              <a:rPr lang="zh-CN" altLang="en-US" sz="2400" dirty="0" smtClean="0">
                <a:latin typeface="微软雅黑" panose="020B0503020204020204" charset="-122"/>
                <a:ea typeface="微软雅黑" panose="020B0503020204020204" charset="-122"/>
                <a:cs typeface="微软雅黑" panose="020B0503020204020204" charset="-122"/>
              </a:rPr>
              <a:t>分配的分配原则</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sz="2400" dirty="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经济</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计划</a:t>
            </a:r>
            <a:r>
              <a:rPr lang="zh-CN" altLang="en-US" sz="2400" dirty="0">
                <a:latin typeface="微软雅黑" panose="020B0503020204020204" charset="-122"/>
                <a:ea typeface="微软雅黑" panose="020B0503020204020204" charset="-122"/>
                <a:cs typeface="微软雅黑" panose="020B0503020204020204" charset="-122"/>
              </a:rPr>
              <a:t>调节管理和</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商品经济</a:t>
            </a:r>
            <a:r>
              <a:rPr lang="zh-CN" altLang="en-US" sz="2400" dirty="0" smtClean="0">
                <a:latin typeface="微软雅黑" panose="020B0503020204020204" charset="-122"/>
                <a:ea typeface="微软雅黑" panose="020B0503020204020204" charset="-122"/>
                <a:cs typeface="微软雅黑" panose="020B0503020204020204" charset="-122"/>
              </a:rPr>
              <a:t>消失</a:t>
            </a:r>
            <a:r>
              <a:rPr lang="en-US" altLang="zh-CN" sz="2400" dirty="0" smtClean="0">
                <a:latin typeface="微软雅黑" panose="020B0503020204020204" charset="-122"/>
                <a:ea typeface="微软雅黑" panose="020B0503020204020204" charset="-122"/>
                <a:cs typeface="微软雅黑" panose="020B0503020204020204" charset="-122"/>
              </a:rPr>
              <a:t> </a:t>
            </a:r>
            <a:endParaRPr lang="en-US" altLang="zh-CN" sz="2400" dirty="0">
              <a:latin typeface="微软雅黑" panose="020B0503020204020204" charset="-122"/>
              <a:ea typeface="微软雅黑" panose="020B0503020204020204" charset="-122"/>
              <a:cs typeface="微软雅黑" panose="020B0503020204020204" charset="-122"/>
            </a:endParaRPr>
          </a:p>
          <a:p>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a:xfrm>
            <a:off x="8610600" y="6356350"/>
            <a:ext cx="2748928"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107</a:t>
            </a:fld>
            <a:endParaRPr lang="zh-CN" altLang="en-US" sz="2000">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7958659" y="3803"/>
          <a:ext cx="4653642" cy="20398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文本框 7"/>
          <p:cNvSpPr txBox="1"/>
          <p:nvPr/>
        </p:nvSpPr>
        <p:spPr>
          <a:xfrm>
            <a:off x="7059114" y="2396322"/>
            <a:ext cx="4611109" cy="646331"/>
          </a:xfrm>
          <a:prstGeom prst="rect">
            <a:avLst/>
          </a:prstGeom>
          <a:solidFill>
            <a:srgbClr val="FFFF00"/>
          </a:solidFill>
        </p:spPr>
        <p:txBody>
          <a:bodyPr wrap="square" rtlCol="0">
            <a:spAutoFit/>
          </a:bodyPr>
          <a:lstStyle/>
          <a:p>
            <a:pPr>
              <a:lnSpc>
                <a:spcPct val="150000"/>
              </a:lnSpc>
            </a:pPr>
            <a:r>
              <a:rPr kumimoji="1" lang="zh-CN" altLang="en-US" sz="2400" b="1" dirty="0" smtClean="0">
                <a:latin typeface="微软雅黑" panose="020B0503020204020204" charset="-122"/>
                <a:ea typeface="微软雅黑" panose="020B0503020204020204" charset="-122"/>
                <a:cs typeface="微软雅黑" panose="020B0503020204020204" charset="-122"/>
              </a:rPr>
              <a:t>实现共产主义的根本条件和基础</a:t>
            </a:r>
          </a:p>
        </p:txBody>
      </p:sp>
      <p:sp>
        <p:nvSpPr>
          <p:cNvPr id="9" name="标题 1"/>
          <p:cNvSpPr txBox="1"/>
          <p:nvPr/>
        </p:nvSpPr>
        <p:spPr>
          <a:xfrm>
            <a:off x="0" y="-126525"/>
            <a:ext cx="5888064" cy="6451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7.1</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2186" y="378603"/>
            <a:ext cx="5888064" cy="645130"/>
          </a:xfrm>
        </p:spPr>
        <p:txBody>
          <a:bodyPr>
            <a:no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马克思主义对共产主义社会的展望</a:t>
            </a:r>
          </a:p>
        </p:txBody>
      </p:sp>
      <p:sp>
        <p:nvSpPr>
          <p:cNvPr id="3" name="内容占位符 2"/>
          <p:cNvSpPr>
            <a:spLocks noGrp="1"/>
          </p:cNvSpPr>
          <p:nvPr>
            <p:ph idx="1"/>
          </p:nvPr>
        </p:nvSpPr>
        <p:spPr>
          <a:xfrm>
            <a:off x="962186" y="1691256"/>
            <a:ext cx="8724254" cy="1578887"/>
          </a:xfrm>
        </p:spPr>
        <p:txBody>
          <a:bodyPr>
            <a:normAutofit/>
          </a:bodyPr>
          <a:lstStyle/>
          <a:p>
            <a:pPr>
              <a:lnSpc>
                <a:spcPct val="200000"/>
              </a:lnSpc>
            </a:pPr>
            <a:r>
              <a:rPr lang="zh-CN" altLang="en-US" sz="2400" dirty="0" smtClean="0">
                <a:latin typeface="微软雅黑" panose="020B0503020204020204" charset="-122"/>
                <a:ea typeface="微软雅黑" panose="020B0503020204020204" charset="-122"/>
                <a:cs typeface="微软雅黑" panose="020B0503020204020204" charset="-122"/>
              </a:rPr>
              <a:t>共产主义的特征：政治</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阶级</a:t>
            </a:r>
            <a:r>
              <a:rPr lang="zh-CN" altLang="en-US" sz="2400" dirty="0">
                <a:latin typeface="微软雅黑" panose="020B0503020204020204" charset="-122"/>
                <a:ea typeface="微软雅黑" panose="020B0503020204020204" charset="-122"/>
                <a:cs typeface="微软雅黑" panose="020B0503020204020204" charset="-122"/>
              </a:rPr>
              <a:t>的消灭和</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国家</a:t>
            </a:r>
            <a:r>
              <a:rPr lang="zh-CN" altLang="en-US" sz="2400" dirty="0">
                <a:latin typeface="微软雅黑" panose="020B0503020204020204" charset="-122"/>
                <a:ea typeface="微软雅黑" panose="020B0503020204020204" charset="-122"/>
                <a:cs typeface="微软雅黑" panose="020B0503020204020204" charset="-122"/>
              </a:rPr>
              <a:t>自行消亡</a:t>
            </a:r>
          </a:p>
        </p:txBody>
      </p:sp>
      <p:sp>
        <p:nvSpPr>
          <p:cNvPr id="4" name="灯片编号占位符 3"/>
          <p:cNvSpPr>
            <a:spLocks noGrp="1"/>
          </p:cNvSpPr>
          <p:nvPr>
            <p:ph type="sldNum" sz="quarter" idx="12"/>
          </p:nvPr>
        </p:nvSpPr>
        <p:spPr>
          <a:xfrm>
            <a:off x="8610600" y="6356350"/>
            <a:ext cx="2748928"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108</a:t>
            </a:fld>
            <a:endParaRPr lang="zh-CN" altLang="en-US" sz="2000">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7958659" y="3803"/>
          <a:ext cx="4653642" cy="20398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图片 4"/>
          <p:cNvPicPr>
            <a:picLocks noChangeAspect="1"/>
          </p:cNvPicPr>
          <p:nvPr/>
        </p:nvPicPr>
        <p:blipFill>
          <a:blip r:embed="rId7"/>
          <a:stretch>
            <a:fillRect/>
          </a:stretch>
        </p:blipFill>
        <p:spPr>
          <a:xfrm>
            <a:off x="4020206" y="3270143"/>
            <a:ext cx="4267419" cy="2659785"/>
          </a:xfrm>
          <a:prstGeom prst="rect">
            <a:avLst/>
          </a:prstGeom>
        </p:spPr>
      </p:pic>
      <p:sp>
        <p:nvSpPr>
          <p:cNvPr id="8" name="标题 1"/>
          <p:cNvSpPr txBox="1"/>
          <p:nvPr/>
        </p:nvSpPr>
        <p:spPr>
          <a:xfrm>
            <a:off x="0" y="-126525"/>
            <a:ext cx="5888064" cy="6451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7.1</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2186" y="378603"/>
            <a:ext cx="5888064" cy="645130"/>
          </a:xfrm>
        </p:spPr>
        <p:txBody>
          <a:bodyPr>
            <a:no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马克思主义对共产主义社会的展望</a:t>
            </a:r>
          </a:p>
        </p:txBody>
      </p:sp>
      <p:sp>
        <p:nvSpPr>
          <p:cNvPr id="3" name="内容占位符 2"/>
          <p:cNvSpPr>
            <a:spLocks noGrp="1"/>
          </p:cNvSpPr>
          <p:nvPr>
            <p:ph idx="1"/>
          </p:nvPr>
        </p:nvSpPr>
        <p:spPr>
          <a:xfrm>
            <a:off x="962186" y="1691256"/>
            <a:ext cx="8724254" cy="1578887"/>
          </a:xfrm>
        </p:spPr>
        <p:txBody>
          <a:bodyPr>
            <a:normAutofit/>
          </a:bodyPr>
          <a:lstStyle/>
          <a:p>
            <a:pPr>
              <a:lnSpc>
                <a:spcPct val="200000"/>
              </a:lnSpc>
            </a:pPr>
            <a:r>
              <a:rPr lang="zh-CN" altLang="en-US" sz="2400" dirty="0" smtClean="0">
                <a:latin typeface="微软雅黑" panose="020B0503020204020204" charset="-122"/>
                <a:ea typeface="微软雅黑" panose="020B0503020204020204" charset="-122"/>
                <a:cs typeface="微软雅黑" panose="020B0503020204020204" charset="-122"/>
              </a:rPr>
              <a:t>共产主义的特征：精神</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00000"/>
              </a:lnSpc>
            </a:pPr>
            <a:r>
              <a:rPr lang="zh-CN" altLang="en-US" sz="2400" dirty="0" smtClean="0">
                <a:latin typeface="微软雅黑" panose="020B0503020204020204" charset="-122"/>
                <a:ea typeface="微软雅黑" panose="020B0503020204020204" charset="-122"/>
                <a:cs typeface="微软雅黑" panose="020B0503020204020204" charset="-122"/>
              </a:rPr>
              <a:t>精神境界极大</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提高</a:t>
            </a:r>
            <a:endParaRPr lang="en-US" altLang="zh-CN" sz="2400" dirty="0" smtClean="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a:xfrm>
            <a:off x="8610600" y="6356350"/>
            <a:ext cx="2748928"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109</a:t>
            </a:fld>
            <a:endParaRPr lang="zh-CN" altLang="en-US" sz="2000">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7958659" y="3803"/>
          <a:ext cx="4653642" cy="20398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5" name="图片 4"/>
          <p:cNvPicPr>
            <a:picLocks noChangeAspect="1"/>
          </p:cNvPicPr>
          <p:nvPr/>
        </p:nvPicPr>
        <p:blipFill>
          <a:blip r:embed="rId7"/>
          <a:stretch>
            <a:fillRect/>
          </a:stretch>
        </p:blipFill>
        <p:spPr>
          <a:xfrm>
            <a:off x="2364826" y="3724130"/>
            <a:ext cx="3456371" cy="3133870"/>
          </a:xfrm>
          <a:prstGeom prst="rect">
            <a:avLst/>
          </a:prstGeom>
        </p:spPr>
      </p:pic>
      <p:pic>
        <p:nvPicPr>
          <p:cNvPr id="6" name="图片 5"/>
          <p:cNvPicPr>
            <a:picLocks noChangeAspect="1"/>
          </p:cNvPicPr>
          <p:nvPr/>
        </p:nvPicPr>
        <p:blipFill>
          <a:blip r:embed="rId8"/>
          <a:stretch>
            <a:fillRect/>
          </a:stretch>
        </p:blipFill>
        <p:spPr>
          <a:xfrm>
            <a:off x="6508965" y="3954532"/>
            <a:ext cx="2899388" cy="2673065"/>
          </a:xfrm>
          <a:prstGeom prst="rect">
            <a:avLst/>
          </a:prstGeom>
        </p:spPr>
      </p:pic>
      <p:sp>
        <p:nvSpPr>
          <p:cNvPr id="8" name="标题 1"/>
          <p:cNvSpPr txBox="1"/>
          <p:nvPr/>
        </p:nvSpPr>
        <p:spPr>
          <a:xfrm>
            <a:off x="0" y="-126525"/>
            <a:ext cx="5888064" cy="6451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7.1</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马克思主义对共产主义社会的展望</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956" y="1685563"/>
            <a:ext cx="7122695" cy="286131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下列属于19世纪初欧洲空想社会主义者的是（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A:柏拉图</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B:圣西门</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C:康德</a:t>
            </a:r>
          </a:p>
          <a:p>
            <a:pPr>
              <a:lnSpc>
                <a:spcPct val="150000"/>
              </a:lnSpc>
            </a:pPr>
            <a:r>
              <a:rPr sz="2400" dirty="0">
                <a:latin typeface="微软雅黑" panose="020B0503020204020204" charset="-122"/>
                <a:ea typeface="微软雅黑" panose="020B0503020204020204" charset="-122"/>
                <a:cs typeface="微软雅黑" panose="020B0503020204020204" charset="-122"/>
              </a:rPr>
              <a:t>D:李嘉图</a:t>
            </a:r>
          </a:p>
        </p:txBody>
      </p:sp>
    </p:spTree>
  </p:cSld>
  <p:clrMapOvr>
    <a:masterClrMapping/>
  </p:clrMapOvr>
  <p:transition spd="med"/>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46421" y="378603"/>
            <a:ext cx="5888064" cy="645130"/>
          </a:xfrm>
        </p:spPr>
        <p:txBody>
          <a:bodyPr>
            <a:no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马克思主义对共产主义社会的展望</a:t>
            </a:r>
          </a:p>
        </p:txBody>
      </p:sp>
      <p:sp>
        <p:nvSpPr>
          <p:cNvPr id="3" name="内容占位符 2"/>
          <p:cNvSpPr>
            <a:spLocks noGrp="1"/>
          </p:cNvSpPr>
          <p:nvPr>
            <p:ph idx="1"/>
          </p:nvPr>
        </p:nvSpPr>
        <p:spPr>
          <a:xfrm>
            <a:off x="1119841" y="1880713"/>
            <a:ext cx="8724254" cy="2601775"/>
          </a:xfrm>
        </p:spPr>
        <p:txBody>
          <a:bodyPr>
            <a:noAutofit/>
          </a:bodyPr>
          <a:lstStyle/>
          <a:p>
            <a:pPr>
              <a:lnSpc>
                <a:spcPct val="200000"/>
              </a:lnSpc>
            </a:pPr>
            <a:r>
              <a:rPr lang="zh-CN" altLang="en-US" sz="2800" dirty="0" smtClean="0">
                <a:latin typeface="微软雅黑" panose="020B0503020204020204" charset="-122"/>
                <a:ea typeface="微软雅黑" panose="020B0503020204020204" charset="-122"/>
                <a:cs typeface="微软雅黑" panose="020B0503020204020204" charset="-122"/>
              </a:rPr>
              <a:t>共产主义的特征：人</a:t>
            </a:r>
            <a:endParaRPr lang="en-US" altLang="zh-CN" sz="2800" dirty="0" smtClean="0">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sz="2800" dirty="0" smtClean="0">
                <a:latin typeface="微软雅黑" panose="020B0503020204020204" charset="-122"/>
                <a:ea typeface="微软雅黑" panose="020B0503020204020204" charset="-122"/>
                <a:cs typeface="微软雅黑" panose="020B0503020204020204" charset="-122"/>
              </a:rPr>
              <a:t>1.</a:t>
            </a:r>
            <a:r>
              <a:rPr lang="zh-CN" altLang="en-US" sz="2800" dirty="0" smtClean="0">
                <a:latin typeface="微软雅黑" panose="020B0503020204020204" charset="-122"/>
                <a:ea typeface="微软雅黑" panose="020B0503020204020204" charset="-122"/>
                <a:cs typeface="微软雅黑" panose="020B0503020204020204" charset="-122"/>
              </a:rPr>
              <a:t>人</a:t>
            </a:r>
            <a:r>
              <a:rPr lang="zh-CN" altLang="en-US" sz="2800" dirty="0">
                <a:latin typeface="微软雅黑" panose="020B0503020204020204" charset="-122"/>
                <a:ea typeface="微软雅黑" panose="020B0503020204020204" charset="-122"/>
                <a:cs typeface="微软雅黑" panose="020B0503020204020204" charset="-122"/>
              </a:rPr>
              <a:t>的</a:t>
            </a:r>
            <a:r>
              <a:rPr lang="zh-CN" altLang="en-US" sz="2800" dirty="0">
                <a:solidFill>
                  <a:srgbClr val="C00000"/>
                </a:solidFill>
                <a:latin typeface="微软雅黑" panose="020B0503020204020204" charset="-122"/>
                <a:ea typeface="微软雅黑" panose="020B0503020204020204" charset="-122"/>
                <a:cs typeface="微软雅黑" panose="020B0503020204020204" charset="-122"/>
              </a:rPr>
              <a:t>自由</a:t>
            </a:r>
            <a:r>
              <a:rPr lang="zh-CN" altLang="en-US" sz="2800" dirty="0">
                <a:latin typeface="微软雅黑" panose="020B0503020204020204" charset="-122"/>
                <a:ea typeface="微软雅黑" panose="020B0503020204020204" charset="-122"/>
                <a:cs typeface="微软雅黑" panose="020B0503020204020204" charset="-122"/>
              </a:rPr>
              <a:t>而</a:t>
            </a:r>
            <a:r>
              <a:rPr lang="zh-CN" altLang="en-US" sz="2800" dirty="0">
                <a:solidFill>
                  <a:srgbClr val="C00000"/>
                </a:solidFill>
                <a:latin typeface="微软雅黑" panose="020B0503020204020204" charset="-122"/>
                <a:ea typeface="微软雅黑" panose="020B0503020204020204" charset="-122"/>
                <a:cs typeface="微软雅黑" panose="020B0503020204020204" charset="-122"/>
              </a:rPr>
              <a:t>全面</a:t>
            </a:r>
            <a:r>
              <a:rPr lang="zh-CN" altLang="en-US" sz="2800" dirty="0">
                <a:latin typeface="微软雅黑" panose="020B0503020204020204" charset="-122"/>
                <a:ea typeface="微软雅黑" panose="020B0503020204020204" charset="-122"/>
                <a:cs typeface="微软雅黑" panose="020B0503020204020204" charset="-122"/>
              </a:rPr>
              <a:t>发展</a:t>
            </a:r>
            <a:r>
              <a:rPr lang="en-US" altLang="zh-CN" sz="2800" dirty="0">
                <a:latin typeface="微软雅黑" panose="020B0503020204020204" charset="-122"/>
                <a:ea typeface="微软雅黑" panose="020B0503020204020204" charset="-122"/>
                <a:cs typeface="微软雅黑" panose="020B0503020204020204" charset="-122"/>
              </a:rPr>
              <a:t> </a:t>
            </a:r>
          </a:p>
          <a:p>
            <a:pPr>
              <a:lnSpc>
                <a:spcPct val="200000"/>
              </a:lnSpc>
            </a:pPr>
            <a:r>
              <a:rPr lang="en-US" altLang="zh-CN" sz="2800" dirty="0" smtClean="0">
                <a:latin typeface="微软雅黑" panose="020B0503020204020204" charset="-122"/>
                <a:ea typeface="微软雅黑" panose="020B0503020204020204" charset="-122"/>
                <a:cs typeface="微软雅黑" panose="020B0503020204020204" charset="-122"/>
              </a:rPr>
              <a:t>2.</a:t>
            </a:r>
            <a:r>
              <a:rPr lang="zh-CN" altLang="en-US" sz="2800" dirty="0" smtClean="0">
                <a:latin typeface="微软雅黑" panose="020B0503020204020204" charset="-122"/>
                <a:ea typeface="微软雅黑" panose="020B0503020204020204" charset="-122"/>
                <a:cs typeface="微软雅黑" panose="020B0503020204020204" charset="-122"/>
              </a:rPr>
              <a:t>全人类</a:t>
            </a:r>
            <a:r>
              <a:rPr lang="zh-CN" altLang="en-US" sz="2800" dirty="0">
                <a:latin typeface="微软雅黑" panose="020B0503020204020204" charset="-122"/>
                <a:ea typeface="微软雅黑" panose="020B0503020204020204" charset="-122"/>
                <a:cs typeface="微软雅黑" panose="020B0503020204020204" charset="-122"/>
              </a:rPr>
              <a:t>的彻底</a:t>
            </a:r>
            <a:r>
              <a:rPr lang="zh-CN" altLang="en-US" sz="2800" dirty="0">
                <a:solidFill>
                  <a:srgbClr val="C00000"/>
                </a:solidFill>
                <a:latin typeface="微软雅黑" panose="020B0503020204020204" charset="-122"/>
                <a:ea typeface="微软雅黑" panose="020B0503020204020204" charset="-122"/>
                <a:cs typeface="微软雅黑" panose="020B0503020204020204" charset="-122"/>
              </a:rPr>
              <a:t>解放</a:t>
            </a:r>
            <a:r>
              <a:rPr lang="en-US" altLang="zh-CN" sz="2800" dirty="0">
                <a:latin typeface="微软雅黑" panose="020B0503020204020204" charset="-122"/>
                <a:ea typeface="微软雅黑" panose="020B0503020204020204" charset="-122"/>
                <a:cs typeface="微软雅黑" panose="020B0503020204020204" charset="-122"/>
              </a:rPr>
              <a:t> </a:t>
            </a:r>
            <a:endParaRPr lang="en-US" altLang="zh-CN" sz="2800" dirty="0" smtClean="0">
              <a:latin typeface="微软雅黑" panose="020B0503020204020204" charset="-122"/>
              <a:ea typeface="微软雅黑" panose="020B0503020204020204" charset="-122"/>
              <a:cs typeface="微软雅黑" panose="020B0503020204020204" charset="-122"/>
            </a:endParaRPr>
          </a:p>
          <a:p>
            <a:pPr>
              <a:lnSpc>
                <a:spcPct val="200000"/>
              </a:lnSpc>
            </a:pP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200000"/>
              </a:lnSpc>
            </a:pPr>
            <a:endParaRPr lang="en-US" altLang="zh-CN" sz="2800" dirty="0" smtClean="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a:xfrm>
            <a:off x="8610600" y="6356350"/>
            <a:ext cx="2748928"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110</a:t>
            </a:fld>
            <a:endParaRPr lang="zh-CN" altLang="en-US" sz="2000">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7958659" y="3803"/>
          <a:ext cx="4653642" cy="20398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矩形 4"/>
          <p:cNvSpPr/>
          <p:nvPr/>
        </p:nvSpPr>
        <p:spPr>
          <a:xfrm>
            <a:off x="1119841" y="4565238"/>
            <a:ext cx="6002854" cy="954107"/>
          </a:xfrm>
          <a:prstGeom prst="rect">
            <a:avLst/>
          </a:prstGeom>
        </p:spPr>
        <p:txBody>
          <a:bodyPr wrap="square">
            <a:spAutoFit/>
          </a:bodyPr>
          <a:lstStyle/>
          <a:p>
            <a:pPr>
              <a:lnSpc>
                <a:spcPct val="200000"/>
              </a:lnSpc>
            </a:pPr>
            <a:r>
              <a:rPr lang="zh-CN" altLang="en-US" sz="2800" dirty="0">
                <a:latin typeface="微软雅黑" panose="020B0503020204020204" charset="-122"/>
                <a:ea typeface="微软雅黑" panose="020B0503020204020204" charset="-122"/>
                <a:cs typeface="微软雅黑" panose="020B0503020204020204" charset="-122"/>
              </a:rPr>
              <a:t>劳动不再是谋生手段，而是第一需要</a:t>
            </a:r>
            <a:endParaRPr lang="en-US" altLang="zh-CN" sz="2800" dirty="0">
              <a:latin typeface="微软雅黑" panose="020B0503020204020204" charset="-122"/>
              <a:ea typeface="微软雅黑" panose="020B0503020204020204" charset="-122"/>
              <a:cs typeface="微软雅黑" panose="020B0503020204020204" charset="-122"/>
            </a:endParaRPr>
          </a:p>
        </p:txBody>
      </p:sp>
      <p:pic>
        <p:nvPicPr>
          <p:cNvPr id="8" name="图片 7"/>
          <p:cNvPicPr>
            <a:picLocks noChangeAspect="1"/>
          </p:cNvPicPr>
          <p:nvPr/>
        </p:nvPicPr>
        <p:blipFill>
          <a:blip r:embed="rId7"/>
          <a:stretch>
            <a:fillRect/>
          </a:stretch>
        </p:blipFill>
        <p:spPr>
          <a:xfrm>
            <a:off x="7764928" y="2828217"/>
            <a:ext cx="2902706" cy="2178618"/>
          </a:xfrm>
          <a:prstGeom prst="rect">
            <a:avLst/>
          </a:prstGeom>
        </p:spPr>
      </p:pic>
      <p:sp>
        <p:nvSpPr>
          <p:cNvPr id="9" name="标题 1"/>
          <p:cNvSpPr txBox="1"/>
          <p:nvPr/>
        </p:nvSpPr>
        <p:spPr>
          <a:xfrm>
            <a:off x="0" y="-126525"/>
            <a:ext cx="5888064" cy="645130"/>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7.1.6</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人的自由而全面的发展</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46421" y="378603"/>
            <a:ext cx="5888064" cy="645130"/>
          </a:xfrm>
        </p:spPr>
        <p:txBody>
          <a:bodyPr>
            <a:no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马克思主义对共产主义社会的展望</a:t>
            </a:r>
          </a:p>
        </p:txBody>
      </p:sp>
      <p:sp>
        <p:nvSpPr>
          <p:cNvPr id="3" name="内容占位符 2"/>
          <p:cNvSpPr>
            <a:spLocks noGrp="1"/>
          </p:cNvSpPr>
          <p:nvPr>
            <p:ph idx="1"/>
          </p:nvPr>
        </p:nvSpPr>
        <p:spPr>
          <a:xfrm>
            <a:off x="946421" y="1690895"/>
            <a:ext cx="8724254" cy="3990698"/>
          </a:xfrm>
        </p:spPr>
        <p:txBody>
          <a:bodyPr>
            <a:noAutofit/>
          </a:bodyPr>
          <a:lstStyle/>
          <a:p>
            <a:pPr>
              <a:lnSpc>
                <a:spcPct val="200000"/>
              </a:lnSpc>
            </a:pPr>
            <a:r>
              <a:rPr lang="zh-CN" altLang="en-US" sz="2400" dirty="0" smtClean="0">
                <a:latin typeface="微软雅黑" panose="020B0503020204020204" charset="-122"/>
                <a:ea typeface="微软雅黑" panose="020B0503020204020204" charset="-122"/>
                <a:cs typeface="微软雅黑" panose="020B0503020204020204" charset="-122"/>
              </a:rPr>
              <a:t>人</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自由</a:t>
            </a:r>
            <a:r>
              <a:rPr lang="zh-CN" altLang="en-US" sz="2400" dirty="0">
                <a:latin typeface="微软雅黑" panose="020B0503020204020204" charset="-122"/>
                <a:ea typeface="微软雅黑" panose="020B0503020204020204" charset="-122"/>
                <a:cs typeface="微软雅黑" panose="020B0503020204020204" charset="-122"/>
              </a:rPr>
              <a:t>而</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全面</a:t>
            </a:r>
            <a:r>
              <a:rPr lang="zh-CN" altLang="en-US" sz="2400" dirty="0" smtClean="0">
                <a:latin typeface="微软雅黑" panose="020B0503020204020204" charset="-122"/>
                <a:ea typeface="微软雅黑" panose="020B0503020204020204" charset="-122"/>
                <a:cs typeface="微软雅黑" panose="020B0503020204020204" charset="-122"/>
              </a:rPr>
              <a:t>发展</a:t>
            </a:r>
            <a:endParaRPr lang="en-US" altLang="zh-CN" sz="2400" dirty="0" smtClean="0">
              <a:latin typeface="微软雅黑" panose="020B0503020204020204" charset="-122"/>
              <a:ea typeface="微软雅黑" panose="020B0503020204020204" charset="-122"/>
              <a:cs typeface="微软雅黑" panose="020B0503020204020204" charset="-122"/>
            </a:endParaRPr>
          </a:p>
          <a:p>
            <a:pPr marL="514350" indent="-514350">
              <a:lnSpc>
                <a:spcPct val="200000"/>
              </a:lnSpc>
              <a:buFont typeface="+mj-ea"/>
              <a:buAutoNum type="circleNumDbPlain"/>
            </a:pPr>
            <a:r>
              <a:rPr lang="zh-CN" altLang="en-US" sz="2400" dirty="0" smtClean="0">
                <a:latin typeface="微软雅黑" panose="020B0503020204020204" charset="-122"/>
                <a:ea typeface="微软雅黑" panose="020B0503020204020204" charset="-122"/>
                <a:cs typeface="微软雅黑" panose="020B0503020204020204" charset="-122"/>
              </a:rPr>
              <a:t>人摆脱了私有制和阶级压迫的束缚</a:t>
            </a:r>
            <a:endParaRPr lang="en-US" altLang="zh-CN" sz="2400" dirty="0" smtClean="0">
              <a:latin typeface="微软雅黑" panose="020B0503020204020204" charset="-122"/>
              <a:ea typeface="微软雅黑" panose="020B0503020204020204" charset="-122"/>
              <a:cs typeface="微软雅黑" panose="020B0503020204020204" charset="-122"/>
            </a:endParaRPr>
          </a:p>
          <a:p>
            <a:pPr marL="514350" indent="-514350">
              <a:lnSpc>
                <a:spcPct val="200000"/>
              </a:lnSpc>
              <a:buFont typeface="+mj-ea"/>
              <a:buAutoNum type="circleNumDbPlain"/>
            </a:pPr>
            <a:r>
              <a:rPr lang="zh-CN" altLang="en-US" sz="2400" dirty="0" smtClean="0">
                <a:latin typeface="微软雅黑" panose="020B0503020204020204" charset="-122"/>
                <a:ea typeface="微软雅黑" panose="020B0503020204020204" charset="-122"/>
                <a:cs typeface="微软雅黑" panose="020B0503020204020204" charset="-122"/>
              </a:rPr>
              <a:t>人摆脱了旧式分工</a:t>
            </a:r>
            <a:endParaRPr lang="en-US" altLang="zh-CN" sz="2400" dirty="0" smtClean="0">
              <a:latin typeface="微软雅黑" panose="020B0503020204020204" charset="-122"/>
              <a:ea typeface="微软雅黑" panose="020B0503020204020204" charset="-122"/>
              <a:cs typeface="微软雅黑" panose="020B0503020204020204" charset="-122"/>
            </a:endParaRPr>
          </a:p>
          <a:p>
            <a:pPr marL="514350" indent="-514350">
              <a:lnSpc>
                <a:spcPct val="200000"/>
              </a:lnSpc>
              <a:buFont typeface="+mj-ea"/>
              <a:buAutoNum type="circleNumDbPlain"/>
            </a:pPr>
            <a:r>
              <a:rPr lang="zh-CN" altLang="en-US" sz="2400" dirty="0" smtClean="0">
                <a:latin typeface="微软雅黑" panose="020B0503020204020204" charset="-122"/>
                <a:ea typeface="微软雅黑" panose="020B0503020204020204" charset="-122"/>
                <a:cs typeface="微软雅黑" panose="020B0503020204020204" charset="-122"/>
              </a:rPr>
              <a:t>人摆脱了仅仅是谋生手段的劳动束缚</a:t>
            </a:r>
            <a:endParaRPr lang="en-US" altLang="zh-CN" sz="2400" dirty="0" smtClean="0">
              <a:latin typeface="微软雅黑" panose="020B0503020204020204" charset="-122"/>
              <a:ea typeface="微软雅黑" panose="020B0503020204020204" charset="-122"/>
              <a:cs typeface="微软雅黑" panose="020B0503020204020204" charset="-122"/>
            </a:endParaRPr>
          </a:p>
          <a:p>
            <a:pPr marL="514350" indent="-514350">
              <a:lnSpc>
                <a:spcPct val="200000"/>
              </a:lnSpc>
              <a:buFont typeface="+mj-ea"/>
              <a:buAutoNum type="circleNumDbPlain"/>
            </a:pPr>
            <a:r>
              <a:rPr lang="zh-CN" altLang="en-US" sz="2400" dirty="0" smtClean="0">
                <a:latin typeface="微软雅黑" panose="020B0503020204020204" charset="-122"/>
                <a:ea typeface="微软雅黑" panose="020B0503020204020204" charset="-122"/>
                <a:cs typeface="微软雅黑" panose="020B0503020204020204" charset="-122"/>
              </a:rPr>
              <a:t>人摆脱了接受教育和训练的限制</a:t>
            </a:r>
            <a:r>
              <a:rPr lang="en-US" altLang="zh-CN" sz="2400" dirty="0" smtClean="0">
                <a:latin typeface="微软雅黑" panose="020B0503020204020204" charset="-122"/>
                <a:ea typeface="微软雅黑" panose="020B0503020204020204" charset="-122"/>
                <a:cs typeface="微软雅黑" panose="020B0503020204020204" charset="-122"/>
              </a:rPr>
              <a:t>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200000"/>
              </a:lnSpc>
            </a:pPr>
            <a:endParaRPr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a:xfrm>
            <a:off x="8610600" y="6356350"/>
            <a:ext cx="2748928"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111</a:t>
            </a:fld>
            <a:endParaRPr lang="zh-CN" altLang="en-US" sz="2000">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7958659" y="3803"/>
          <a:ext cx="4653642" cy="203986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8" name="图片 7"/>
          <p:cNvPicPr>
            <a:picLocks noChangeAspect="1"/>
          </p:cNvPicPr>
          <p:nvPr/>
        </p:nvPicPr>
        <p:blipFill>
          <a:blip r:embed="rId8"/>
          <a:stretch>
            <a:fillRect/>
          </a:stretch>
        </p:blipFill>
        <p:spPr>
          <a:xfrm>
            <a:off x="7764928" y="2828217"/>
            <a:ext cx="2902706" cy="2178618"/>
          </a:xfrm>
          <a:prstGeom prst="rect">
            <a:avLst/>
          </a:prstGeom>
        </p:spPr>
      </p:pic>
    </p:spTree>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0" y="734890"/>
          <a:ext cx="12096148" cy="50459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18745" y="1763561"/>
            <a:ext cx="7451834" cy="3351046"/>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实现共产主义的根本条件和基础</a:t>
            </a:r>
            <a:r>
              <a:rPr lang="zh-CN" altLang="en-US" sz="2400" dirty="0" smtClean="0">
                <a:latin typeface="微软雅黑" panose="020B0503020204020204" charset="-122"/>
                <a:ea typeface="微软雅黑" panose="020B0503020204020204" charset="-122"/>
                <a:cs typeface="微软雅黑" panose="020B0503020204020204" charset="-122"/>
              </a:rPr>
              <a:t>是（）</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．社会生产力的高度发展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．人与人关系的高度和谐</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．人的思想觉悟的极大提高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a:latin typeface="微软雅黑" panose="020B0503020204020204" charset="-122"/>
                <a:ea typeface="微软雅黑" panose="020B0503020204020204" charset="-122"/>
                <a:cs typeface="微软雅黑" panose="020B0503020204020204" charset="-122"/>
              </a:rPr>
              <a:t>．人与自然关系的高度和谐</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18745" y="1763561"/>
            <a:ext cx="7451834" cy="3416320"/>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实现共产主义的根本条件和基础</a:t>
            </a:r>
            <a:r>
              <a:rPr lang="zh-CN" altLang="en-US" sz="2400" dirty="0" smtClean="0">
                <a:latin typeface="微软雅黑" panose="020B0503020204020204" charset="-122"/>
                <a:ea typeface="微软雅黑" panose="020B0503020204020204" charset="-122"/>
                <a:cs typeface="微软雅黑" panose="020B0503020204020204" charset="-122"/>
              </a:rPr>
              <a:t>是（</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．社会生产力的高度发展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．人与人关系的高度和谐</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．人的思想觉悟的极大提高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a:latin typeface="微软雅黑" panose="020B0503020204020204" charset="-122"/>
                <a:ea typeface="微软雅黑" panose="020B0503020204020204" charset="-122"/>
                <a:cs typeface="微软雅黑" panose="020B0503020204020204" charset="-122"/>
              </a:rPr>
              <a:t>．人与自然关系的高度和谐</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7214" y="1684733"/>
            <a:ext cx="7451834"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共产主义社会的分配原则</a:t>
            </a:r>
            <a:r>
              <a:rPr lang="zh-CN" altLang="en-US" sz="2800" dirty="0" smtClean="0">
                <a:latin typeface="微软雅黑" panose="020B0503020204020204" charset="-122"/>
                <a:ea typeface="微软雅黑" panose="020B0503020204020204" charset="-122"/>
                <a:cs typeface="微软雅黑" panose="020B0503020204020204" charset="-122"/>
              </a:rPr>
              <a:t>是（）</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．按劳分配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．按需分配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．平均分配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．定量分配</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7214" y="1684733"/>
            <a:ext cx="7451834"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共产主义社会的分配原则</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800" dirty="0" smtClean="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．按劳分配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．按需分配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．平均分配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．定量分配</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7214" y="1684733"/>
            <a:ext cx="7451834"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马克思主义认为，共产主义社会的分配原则是（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A:按劳分配</a:t>
            </a:r>
          </a:p>
          <a:p>
            <a:pPr>
              <a:lnSpc>
                <a:spcPct val="150000"/>
              </a:lnSpc>
            </a:pPr>
            <a:r>
              <a:rPr sz="2800" dirty="0">
                <a:latin typeface="微软雅黑" panose="020B0503020204020204" charset="-122"/>
                <a:ea typeface="微软雅黑" panose="020B0503020204020204" charset="-122"/>
                <a:cs typeface="微软雅黑" panose="020B0503020204020204" charset="-122"/>
              </a:rPr>
              <a:t>B:按需分配</a:t>
            </a:r>
          </a:p>
          <a:p>
            <a:pPr>
              <a:lnSpc>
                <a:spcPct val="150000"/>
              </a:lnSpc>
            </a:pPr>
            <a:r>
              <a:rPr sz="2800" dirty="0">
                <a:latin typeface="微软雅黑" panose="020B0503020204020204" charset="-122"/>
                <a:ea typeface="微软雅黑" panose="020B0503020204020204" charset="-122"/>
                <a:cs typeface="微软雅黑" panose="020B0503020204020204" charset="-122"/>
              </a:rPr>
              <a:t>C:按生产要素分配</a:t>
            </a:r>
          </a:p>
          <a:p>
            <a:pPr>
              <a:lnSpc>
                <a:spcPct val="150000"/>
              </a:lnSpc>
            </a:pPr>
            <a:r>
              <a:rPr sz="2800" dirty="0">
                <a:latin typeface="微软雅黑" panose="020B0503020204020204" charset="-122"/>
                <a:ea typeface="微软雅黑" panose="020B0503020204020204" charset="-122"/>
                <a:cs typeface="微软雅黑" panose="020B0503020204020204" charset="-122"/>
              </a:rPr>
              <a:t>D:平均分配</a:t>
            </a:r>
          </a:p>
        </p:txBody>
      </p:sp>
    </p:spTree>
  </p:cSld>
  <p:clrMapOvr>
    <a:masterClrMapping/>
  </p:clrMapOvr>
  <p:transition spd="med"/>
  <p:timing>
    <p:tnLst>
      <p:par>
        <p:cTn id="1" dur="indefinite" restart="never" nodeType="tmRoot"/>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7214" y="1684733"/>
            <a:ext cx="7451834"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马克思主义认为，共产主义社会的分配原则是（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A:按劳分配</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B:按需分配</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C:按生产要素分配</a:t>
            </a:r>
          </a:p>
          <a:p>
            <a:pPr>
              <a:lnSpc>
                <a:spcPct val="150000"/>
              </a:lnSpc>
            </a:pPr>
            <a:r>
              <a:rPr sz="2800" dirty="0">
                <a:latin typeface="微软雅黑" panose="020B0503020204020204" charset="-122"/>
                <a:ea typeface="微软雅黑" panose="020B0503020204020204" charset="-122"/>
                <a:cs typeface="微软雅黑" panose="020B0503020204020204" charset="-122"/>
              </a:rPr>
              <a:t>D:平均分配</a:t>
            </a:r>
          </a:p>
        </p:txBody>
      </p:sp>
    </p:spTree>
  </p:cSld>
  <p:clrMapOvr>
    <a:masterClrMapping/>
  </p:clrMapOvr>
  <p:transition spd="med"/>
  <p:timing>
    <p:tnLst>
      <p:par>
        <p:cTn id="1" dur="indefinite" restart="never" nodeType="tmRoot"/>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chemeClr val="bg1">
              <a:lumMod val="85000"/>
            </a:schemeClr>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chemeClr val="bg1">
              <a:lumMod val="85000"/>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D5D5D5"/>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956" y="1685563"/>
            <a:ext cx="7122695" cy="286131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19世纪初期欧洲的空想社会主义者不包括（）</a:t>
            </a:r>
          </a:p>
          <a:p>
            <a:pPr>
              <a:lnSpc>
                <a:spcPct val="150000"/>
              </a:lnSpc>
            </a:pPr>
            <a:r>
              <a:rPr sz="2400" dirty="0">
                <a:latin typeface="微软雅黑" panose="020B0503020204020204" charset="-122"/>
                <a:ea typeface="微软雅黑" panose="020B0503020204020204" charset="-122"/>
                <a:cs typeface="微软雅黑" panose="020B0503020204020204" charset="-122"/>
              </a:rPr>
              <a:t>A:法国的圣西门</a:t>
            </a:r>
          </a:p>
          <a:p>
            <a:pPr>
              <a:lnSpc>
                <a:spcPct val="150000"/>
              </a:lnSpc>
            </a:pPr>
            <a:r>
              <a:rPr sz="2400" dirty="0">
                <a:latin typeface="微软雅黑" panose="020B0503020204020204" charset="-122"/>
                <a:ea typeface="微软雅黑" panose="020B0503020204020204" charset="-122"/>
                <a:cs typeface="微软雅黑" panose="020B0503020204020204" charset="-122"/>
              </a:rPr>
              <a:t>B:法国的傅立叶</a:t>
            </a:r>
          </a:p>
          <a:p>
            <a:pPr>
              <a:lnSpc>
                <a:spcPct val="150000"/>
              </a:lnSpc>
            </a:pPr>
            <a:r>
              <a:rPr sz="2400" dirty="0">
                <a:latin typeface="微软雅黑" panose="020B0503020204020204" charset="-122"/>
                <a:ea typeface="微软雅黑" panose="020B0503020204020204" charset="-122"/>
                <a:cs typeface="微软雅黑" panose="020B0503020204020204" charset="-122"/>
              </a:rPr>
              <a:t>C:英国的欧文</a:t>
            </a:r>
          </a:p>
          <a:p>
            <a:pPr>
              <a:lnSpc>
                <a:spcPct val="150000"/>
              </a:lnSpc>
            </a:pPr>
            <a:r>
              <a:rPr sz="2400" dirty="0">
                <a:latin typeface="微软雅黑" panose="020B0503020204020204" charset="-122"/>
                <a:ea typeface="微软雅黑" panose="020B0503020204020204" charset="-122"/>
                <a:cs typeface="微软雅黑" panose="020B0503020204020204" charset="-122"/>
              </a:rPr>
              <a:t>D:英国的莫尔</a:t>
            </a:r>
          </a:p>
        </p:txBody>
      </p:sp>
    </p:spTree>
  </p:cSld>
  <p:clrMapOvr>
    <a:masterClrMapping/>
  </p:clrMapOvr>
  <p:transition spd="med"/>
  <p:timing>
    <p:tnLst>
      <p:par>
        <p:cTn id="1" dur="indefinite" restart="never" nodeType="tmRoot"/>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120</a:t>
            </a:fld>
            <a:endParaRPr lang="zh-CN" altLang="en-US"/>
          </a:p>
        </p:txBody>
      </p:sp>
      <p:graphicFrame>
        <p:nvGraphicFramePr>
          <p:cNvPr id="5" name="图表 4"/>
          <p:cNvGraphicFramePr/>
          <p:nvPr/>
        </p:nvGraphicFramePr>
        <p:xfrm>
          <a:off x="178508" y="440421"/>
          <a:ext cx="1177289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3" name="内容占位符 2"/>
          <p:cNvSpPr>
            <a:spLocks noGrp="1"/>
          </p:cNvSpPr>
          <p:nvPr>
            <p:ph idx="1"/>
          </p:nvPr>
        </p:nvSpPr>
        <p:spPr>
          <a:xfrm>
            <a:off x="838200" y="1219209"/>
            <a:ext cx="10515600" cy="1985640"/>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共产主义社会</a:t>
            </a:r>
            <a:r>
              <a:rPr lang="zh-CN" altLang="zh-CN" sz="2400" dirty="0">
                <a:latin typeface="微软雅黑" panose="020B0503020204020204" charset="-122"/>
                <a:ea typeface="微软雅黑" panose="020B0503020204020204" charset="-122"/>
                <a:cs typeface="微软雅黑" panose="020B0503020204020204" charset="-122"/>
              </a:rPr>
              <a:t>的两个</a:t>
            </a:r>
            <a:r>
              <a:rPr lang="zh-CN" altLang="zh-CN" sz="2400" dirty="0" smtClean="0">
                <a:latin typeface="微软雅黑" panose="020B0503020204020204" charset="-122"/>
                <a:ea typeface="微软雅黑" panose="020B0503020204020204" charset="-122"/>
                <a:cs typeface="微软雅黑" panose="020B0503020204020204" charset="-122"/>
              </a:rPr>
              <a:t>阶段</a:t>
            </a:r>
            <a:r>
              <a:rPr lang="zh-CN" altLang="en-US" sz="2400" b="1" dirty="0" smtClean="0">
                <a:solidFill>
                  <a:srgbClr val="00B050"/>
                </a:solidFill>
                <a:latin typeface="微软雅黑" panose="020B0503020204020204" charset="-122"/>
                <a:ea typeface="微软雅黑" panose="020B0503020204020204" charset="-122"/>
                <a:cs typeface="微软雅黑" panose="020B0503020204020204" charset="-122"/>
              </a:rPr>
              <a:t>（选择题）</a:t>
            </a:r>
            <a:r>
              <a:rPr lang="en-US" altLang="zh-CN" sz="2400" b="1" dirty="0" smtClean="0">
                <a:solidFill>
                  <a:srgbClr val="00B050"/>
                </a:solidFill>
                <a:latin typeface="微软雅黑" panose="020B0503020204020204" charset="-122"/>
                <a:ea typeface="微软雅黑" panose="020B0503020204020204" charset="-122"/>
                <a:cs typeface="微软雅黑" panose="020B0503020204020204" charset="-122"/>
              </a:rPr>
              <a:t> </a:t>
            </a:r>
            <a:endParaRPr lang="zh-CN" altLang="zh-CN" sz="2400" b="1" dirty="0">
              <a:solidFill>
                <a:srgbClr val="00B05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latin typeface="微软雅黑" panose="020B0503020204020204" charset="-122"/>
                <a:ea typeface="微软雅黑" panose="020B0503020204020204" charset="-122"/>
                <a:cs typeface="微软雅黑" panose="020B0503020204020204" charset="-122"/>
              </a:rPr>
              <a:t>121</a:t>
            </a:fld>
            <a:endParaRPr lang="zh-CN" altLang="en-US">
              <a:latin typeface="微软雅黑" panose="020B0503020204020204" charset="-122"/>
              <a:ea typeface="微软雅黑" panose="020B0503020204020204" charset="-122"/>
              <a:cs typeface="微软雅黑" panose="020B0503020204020204" charset="-122"/>
            </a:endParaRPr>
          </a:p>
        </p:txBody>
      </p:sp>
      <p:graphicFrame>
        <p:nvGraphicFramePr>
          <p:cNvPr id="5" name="表格 4"/>
          <p:cNvGraphicFramePr>
            <a:graphicFrameLocks noGrp="1"/>
          </p:cNvGraphicFramePr>
          <p:nvPr/>
        </p:nvGraphicFramePr>
        <p:xfrm>
          <a:off x="1840807" y="2038987"/>
          <a:ext cx="8128000" cy="1097280"/>
        </p:xfrm>
        <a:graphic>
          <a:graphicData uri="http://schemas.openxmlformats.org/drawingml/2006/table">
            <a:tbl>
              <a:tblPr>
                <a:tableStyleId>{5C22544A-7EE6-4342-B048-85BDC9FD1C3A}</a:tableStyleId>
              </a:tblPr>
              <a:tblGrid>
                <a:gridCol w="4064000"/>
                <a:gridCol w="4064000"/>
              </a:tblGrid>
              <a:tr h="370840">
                <a:tc>
                  <a:txBody>
                    <a:bodyPr/>
                    <a:lstStyle/>
                    <a:p>
                      <a:pPr algn="ctr">
                        <a:lnSpc>
                          <a:spcPct val="150000"/>
                        </a:lnSpc>
                      </a:pPr>
                      <a:r>
                        <a:rPr lang="zh-CN" altLang="zh-CN" sz="2000" b="1" dirty="0" smtClean="0">
                          <a:solidFill>
                            <a:schemeClr val="tx1"/>
                          </a:solidFill>
                          <a:latin typeface="微软雅黑" panose="020B0503020204020204" charset="-122"/>
                          <a:ea typeface="微软雅黑" panose="020B0503020204020204" charset="-122"/>
                          <a:cs typeface="微软雅黑" panose="020B0503020204020204" charset="-122"/>
                        </a:rPr>
                        <a:t>第一阶段</a:t>
                      </a:r>
                      <a:r>
                        <a:rPr lang="en-US" altLang="zh-CN" sz="2000" b="1" dirty="0" smtClean="0">
                          <a:solidFill>
                            <a:schemeClr val="tx1"/>
                          </a:solidFill>
                          <a:latin typeface="微软雅黑" panose="020B0503020204020204" charset="-122"/>
                          <a:ea typeface="微软雅黑" panose="020B0503020204020204" charset="-122"/>
                          <a:cs typeface="微软雅黑" panose="020B0503020204020204" charset="-122"/>
                        </a:rPr>
                        <a:t>/</a:t>
                      </a:r>
                      <a:r>
                        <a:rPr lang="zh-CN" altLang="zh-CN" sz="2000" b="1" dirty="0" smtClean="0">
                          <a:solidFill>
                            <a:schemeClr val="tx1"/>
                          </a:solidFill>
                          <a:latin typeface="微软雅黑" panose="020B0503020204020204" charset="-122"/>
                          <a:ea typeface="微软雅黑" panose="020B0503020204020204" charset="-122"/>
                          <a:cs typeface="微软雅黑" panose="020B0503020204020204" charset="-122"/>
                        </a:rPr>
                        <a:t>低级阶段</a:t>
                      </a:r>
                      <a:endParaRPr lang="en-US" altLang="zh-CN" sz="2000" b="1" dirty="0" smtClean="0">
                        <a:solidFill>
                          <a:schemeClr val="tx1"/>
                        </a:solidFill>
                        <a:latin typeface="微软雅黑" panose="020B0503020204020204" charset="-122"/>
                        <a:ea typeface="微软雅黑" panose="020B0503020204020204" charset="-122"/>
                        <a:cs typeface="微软雅黑" panose="020B0503020204020204" charset="-122"/>
                      </a:endParaRPr>
                    </a:p>
                    <a:p>
                      <a:pPr algn="ctr">
                        <a:lnSpc>
                          <a:spcPct val="150000"/>
                        </a:lnSpc>
                      </a:pPr>
                      <a:r>
                        <a:rPr lang="zh-CN" altLang="zh-CN" sz="2400" b="1" dirty="0" smtClean="0">
                          <a:solidFill>
                            <a:schemeClr val="tx1"/>
                          </a:solidFill>
                          <a:latin typeface="微软雅黑" panose="020B0503020204020204" charset="-122"/>
                          <a:ea typeface="微软雅黑" panose="020B0503020204020204" charset="-122"/>
                          <a:cs typeface="微软雅黑" panose="020B0503020204020204" charset="-122"/>
                        </a:rPr>
                        <a:t>社会主义社会</a:t>
                      </a:r>
                      <a:endParaRPr lang="zh-CN" altLang="en-US" sz="2400" b="1" dirty="0">
                        <a:solidFill>
                          <a:schemeClr val="tx1"/>
                        </a:solidFill>
                        <a:latin typeface="微软雅黑" panose="020B0503020204020204" charset="-122"/>
                        <a:ea typeface="微软雅黑" panose="020B0503020204020204" charset="-122"/>
                        <a:cs typeface="微软雅黑" panose="020B0503020204020204" charset="-122"/>
                      </a:endParaRPr>
                    </a:p>
                  </a:txBody>
                  <a:tcPr>
                    <a:solidFill>
                      <a:srgbClr val="FFFF00"/>
                    </a:solidFill>
                  </a:tcPr>
                </a:tc>
                <a:tc>
                  <a:txBody>
                    <a:bodyPr/>
                    <a:lstStyle/>
                    <a:p>
                      <a:pPr algn="ctr">
                        <a:lnSpc>
                          <a:spcPct val="150000"/>
                        </a:lnSpc>
                      </a:pPr>
                      <a:r>
                        <a:rPr lang="zh-CN" altLang="zh-CN" sz="2000" b="1" dirty="0" smtClean="0">
                          <a:solidFill>
                            <a:schemeClr val="bg1"/>
                          </a:solidFill>
                          <a:latin typeface="微软雅黑" panose="020B0503020204020204" charset="-122"/>
                          <a:ea typeface="微软雅黑" panose="020B0503020204020204" charset="-122"/>
                          <a:cs typeface="微软雅黑" panose="020B0503020204020204" charset="-122"/>
                        </a:rPr>
                        <a:t>第二阶段</a:t>
                      </a:r>
                      <a:r>
                        <a:rPr lang="en-US" altLang="zh-CN" sz="2000" b="1" dirty="0" smtClean="0">
                          <a:solidFill>
                            <a:schemeClr val="bg1"/>
                          </a:solidFill>
                          <a:latin typeface="微软雅黑" panose="020B0503020204020204" charset="-122"/>
                          <a:ea typeface="微软雅黑" panose="020B0503020204020204" charset="-122"/>
                          <a:cs typeface="微软雅黑" panose="020B0503020204020204" charset="-122"/>
                        </a:rPr>
                        <a:t>/</a:t>
                      </a:r>
                      <a:r>
                        <a:rPr lang="zh-CN" altLang="zh-CN" sz="2000" b="1" dirty="0" smtClean="0">
                          <a:solidFill>
                            <a:schemeClr val="bg1"/>
                          </a:solidFill>
                          <a:latin typeface="微软雅黑" panose="020B0503020204020204" charset="-122"/>
                          <a:ea typeface="微软雅黑" panose="020B0503020204020204" charset="-122"/>
                          <a:cs typeface="微软雅黑" panose="020B0503020204020204" charset="-122"/>
                        </a:rPr>
                        <a:t>高级阶段</a:t>
                      </a:r>
                      <a:endParaRPr lang="en-US" altLang="zh-CN" sz="2000" b="1" dirty="0" smtClean="0">
                        <a:solidFill>
                          <a:schemeClr val="bg1"/>
                        </a:solidFill>
                        <a:latin typeface="微软雅黑" panose="020B0503020204020204" charset="-122"/>
                        <a:ea typeface="微软雅黑" panose="020B0503020204020204" charset="-122"/>
                        <a:cs typeface="微软雅黑" panose="020B0503020204020204" charset="-122"/>
                      </a:endParaRPr>
                    </a:p>
                    <a:p>
                      <a:pPr algn="ctr">
                        <a:lnSpc>
                          <a:spcPct val="150000"/>
                        </a:lnSpc>
                      </a:pPr>
                      <a:r>
                        <a:rPr lang="zh-CN" altLang="zh-CN" sz="2400" b="1"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400" b="1" dirty="0">
                        <a:solidFill>
                          <a:schemeClr val="bg1"/>
                        </a:solidFill>
                        <a:latin typeface="微软雅黑" panose="020B0503020204020204" charset="-122"/>
                        <a:ea typeface="微软雅黑" panose="020B0503020204020204" charset="-122"/>
                        <a:cs typeface="微软雅黑" panose="020B0503020204020204" charset="-122"/>
                      </a:endParaRPr>
                    </a:p>
                  </a:txBody>
                  <a:tcPr>
                    <a:solidFill>
                      <a:srgbClr val="C00000"/>
                    </a:solidFill>
                  </a:tcPr>
                </a:tc>
              </a:tr>
            </a:tbl>
          </a:graphicData>
        </a:graphic>
      </p:graphicFrame>
      <p:sp>
        <p:nvSpPr>
          <p:cNvPr id="6" name="线形标注 2(带边框和强调线) 5"/>
          <p:cNvSpPr/>
          <p:nvPr/>
        </p:nvSpPr>
        <p:spPr>
          <a:xfrm>
            <a:off x="10194174" y="1671124"/>
            <a:ext cx="953193" cy="367863"/>
          </a:xfrm>
          <a:prstGeom prst="accentBorderCallout2">
            <a:avLst/>
          </a:prstGeom>
          <a:solidFill>
            <a:schemeClr val="accent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微软雅黑" panose="020B0503020204020204" charset="-122"/>
                <a:ea typeface="微软雅黑" panose="020B0503020204020204" charset="-122"/>
                <a:cs typeface="微软雅黑" panose="020B0503020204020204" charset="-122"/>
              </a:rPr>
              <a:t>狭义</a:t>
            </a:r>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7" name="左大括号 6"/>
          <p:cNvSpPr/>
          <p:nvPr/>
        </p:nvSpPr>
        <p:spPr>
          <a:xfrm rot="16200000">
            <a:off x="5772332" y="-708970"/>
            <a:ext cx="264949" cy="81280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5464231" y="3595078"/>
            <a:ext cx="881149" cy="382386"/>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微软雅黑" panose="020B0503020204020204" charset="-122"/>
                <a:ea typeface="微软雅黑" panose="020B0503020204020204" charset="-122"/>
                <a:cs typeface="微软雅黑" panose="020B0503020204020204" charset="-122"/>
              </a:rPr>
              <a:t>广义</a:t>
            </a:r>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1082039" y="4278476"/>
            <a:ext cx="10027921" cy="1661993"/>
          </a:xfrm>
          <a:prstGeom prst="rect">
            <a:avLst/>
          </a:prstGeom>
        </p:spPr>
        <p:txBody>
          <a:bodyPr wrap="square">
            <a:spAutoFit/>
          </a:bodyPr>
          <a:lstStyle/>
          <a:p>
            <a:pPr>
              <a:lnSpc>
                <a:spcPct val="150000"/>
              </a:lnSpc>
            </a:pPr>
            <a:r>
              <a:rPr lang="zh-CN" altLang="en-US" sz="2800" b="1" dirty="0">
                <a:solidFill>
                  <a:srgbClr val="C00000"/>
                </a:solidFill>
                <a:latin typeface="微软雅黑" panose="020B0503020204020204" charset="-122"/>
                <a:ea typeface="微软雅黑" panose="020B0503020204020204" charset="-122"/>
                <a:cs typeface="微软雅黑" panose="020B0503020204020204" charset="-122"/>
              </a:rPr>
              <a:t>*</a:t>
            </a:r>
            <a:r>
              <a:rPr lang="zh-CN" altLang="en-US" sz="2000" dirty="0">
                <a:latin typeface="微软雅黑" panose="020B0503020204020204" charset="-122"/>
                <a:ea typeface="微软雅黑" panose="020B0503020204020204" charset="-122"/>
                <a:cs typeface="微软雅黑" panose="020B0503020204020204" charset="-122"/>
              </a:rPr>
              <a:t>二者</a:t>
            </a:r>
            <a:r>
              <a:rPr lang="zh-CN" altLang="zh-CN" sz="2000" dirty="0">
                <a:latin typeface="微软雅黑" panose="020B0503020204020204" charset="-122"/>
                <a:ea typeface="微软雅黑" panose="020B0503020204020204" charset="-122"/>
                <a:cs typeface="微软雅黑" panose="020B0503020204020204" charset="-122"/>
              </a:rPr>
              <a:t>同属于共产主义社会形态，并不是各自独立的两个社会形态</a:t>
            </a:r>
            <a:r>
              <a:rPr lang="zh-CN" altLang="en-US" sz="2000" dirty="0">
                <a:latin typeface="微软雅黑" panose="020B0503020204020204" charset="-122"/>
                <a:ea typeface="微软雅黑" panose="020B0503020204020204" charset="-122"/>
                <a:cs typeface="微软雅黑" panose="020B0503020204020204" charset="-122"/>
              </a:rPr>
              <a:t>。</a:t>
            </a:r>
            <a:endParaRPr lang="en-US" altLang="zh-CN" sz="2000" dirty="0">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000" dirty="0" smtClean="0">
                <a:latin typeface="微软雅黑" panose="020B0503020204020204" charset="-122"/>
                <a:ea typeface="微软雅黑" panose="020B0503020204020204" charset="-122"/>
                <a:cs typeface="微软雅黑" panose="020B0503020204020204" charset="-122"/>
              </a:rPr>
              <a:t>从</a:t>
            </a:r>
            <a:r>
              <a:rPr lang="zh-CN" altLang="zh-CN" sz="2000" dirty="0">
                <a:latin typeface="微软雅黑" panose="020B0503020204020204" charset="-122"/>
                <a:ea typeface="微软雅黑" panose="020B0503020204020204" charset="-122"/>
                <a:cs typeface="微软雅黑" panose="020B0503020204020204" charset="-122"/>
              </a:rPr>
              <a:t>社会主义社会过渡到共产主义社会，只是从不成熟的共产主义社会发展到成熟的共产主义社会，它表现为</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同一社会形态内部的过渡和变化</a:t>
            </a:r>
            <a:r>
              <a:rPr lang="zh-CN" altLang="zh-CN" sz="2000" dirty="0">
                <a:latin typeface="微软雅黑" panose="020B0503020204020204" charset="-122"/>
                <a:ea typeface="微软雅黑" panose="020B0503020204020204" charset="-122"/>
                <a:cs typeface="微软雅黑" panose="020B0503020204020204" charset="-122"/>
              </a:rPr>
              <a:t>。</a:t>
            </a:r>
            <a:endParaRPr lang="zh-CN" altLang="en-US" sz="2000" dirty="0">
              <a:latin typeface="微软雅黑" panose="020B0503020204020204" charset="-122"/>
              <a:ea typeface="微软雅黑" panose="020B0503020204020204" charset="-122"/>
              <a:cs typeface="微软雅黑" panose="020B0503020204020204" charset="-122"/>
            </a:endParaRPr>
          </a:p>
        </p:txBody>
      </p:sp>
      <p:graphicFrame>
        <p:nvGraphicFramePr>
          <p:cNvPr id="10" name="图表 9"/>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122</a:t>
            </a:fld>
            <a:endParaRPr lang="zh-CN" altLang="en-US"/>
          </a:p>
        </p:txBody>
      </p:sp>
      <p:sp>
        <p:nvSpPr>
          <p:cNvPr id="6" name="文本框 5"/>
          <p:cNvSpPr txBox="1"/>
          <p:nvPr/>
        </p:nvSpPr>
        <p:spPr>
          <a:xfrm>
            <a:off x="914399" y="2140398"/>
            <a:ext cx="10608904" cy="3416320"/>
          </a:xfrm>
          <a:prstGeom prst="rect">
            <a:avLst/>
          </a:prstGeom>
          <a:noFill/>
        </p:spPr>
        <p:txBody>
          <a:bodyPr wrap="square" rtlCol="0">
            <a:spAutoFit/>
          </a:bodyPr>
          <a:lstStyle/>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都是以</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公有制</a:t>
            </a:r>
            <a:r>
              <a:rPr kumimoji="1" lang="zh-CN" altLang="en-US" sz="2400" dirty="0" smtClean="0">
                <a:latin typeface="微软雅黑" panose="020B0503020204020204" charset="-122"/>
                <a:ea typeface="微软雅黑" panose="020B0503020204020204" charset="-122"/>
                <a:cs typeface="微软雅黑" panose="020B0503020204020204" charset="-122"/>
              </a:rPr>
              <a:t>作为社会经济制度的基础</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生产目的都是</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满足劳动人民日益增长的物质文化生活需要</a:t>
            </a:r>
            <a:r>
              <a:rPr kumimoji="1" lang="zh-CN" altLang="en-US" sz="2400" dirty="0" smtClean="0">
                <a:latin typeface="微软雅黑" panose="020B0503020204020204" charset="-122"/>
                <a:ea typeface="微软雅黑" panose="020B0503020204020204" charset="-122"/>
                <a:cs typeface="微软雅黑" panose="020B0503020204020204" charset="-122"/>
              </a:rPr>
              <a:t>，实现共同富裕</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公有制范围内的产品</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分配</a:t>
            </a:r>
            <a:endParaRPr kumimoji="1" lang="en-US" altLang="zh-CN" sz="2400" dirty="0" smtClean="0">
              <a:solidFill>
                <a:srgbClr val="FF0000"/>
              </a:solidFill>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都要</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消灭剥削</a:t>
            </a:r>
            <a:r>
              <a:rPr kumimoji="1" lang="zh-CN" altLang="en-US" sz="2400" dirty="0" smtClean="0">
                <a:latin typeface="微软雅黑" panose="020B0503020204020204" charset="-122"/>
                <a:ea typeface="微软雅黑" panose="020B0503020204020204" charset="-122"/>
                <a:cs typeface="微软雅黑" panose="020B0503020204020204" charset="-122"/>
              </a:rPr>
              <a:t>制度</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都以</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马克思主义</a:t>
            </a:r>
            <a:r>
              <a:rPr kumimoji="1" lang="zh-CN" altLang="en-US" sz="2400" dirty="0" smtClean="0">
                <a:latin typeface="微软雅黑" panose="020B0503020204020204" charset="-122"/>
                <a:ea typeface="微软雅黑" panose="020B0503020204020204" charset="-122"/>
                <a:cs typeface="微软雅黑" panose="020B0503020204020204" charset="-122"/>
              </a:rPr>
              <a:t>为指导思想，以</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集体主义</a:t>
            </a:r>
            <a:r>
              <a:rPr kumimoji="1" lang="zh-CN" altLang="en-US" sz="2400" dirty="0" smtClean="0">
                <a:latin typeface="微软雅黑" panose="020B0503020204020204" charset="-122"/>
                <a:ea typeface="微软雅黑" panose="020B0503020204020204" charset="-122"/>
                <a:cs typeface="微软雅黑" panose="020B0503020204020204" charset="-122"/>
              </a:rPr>
              <a:t>为意识形态的核心</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zh-CN" altLang="en-US" sz="2400" dirty="0" smtClean="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283751"/>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123</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5687932" y="2490568"/>
            <a:ext cx="3522118" cy="523220"/>
          </a:xfrm>
          <a:prstGeom prst="rect">
            <a:avLst/>
          </a:prstGeom>
        </p:spPr>
        <p:txBody>
          <a:bodyPr wrap="none">
            <a:spAutoFit/>
          </a:bodyPr>
          <a:lstStyle/>
          <a:p>
            <a:pPr>
              <a:defRPr/>
            </a:pPr>
            <a:r>
              <a:rPr lang="zh-CN" altLang="zh-CN" sz="2800" dirty="0">
                <a:latin typeface="微软雅黑" panose="020B0503020204020204" charset="-122"/>
                <a:ea typeface="微软雅黑" panose="020B0503020204020204" charset="-122"/>
                <a:cs typeface="微软雅黑" panose="020B0503020204020204" charset="-122"/>
              </a:rPr>
              <a:t>生产力水平仍比较低</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zh-CN" sz="28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715817" y="3397536"/>
            <a:ext cx="2698175"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生产力极度发达</a:t>
            </a:r>
          </a:p>
        </p:txBody>
      </p:sp>
      <p:sp>
        <p:nvSpPr>
          <p:cNvPr id="11" name="矩形 10"/>
          <p:cNvSpPr/>
          <p:nvPr/>
        </p:nvSpPr>
        <p:spPr>
          <a:xfrm>
            <a:off x="5687932" y="4278073"/>
            <a:ext cx="6288901"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存在</a:t>
            </a:r>
            <a:r>
              <a:rPr lang="zh-CN" altLang="zh-CN" sz="2800" dirty="0">
                <a:latin typeface="微软雅黑" panose="020B0503020204020204" charset="-122"/>
                <a:ea typeface="微软雅黑" panose="020B0503020204020204" charset="-122"/>
                <a:cs typeface="微软雅黑" panose="020B0503020204020204" charset="-122"/>
              </a:rPr>
              <a:t>公有制为主体</a:t>
            </a:r>
            <a:r>
              <a:rPr lang="zh-CN" altLang="en-US" sz="2800" dirty="0">
                <a:latin typeface="微软雅黑" panose="020B0503020204020204" charset="-122"/>
                <a:ea typeface="微软雅黑" panose="020B0503020204020204" charset="-122"/>
                <a:cs typeface="微软雅黑" panose="020B0503020204020204" charset="-122"/>
              </a:rPr>
              <a:t>也存在</a:t>
            </a:r>
            <a:r>
              <a:rPr lang="zh-CN" altLang="zh-CN" sz="2800" dirty="0">
                <a:latin typeface="微软雅黑" panose="020B0503020204020204" charset="-122"/>
                <a:ea typeface="微软雅黑" panose="020B0503020204020204" charset="-122"/>
                <a:cs typeface="微软雅黑" panose="020B0503020204020204" charset="-122"/>
              </a:rPr>
              <a:t>非公有制经济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687932" y="5098253"/>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单一的社会公有制</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3"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6" name="图表 15"/>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283751"/>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124</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5687932" y="2490568"/>
            <a:ext cx="3522118" cy="523220"/>
          </a:xfrm>
          <a:prstGeom prst="rect">
            <a:avLst/>
          </a:prstGeom>
        </p:spPr>
        <p:txBody>
          <a:bodyPr wrap="none">
            <a:spAutoFit/>
          </a:bodyPr>
          <a:lstStyle/>
          <a:p>
            <a:pPr>
              <a:defRPr/>
            </a:pPr>
            <a:r>
              <a:rPr lang="zh-CN" altLang="zh-CN" sz="2800" dirty="0">
                <a:latin typeface="微软雅黑" panose="020B0503020204020204" charset="-122"/>
                <a:ea typeface="微软雅黑" panose="020B0503020204020204" charset="-122"/>
                <a:cs typeface="微软雅黑" panose="020B0503020204020204" charset="-122"/>
              </a:rPr>
              <a:t>生产力水平仍比较低</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zh-CN" sz="28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715817" y="3397536"/>
            <a:ext cx="2698175"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生产力极度发达</a:t>
            </a:r>
          </a:p>
        </p:txBody>
      </p:sp>
      <p:sp>
        <p:nvSpPr>
          <p:cNvPr id="11" name="矩形 10"/>
          <p:cNvSpPr/>
          <p:nvPr/>
        </p:nvSpPr>
        <p:spPr>
          <a:xfrm>
            <a:off x="5687932" y="4278073"/>
            <a:ext cx="6288901"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存在</a:t>
            </a:r>
            <a:r>
              <a:rPr lang="zh-CN" altLang="zh-CN" sz="2800" dirty="0">
                <a:latin typeface="微软雅黑" panose="020B0503020204020204" charset="-122"/>
                <a:ea typeface="微软雅黑" panose="020B0503020204020204" charset="-122"/>
                <a:cs typeface="微软雅黑" panose="020B0503020204020204" charset="-122"/>
              </a:rPr>
              <a:t>公有制为主体</a:t>
            </a:r>
            <a:r>
              <a:rPr lang="zh-CN" altLang="en-US" sz="2800" dirty="0">
                <a:latin typeface="微软雅黑" panose="020B0503020204020204" charset="-122"/>
                <a:ea typeface="微软雅黑" panose="020B0503020204020204" charset="-122"/>
                <a:cs typeface="微软雅黑" panose="020B0503020204020204" charset="-122"/>
              </a:rPr>
              <a:t>也存在</a:t>
            </a:r>
            <a:r>
              <a:rPr lang="zh-CN" altLang="zh-CN" sz="2800" dirty="0">
                <a:latin typeface="微软雅黑" panose="020B0503020204020204" charset="-122"/>
                <a:ea typeface="微软雅黑" panose="020B0503020204020204" charset="-122"/>
                <a:cs typeface="微软雅黑" panose="020B0503020204020204" charset="-122"/>
              </a:rPr>
              <a:t>非公有制经济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687932" y="5098253"/>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单一的社会公有制</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8" name="直线箭头连接符 17"/>
          <p:cNvCxnSpPr>
            <a:stCxn id="7" idx="3"/>
            <a:endCxn id="9" idx="1"/>
          </p:cNvCxnSpPr>
          <p:nvPr/>
        </p:nvCxnSpPr>
        <p:spPr>
          <a:xfrm flipV="1">
            <a:off x="3499462" y="2752178"/>
            <a:ext cx="2188470" cy="573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5"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4"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6" name="图表 15"/>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283751"/>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125</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5687932" y="2490568"/>
            <a:ext cx="3522118" cy="523220"/>
          </a:xfrm>
          <a:prstGeom prst="rect">
            <a:avLst/>
          </a:prstGeom>
        </p:spPr>
        <p:txBody>
          <a:bodyPr wrap="none">
            <a:spAutoFit/>
          </a:bodyPr>
          <a:lstStyle/>
          <a:p>
            <a:pPr>
              <a:defRPr/>
            </a:pPr>
            <a:r>
              <a:rPr lang="zh-CN" altLang="zh-CN" sz="2800" dirty="0">
                <a:latin typeface="微软雅黑" panose="020B0503020204020204" charset="-122"/>
                <a:ea typeface="微软雅黑" panose="020B0503020204020204" charset="-122"/>
                <a:cs typeface="微软雅黑" panose="020B0503020204020204" charset="-122"/>
              </a:rPr>
              <a:t>生产力水平仍比较低</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zh-CN" sz="28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715817" y="3397536"/>
            <a:ext cx="2698175"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生产力极度发达</a:t>
            </a:r>
          </a:p>
        </p:txBody>
      </p:sp>
      <p:sp>
        <p:nvSpPr>
          <p:cNvPr id="11" name="矩形 10"/>
          <p:cNvSpPr/>
          <p:nvPr/>
        </p:nvSpPr>
        <p:spPr>
          <a:xfrm>
            <a:off x="5687932" y="4278073"/>
            <a:ext cx="6288901"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存在</a:t>
            </a:r>
            <a:r>
              <a:rPr lang="zh-CN" altLang="zh-CN" sz="2800" dirty="0">
                <a:latin typeface="微软雅黑" panose="020B0503020204020204" charset="-122"/>
                <a:ea typeface="微软雅黑" panose="020B0503020204020204" charset="-122"/>
                <a:cs typeface="微软雅黑" panose="020B0503020204020204" charset="-122"/>
              </a:rPr>
              <a:t>公有制为主体</a:t>
            </a:r>
            <a:r>
              <a:rPr lang="zh-CN" altLang="en-US" sz="2800" dirty="0">
                <a:latin typeface="微软雅黑" panose="020B0503020204020204" charset="-122"/>
                <a:ea typeface="微软雅黑" panose="020B0503020204020204" charset="-122"/>
                <a:cs typeface="微软雅黑" panose="020B0503020204020204" charset="-122"/>
              </a:rPr>
              <a:t>也存在</a:t>
            </a:r>
            <a:r>
              <a:rPr lang="zh-CN" altLang="zh-CN" sz="2800" dirty="0">
                <a:latin typeface="微软雅黑" panose="020B0503020204020204" charset="-122"/>
                <a:ea typeface="微软雅黑" panose="020B0503020204020204" charset="-122"/>
                <a:cs typeface="微软雅黑" panose="020B0503020204020204" charset="-122"/>
              </a:rPr>
              <a:t>非公有制经济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687932" y="5098253"/>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单一的社会公有制</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8" name="直线箭头连接符 17"/>
          <p:cNvCxnSpPr>
            <a:stCxn id="7" idx="3"/>
            <a:endCxn id="9" idx="1"/>
          </p:cNvCxnSpPr>
          <p:nvPr/>
        </p:nvCxnSpPr>
        <p:spPr>
          <a:xfrm flipV="1">
            <a:off x="3499462" y="2752178"/>
            <a:ext cx="2188470" cy="573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线箭头连接符 18"/>
          <p:cNvCxnSpPr>
            <a:endCxn id="10" idx="1"/>
          </p:cNvCxnSpPr>
          <p:nvPr/>
        </p:nvCxnSpPr>
        <p:spPr>
          <a:xfrm flipV="1">
            <a:off x="3499462" y="3659146"/>
            <a:ext cx="2216355" cy="121655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5"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7" name="图表 16"/>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283751"/>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126</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5687932" y="2490568"/>
            <a:ext cx="3522118" cy="523220"/>
          </a:xfrm>
          <a:prstGeom prst="rect">
            <a:avLst/>
          </a:prstGeom>
        </p:spPr>
        <p:txBody>
          <a:bodyPr wrap="none">
            <a:spAutoFit/>
          </a:bodyPr>
          <a:lstStyle/>
          <a:p>
            <a:pPr>
              <a:defRPr/>
            </a:pPr>
            <a:r>
              <a:rPr lang="zh-CN" altLang="zh-CN" sz="2800" dirty="0">
                <a:latin typeface="微软雅黑" panose="020B0503020204020204" charset="-122"/>
                <a:ea typeface="微软雅黑" panose="020B0503020204020204" charset="-122"/>
                <a:cs typeface="微软雅黑" panose="020B0503020204020204" charset="-122"/>
              </a:rPr>
              <a:t>生产力水平仍比较低</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zh-CN" sz="28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715817" y="3397536"/>
            <a:ext cx="2698175"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生产力极度发达</a:t>
            </a:r>
          </a:p>
        </p:txBody>
      </p:sp>
      <p:sp>
        <p:nvSpPr>
          <p:cNvPr id="11" name="矩形 10"/>
          <p:cNvSpPr/>
          <p:nvPr/>
        </p:nvSpPr>
        <p:spPr>
          <a:xfrm>
            <a:off x="5687932" y="4278073"/>
            <a:ext cx="6288901"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存在</a:t>
            </a:r>
            <a:r>
              <a:rPr lang="zh-CN" altLang="zh-CN" sz="2800" dirty="0">
                <a:latin typeface="微软雅黑" panose="020B0503020204020204" charset="-122"/>
                <a:ea typeface="微软雅黑" panose="020B0503020204020204" charset="-122"/>
                <a:cs typeface="微软雅黑" panose="020B0503020204020204" charset="-122"/>
              </a:rPr>
              <a:t>公有制为主体</a:t>
            </a:r>
            <a:r>
              <a:rPr lang="zh-CN" altLang="en-US" sz="2800" dirty="0">
                <a:latin typeface="微软雅黑" panose="020B0503020204020204" charset="-122"/>
                <a:ea typeface="微软雅黑" panose="020B0503020204020204" charset="-122"/>
                <a:cs typeface="微软雅黑" panose="020B0503020204020204" charset="-122"/>
              </a:rPr>
              <a:t>也存在</a:t>
            </a:r>
            <a:r>
              <a:rPr lang="zh-CN" altLang="zh-CN" sz="2800" dirty="0">
                <a:latin typeface="微软雅黑" panose="020B0503020204020204" charset="-122"/>
                <a:ea typeface="微软雅黑" panose="020B0503020204020204" charset="-122"/>
                <a:cs typeface="微软雅黑" panose="020B0503020204020204" charset="-122"/>
              </a:rPr>
              <a:t>非公有制经济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687932" y="5098253"/>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单一的社会公有制</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8" name="直线箭头连接符 17"/>
          <p:cNvCxnSpPr>
            <a:stCxn id="7" idx="3"/>
            <a:endCxn id="9" idx="1"/>
          </p:cNvCxnSpPr>
          <p:nvPr/>
        </p:nvCxnSpPr>
        <p:spPr>
          <a:xfrm flipV="1">
            <a:off x="3499462" y="2752178"/>
            <a:ext cx="2188470" cy="573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线箭头连接符 18"/>
          <p:cNvCxnSpPr>
            <a:endCxn id="10" idx="1"/>
          </p:cNvCxnSpPr>
          <p:nvPr/>
        </p:nvCxnSpPr>
        <p:spPr>
          <a:xfrm flipV="1">
            <a:off x="3499462" y="3659146"/>
            <a:ext cx="2216355" cy="121655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a:stCxn id="7" idx="3"/>
            <a:endCxn id="11" idx="1"/>
          </p:cNvCxnSpPr>
          <p:nvPr/>
        </p:nvCxnSpPr>
        <p:spPr>
          <a:xfrm>
            <a:off x="3499462" y="3325284"/>
            <a:ext cx="2188470" cy="121439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6"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0" name="图表 19"/>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283751"/>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127</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5687932" y="2490568"/>
            <a:ext cx="3522118" cy="523220"/>
          </a:xfrm>
          <a:prstGeom prst="rect">
            <a:avLst/>
          </a:prstGeom>
        </p:spPr>
        <p:txBody>
          <a:bodyPr wrap="none">
            <a:spAutoFit/>
          </a:bodyPr>
          <a:lstStyle/>
          <a:p>
            <a:pPr>
              <a:defRPr/>
            </a:pPr>
            <a:r>
              <a:rPr lang="zh-CN" altLang="zh-CN" sz="2800" dirty="0">
                <a:latin typeface="微软雅黑" panose="020B0503020204020204" charset="-122"/>
                <a:ea typeface="微软雅黑" panose="020B0503020204020204" charset="-122"/>
                <a:cs typeface="微软雅黑" panose="020B0503020204020204" charset="-122"/>
              </a:rPr>
              <a:t>生产力水平仍比较低</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zh-CN" sz="28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5715817" y="3397536"/>
            <a:ext cx="2698175"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生产力极度发达</a:t>
            </a:r>
          </a:p>
        </p:txBody>
      </p:sp>
      <p:sp>
        <p:nvSpPr>
          <p:cNvPr id="11" name="矩形 10"/>
          <p:cNvSpPr/>
          <p:nvPr/>
        </p:nvSpPr>
        <p:spPr>
          <a:xfrm>
            <a:off x="5687932" y="4278073"/>
            <a:ext cx="6288901" cy="523220"/>
          </a:xfrm>
          <a:prstGeom prst="rect">
            <a:avLst/>
          </a:prstGeom>
        </p:spPr>
        <p:txBody>
          <a:bodyPr wrap="none">
            <a:spAutoFit/>
          </a:bodyPr>
          <a:lstStyle/>
          <a:p>
            <a:r>
              <a:rPr lang="zh-CN" altLang="en-US" sz="2800" dirty="0">
                <a:latin typeface="微软雅黑" panose="020B0503020204020204" charset="-122"/>
                <a:ea typeface="微软雅黑" panose="020B0503020204020204" charset="-122"/>
                <a:cs typeface="微软雅黑" panose="020B0503020204020204" charset="-122"/>
              </a:rPr>
              <a:t>存在</a:t>
            </a:r>
            <a:r>
              <a:rPr lang="zh-CN" altLang="zh-CN" sz="2800" dirty="0">
                <a:latin typeface="微软雅黑" panose="020B0503020204020204" charset="-122"/>
                <a:ea typeface="微软雅黑" panose="020B0503020204020204" charset="-122"/>
                <a:cs typeface="微软雅黑" panose="020B0503020204020204" charset="-122"/>
              </a:rPr>
              <a:t>公有制为主体</a:t>
            </a:r>
            <a:r>
              <a:rPr lang="zh-CN" altLang="en-US" sz="2800" dirty="0">
                <a:latin typeface="微软雅黑" panose="020B0503020204020204" charset="-122"/>
                <a:ea typeface="微软雅黑" panose="020B0503020204020204" charset="-122"/>
                <a:cs typeface="微软雅黑" panose="020B0503020204020204" charset="-122"/>
              </a:rPr>
              <a:t>也存在</a:t>
            </a:r>
            <a:r>
              <a:rPr lang="zh-CN" altLang="zh-CN" sz="2800" dirty="0">
                <a:latin typeface="微软雅黑" panose="020B0503020204020204" charset="-122"/>
                <a:ea typeface="微软雅黑" panose="020B0503020204020204" charset="-122"/>
                <a:cs typeface="微软雅黑" panose="020B0503020204020204" charset="-122"/>
              </a:rPr>
              <a:t>非公有制经济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687932" y="5098253"/>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单一的社会公有制</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8" name="直线箭头连接符 17"/>
          <p:cNvCxnSpPr>
            <a:stCxn id="7" idx="3"/>
            <a:endCxn id="9" idx="1"/>
          </p:cNvCxnSpPr>
          <p:nvPr/>
        </p:nvCxnSpPr>
        <p:spPr>
          <a:xfrm flipV="1">
            <a:off x="3499462" y="2752178"/>
            <a:ext cx="2188470" cy="573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9" name="直线箭头连接符 18"/>
          <p:cNvCxnSpPr>
            <a:endCxn id="10" idx="1"/>
          </p:cNvCxnSpPr>
          <p:nvPr/>
        </p:nvCxnSpPr>
        <p:spPr>
          <a:xfrm flipV="1">
            <a:off x="3499462" y="3659146"/>
            <a:ext cx="2216355" cy="121655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1" name="直线箭头连接符 20"/>
          <p:cNvCxnSpPr>
            <a:stCxn id="7" idx="3"/>
            <a:endCxn id="11" idx="1"/>
          </p:cNvCxnSpPr>
          <p:nvPr/>
        </p:nvCxnSpPr>
        <p:spPr>
          <a:xfrm>
            <a:off x="3499462" y="3325284"/>
            <a:ext cx="2188470" cy="121439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a:endCxn id="12" idx="1"/>
          </p:cNvCxnSpPr>
          <p:nvPr/>
        </p:nvCxnSpPr>
        <p:spPr>
          <a:xfrm>
            <a:off x="3513404" y="4889446"/>
            <a:ext cx="2174528" cy="470417"/>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20"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7"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2" name="图表 21"/>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128</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540123"/>
            <a:ext cx="1620957" cy="523220"/>
          </a:xfrm>
          <a:prstGeom prst="rect">
            <a:avLst/>
          </a:prstGeom>
        </p:spPr>
        <p:txBody>
          <a:bodyPr wrap="none">
            <a:spAutoFit/>
          </a:bodyPr>
          <a:lstStyle/>
          <a:p>
            <a:r>
              <a:rPr lang="zh-CN" altLang="zh-CN" sz="280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5941933" y="4539683"/>
            <a:ext cx="1620957" cy="523220"/>
          </a:xfrm>
          <a:prstGeom prst="rect">
            <a:avLst/>
          </a:prstGeom>
        </p:spPr>
        <p:txBody>
          <a:bodyPr wrap="none">
            <a:spAutoFit/>
          </a:bodyPr>
          <a:lstStyle/>
          <a:p>
            <a:r>
              <a:rPr lang="zh-CN" altLang="zh-CN" sz="2800" dirty="0" smtClean="0">
                <a:latin typeface="微软雅黑" panose="020B0503020204020204" charset="-122"/>
                <a:ea typeface="微软雅黑" panose="020B0503020204020204" charset="-122"/>
                <a:cs typeface="微软雅黑" panose="020B0503020204020204" charset="-122"/>
              </a:rPr>
              <a:t>按</a:t>
            </a:r>
            <a:r>
              <a:rPr lang="zh-CN" altLang="en-US" sz="2800" dirty="0" smtClean="0">
                <a:latin typeface="微软雅黑" panose="020B0503020204020204" charset="-122"/>
                <a:ea typeface="微软雅黑" panose="020B0503020204020204" charset="-122"/>
                <a:cs typeface="微软雅黑" panose="020B0503020204020204" charset="-122"/>
              </a:rPr>
              <a:t>需</a:t>
            </a:r>
            <a:r>
              <a:rPr lang="zh-CN" altLang="zh-CN" sz="2800" dirty="0" smtClean="0">
                <a:latin typeface="微软雅黑" panose="020B0503020204020204" charset="-122"/>
                <a:ea typeface="微软雅黑" panose="020B0503020204020204" charset="-122"/>
                <a:cs typeface="微软雅黑" panose="020B0503020204020204" charset="-122"/>
              </a:rPr>
              <a:t>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2" y="2446771"/>
            <a:ext cx="3881191"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社会主义市场经济体制</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941932" y="5504204"/>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商品经济归于消亡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8"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7"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9" name="图表 18"/>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129</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540123"/>
            <a:ext cx="1620957" cy="523220"/>
          </a:xfrm>
          <a:prstGeom prst="rect">
            <a:avLst/>
          </a:prstGeom>
        </p:spPr>
        <p:txBody>
          <a:bodyPr wrap="none">
            <a:spAutoFit/>
          </a:bodyPr>
          <a:lstStyle/>
          <a:p>
            <a:r>
              <a:rPr lang="zh-CN" altLang="zh-CN" sz="280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5941933" y="4539683"/>
            <a:ext cx="1620957" cy="523220"/>
          </a:xfrm>
          <a:prstGeom prst="rect">
            <a:avLst/>
          </a:prstGeom>
        </p:spPr>
        <p:txBody>
          <a:bodyPr wrap="none">
            <a:spAutoFit/>
          </a:bodyPr>
          <a:lstStyle/>
          <a:p>
            <a:r>
              <a:rPr lang="zh-CN" altLang="zh-CN" sz="2800" dirty="0" smtClean="0">
                <a:latin typeface="微软雅黑" panose="020B0503020204020204" charset="-122"/>
                <a:ea typeface="微软雅黑" panose="020B0503020204020204" charset="-122"/>
                <a:cs typeface="微软雅黑" panose="020B0503020204020204" charset="-122"/>
              </a:rPr>
              <a:t>按</a:t>
            </a:r>
            <a:r>
              <a:rPr lang="zh-CN" altLang="en-US" sz="2800" dirty="0" smtClean="0">
                <a:latin typeface="微软雅黑" panose="020B0503020204020204" charset="-122"/>
                <a:ea typeface="微软雅黑" panose="020B0503020204020204" charset="-122"/>
                <a:cs typeface="微软雅黑" panose="020B0503020204020204" charset="-122"/>
              </a:rPr>
              <a:t>需</a:t>
            </a:r>
            <a:r>
              <a:rPr lang="zh-CN" altLang="zh-CN" sz="2800" dirty="0" smtClean="0">
                <a:latin typeface="微软雅黑" panose="020B0503020204020204" charset="-122"/>
                <a:ea typeface="微软雅黑" panose="020B0503020204020204" charset="-122"/>
                <a:cs typeface="微软雅黑" panose="020B0503020204020204" charset="-122"/>
              </a:rPr>
              <a:t>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2" y="2446771"/>
            <a:ext cx="3881191"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社会主义市场经济体制</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941932" y="5504204"/>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商品经济归于消亡</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7" name="直线箭头连接符 16"/>
          <p:cNvCxnSpPr>
            <a:endCxn id="15" idx="1"/>
          </p:cNvCxnSpPr>
          <p:nvPr/>
        </p:nvCxnSpPr>
        <p:spPr>
          <a:xfrm flipV="1">
            <a:off x="3363132" y="2708381"/>
            <a:ext cx="2578800" cy="7012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9"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0" name="图表 19"/>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956" y="1685563"/>
            <a:ext cx="7122695" cy="286131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19世纪初期欧洲的空想社会主义者不包括（）</a:t>
            </a:r>
          </a:p>
          <a:p>
            <a:pPr>
              <a:lnSpc>
                <a:spcPct val="150000"/>
              </a:lnSpc>
            </a:pPr>
            <a:r>
              <a:rPr sz="2400" dirty="0">
                <a:latin typeface="微软雅黑" panose="020B0503020204020204" charset="-122"/>
                <a:ea typeface="微软雅黑" panose="020B0503020204020204" charset="-122"/>
                <a:cs typeface="微软雅黑" panose="020B0503020204020204" charset="-122"/>
              </a:rPr>
              <a:t>A:法国的圣西门</a:t>
            </a:r>
          </a:p>
          <a:p>
            <a:pPr>
              <a:lnSpc>
                <a:spcPct val="150000"/>
              </a:lnSpc>
            </a:pPr>
            <a:r>
              <a:rPr sz="2400" dirty="0">
                <a:latin typeface="微软雅黑" panose="020B0503020204020204" charset="-122"/>
                <a:ea typeface="微软雅黑" panose="020B0503020204020204" charset="-122"/>
                <a:cs typeface="微软雅黑" panose="020B0503020204020204" charset="-122"/>
              </a:rPr>
              <a:t>B:法国的傅立叶</a:t>
            </a:r>
          </a:p>
          <a:p>
            <a:pPr>
              <a:lnSpc>
                <a:spcPct val="150000"/>
              </a:lnSpc>
            </a:pPr>
            <a:r>
              <a:rPr sz="2400" dirty="0">
                <a:latin typeface="微软雅黑" panose="020B0503020204020204" charset="-122"/>
                <a:ea typeface="微软雅黑" panose="020B0503020204020204" charset="-122"/>
                <a:cs typeface="微软雅黑" panose="020B0503020204020204" charset="-122"/>
              </a:rPr>
              <a:t>C:英国的欧文</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D:英国的莫尔</a:t>
            </a:r>
          </a:p>
        </p:txBody>
      </p:sp>
    </p:spTree>
  </p:cSld>
  <p:clrMapOvr>
    <a:masterClrMapping/>
  </p:clrMapOvr>
  <p:transition spd="med"/>
  <p:timing>
    <p:tnLst>
      <p:par>
        <p:cTn id="1" dur="indefinite" restart="never" nodeType="tmRoot"/>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130</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540123"/>
            <a:ext cx="1620957" cy="523220"/>
          </a:xfrm>
          <a:prstGeom prst="rect">
            <a:avLst/>
          </a:prstGeom>
        </p:spPr>
        <p:txBody>
          <a:bodyPr wrap="none">
            <a:spAutoFit/>
          </a:bodyPr>
          <a:lstStyle/>
          <a:p>
            <a:r>
              <a:rPr lang="zh-CN" altLang="zh-CN" sz="280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5941933" y="4539683"/>
            <a:ext cx="1620957" cy="523220"/>
          </a:xfrm>
          <a:prstGeom prst="rect">
            <a:avLst/>
          </a:prstGeom>
        </p:spPr>
        <p:txBody>
          <a:bodyPr wrap="none">
            <a:spAutoFit/>
          </a:bodyPr>
          <a:lstStyle/>
          <a:p>
            <a:r>
              <a:rPr lang="zh-CN" altLang="zh-CN" sz="2800" dirty="0" smtClean="0">
                <a:latin typeface="微软雅黑" panose="020B0503020204020204" charset="-122"/>
                <a:ea typeface="微软雅黑" panose="020B0503020204020204" charset="-122"/>
                <a:cs typeface="微软雅黑" panose="020B0503020204020204" charset="-122"/>
              </a:rPr>
              <a:t>按</a:t>
            </a:r>
            <a:r>
              <a:rPr lang="zh-CN" altLang="en-US" sz="2800" dirty="0" smtClean="0">
                <a:latin typeface="微软雅黑" panose="020B0503020204020204" charset="-122"/>
                <a:ea typeface="微软雅黑" panose="020B0503020204020204" charset="-122"/>
                <a:cs typeface="微软雅黑" panose="020B0503020204020204" charset="-122"/>
              </a:rPr>
              <a:t>需</a:t>
            </a:r>
            <a:r>
              <a:rPr lang="zh-CN" altLang="zh-CN" sz="2800" dirty="0" smtClean="0">
                <a:latin typeface="微软雅黑" panose="020B0503020204020204" charset="-122"/>
                <a:ea typeface="微软雅黑" panose="020B0503020204020204" charset="-122"/>
                <a:cs typeface="微软雅黑" panose="020B0503020204020204" charset="-122"/>
              </a:rPr>
              <a:t>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2" y="2446771"/>
            <a:ext cx="3881191"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社会主义市场经济体制</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941932" y="5504204"/>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商品经济归于消亡</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7" name="直线箭头连接符 16"/>
          <p:cNvCxnSpPr>
            <a:endCxn id="15" idx="1"/>
          </p:cNvCxnSpPr>
          <p:nvPr/>
        </p:nvCxnSpPr>
        <p:spPr>
          <a:xfrm flipV="1">
            <a:off x="3363132" y="2708381"/>
            <a:ext cx="2578800" cy="7012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p:cNvCxnSpPr>
            <a:endCxn id="13" idx="1"/>
          </p:cNvCxnSpPr>
          <p:nvPr/>
        </p:nvCxnSpPr>
        <p:spPr>
          <a:xfrm>
            <a:off x="3363132" y="3409627"/>
            <a:ext cx="2578801" cy="392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9"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1" name="图表 20"/>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131</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540123"/>
            <a:ext cx="1620957" cy="523220"/>
          </a:xfrm>
          <a:prstGeom prst="rect">
            <a:avLst/>
          </a:prstGeom>
        </p:spPr>
        <p:txBody>
          <a:bodyPr wrap="none">
            <a:spAutoFit/>
          </a:bodyPr>
          <a:lstStyle/>
          <a:p>
            <a:r>
              <a:rPr lang="zh-CN" altLang="zh-CN" sz="280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5941933" y="4539683"/>
            <a:ext cx="1620957" cy="523220"/>
          </a:xfrm>
          <a:prstGeom prst="rect">
            <a:avLst/>
          </a:prstGeom>
        </p:spPr>
        <p:txBody>
          <a:bodyPr wrap="none">
            <a:spAutoFit/>
          </a:bodyPr>
          <a:lstStyle/>
          <a:p>
            <a:r>
              <a:rPr lang="zh-CN" altLang="zh-CN" sz="2800" dirty="0" smtClean="0">
                <a:latin typeface="微软雅黑" panose="020B0503020204020204" charset="-122"/>
                <a:ea typeface="微软雅黑" panose="020B0503020204020204" charset="-122"/>
                <a:cs typeface="微软雅黑" panose="020B0503020204020204" charset="-122"/>
              </a:rPr>
              <a:t>按</a:t>
            </a:r>
            <a:r>
              <a:rPr lang="zh-CN" altLang="en-US" sz="2800" dirty="0" smtClean="0">
                <a:latin typeface="微软雅黑" panose="020B0503020204020204" charset="-122"/>
                <a:ea typeface="微软雅黑" panose="020B0503020204020204" charset="-122"/>
                <a:cs typeface="微软雅黑" panose="020B0503020204020204" charset="-122"/>
              </a:rPr>
              <a:t>需</a:t>
            </a:r>
            <a:r>
              <a:rPr lang="zh-CN" altLang="zh-CN" sz="2800" dirty="0" smtClean="0">
                <a:latin typeface="微软雅黑" panose="020B0503020204020204" charset="-122"/>
                <a:ea typeface="微软雅黑" panose="020B0503020204020204" charset="-122"/>
                <a:cs typeface="微软雅黑" panose="020B0503020204020204" charset="-122"/>
              </a:rPr>
              <a:t>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2" y="2446771"/>
            <a:ext cx="3881191"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社会主义市场经济体制</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941932" y="5504204"/>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商品经济归于消亡</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7" name="直线箭头连接符 16"/>
          <p:cNvCxnSpPr>
            <a:endCxn id="15" idx="1"/>
          </p:cNvCxnSpPr>
          <p:nvPr/>
        </p:nvCxnSpPr>
        <p:spPr>
          <a:xfrm flipV="1">
            <a:off x="3363132" y="2708381"/>
            <a:ext cx="2578800" cy="7012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p:cNvCxnSpPr>
            <a:endCxn id="13" idx="1"/>
          </p:cNvCxnSpPr>
          <p:nvPr/>
        </p:nvCxnSpPr>
        <p:spPr>
          <a:xfrm>
            <a:off x="3363132" y="3409627"/>
            <a:ext cx="2578801" cy="392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a:endCxn id="14" idx="1"/>
          </p:cNvCxnSpPr>
          <p:nvPr/>
        </p:nvCxnSpPr>
        <p:spPr>
          <a:xfrm flipV="1">
            <a:off x="3363131" y="4801293"/>
            <a:ext cx="2578802" cy="2872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9"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1" name="图表 20"/>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经济</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132</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540123"/>
            <a:ext cx="1620957" cy="523220"/>
          </a:xfrm>
          <a:prstGeom prst="rect">
            <a:avLst/>
          </a:prstGeom>
        </p:spPr>
        <p:txBody>
          <a:bodyPr wrap="none">
            <a:spAutoFit/>
          </a:bodyPr>
          <a:lstStyle/>
          <a:p>
            <a:r>
              <a:rPr lang="zh-CN" altLang="zh-CN" sz="280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矩形 13"/>
          <p:cNvSpPr/>
          <p:nvPr/>
        </p:nvSpPr>
        <p:spPr>
          <a:xfrm>
            <a:off x="5941933" y="4539683"/>
            <a:ext cx="1620957" cy="523220"/>
          </a:xfrm>
          <a:prstGeom prst="rect">
            <a:avLst/>
          </a:prstGeom>
        </p:spPr>
        <p:txBody>
          <a:bodyPr wrap="none">
            <a:spAutoFit/>
          </a:bodyPr>
          <a:lstStyle/>
          <a:p>
            <a:r>
              <a:rPr lang="zh-CN" altLang="zh-CN" sz="2800" dirty="0" smtClean="0">
                <a:latin typeface="微软雅黑" panose="020B0503020204020204" charset="-122"/>
                <a:ea typeface="微软雅黑" panose="020B0503020204020204" charset="-122"/>
                <a:cs typeface="微软雅黑" panose="020B0503020204020204" charset="-122"/>
              </a:rPr>
              <a:t>按</a:t>
            </a:r>
            <a:r>
              <a:rPr lang="zh-CN" altLang="en-US" sz="2800" dirty="0" smtClean="0">
                <a:latin typeface="微软雅黑" panose="020B0503020204020204" charset="-122"/>
                <a:ea typeface="微软雅黑" panose="020B0503020204020204" charset="-122"/>
                <a:cs typeface="微软雅黑" panose="020B0503020204020204" charset="-122"/>
              </a:rPr>
              <a:t>需</a:t>
            </a:r>
            <a:r>
              <a:rPr lang="zh-CN" altLang="zh-CN" sz="2800" dirty="0" smtClean="0">
                <a:latin typeface="微软雅黑" panose="020B0503020204020204" charset="-122"/>
                <a:ea typeface="微软雅黑" panose="020B0503020204020204" charset="-122"/>
                <a:cs typeface="微软雅黑" panose="020B0503020204020204" charset="-122"/>
              </a:rPr>
              <a:t>分配</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2" y="2446771"/>
            <a:ext cx="3881191"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社会主义市场经济体制</a:t>
            </a:r>
            <a:r>
              <a:rPr lang="en-US" altLang="zh-CN" sz="2800" dirty="0">
                <a:latin typeface="微软雅黑" panose="020B0503020204020204" charset="-122"/>
                <a:ea typeface="微软雅黑" panose="020B0503020204020204" charset="-122"/>
                <a:cs typeface="微软雅黑" panose="020B0503020204020204" charset="-122"/>
              </a:rPr>
              <a:t> </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941932" y="5504204"/>
            <a:ext cx="3057247" cy="523220"/>
          </a:xfrm>
          <a:prstGeom prst="rect">
            <a:avLst/>
          </a:prstGeom>
        </p:spPr>
        <p:txBody>
          <a:bodyPr wrap="none">
            <a:spAutoFit/>
          </a:bodyPr>
          <a:lstStyle/>
          <a:p>
            <a:r>
              <a:rPr lang="zh-CN" altLang="zh-CN" sz="2800" dirty="0">
                <a:latin typeface="微软雅黑" panose="020B0503020204020204" charset="-122"/>
                <a:ea typeface="微软雅黑" panose="020B0503020204020204" charset="-122"/>
                <a:cs typeface="微软雅黑" panose="020B0503020204020204" charset="-122"/>
              </a:rPr>
              <a:t>商品经济归于消亡</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7" name="直线箭头连接符 16"/>
          <p:cNvCxnSpPr>
            <a:endCxn id="15" idx="1"/>
          </p:cNvCxnSpPr>
          <p:nvPr/>
        </p:nvCxnSpPr>
        <p:spPr>
          <a:xfrm flipV="1">
            <a:off x="3363132" y="2708381"/>
            <a:ext cx="2578800" cy="70124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p:cNvCxnSpPr>
            <a:endCxn id="13" idx="1"/>
          </p:cNvCxnSpPr>
          <p:nvPr/>
        </p:nvCxnSpPr>
        <p:spPr>
          <a:xfrm>
            <a:off x="3363132" y="3409627"/>
            <a:ext cx="2578801" cy="392106"/>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2" name="直线箭头连接符 21"/>
          <p:cNvCxnSpPr>
            <a:endCxn id="16" idx="1"/>
          </p:cNvCxnSpPr>
          <p:nvPr/>
        </p:nvCxnSpPr>
        <p:spPr>
          <a:xfrm>
            <a:off x="3363132" y="4847500"/>
            <a:ext cx="2578800" cy="918314"/>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4" name="直线箭头连接符 23"/>
          <p:cNvCxnSpPr>
            <a:endCxn id="14" idx="1"/>
          </p:cNvCxnSpPr>
          <p:nvPr/>
        </p:nvCxnSpPr>
        <p:spPr>
          <a:xfrm flipV="1">
            <a:off x="3363131" y="4801293"/>
            <a:ext cx="2578802" cy="2872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8"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9"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21" name="图表 20"/>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劳动</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133</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072821"/>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劳动是第一需要</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3" y="4480624"/>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劳动是谋生手段</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4"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1"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2" name="图表 11"/>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劳动</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134</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072821"/>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劳动是第一需要</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3" y="4480624"/>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劳动是谋生手段</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8" name="直线箭头连接符 17"/>
          <p:cNvCxnSpPr>
            <a:stCxn id="8" idx="3"/>
            <a:endCxn id="13" idx="1"/>
          </p:cNvCxnSpPr>
          <p:nvPr/>
        </p:nvCxnSpPr>
        <p:spPr>
          <a:xfrm flipV="1">
            <a:off x="3499462" y="3334431"/>
            <a:ext cx="2442471" cy="146686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2"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solidFill>
                  <a:schemeClr val="bg1"/>
                </a:solidFill>
                <a:latin typeface="微软雅黑" panose="020B0503020204020204" charset="-122"/>
                <a:ea typeface="微软雅黑" panose="020B0503020204020204" charset="-122"/>
                <a:cs typeface="微软雅黑" panose="020B0503020204020204" charset="-122"/>
              </a:rPr>
              <a:t>7.2</a:t>
            </a:r>
            <a:r>
              <a:rPr lang="zh-CN" altLang="en-US" sz="1800" dirty="0" smtClean="0">
                <a:solidFill>
                  <a:schemeClr val="bg1"/>
                </a:solidFill>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16" name="图表 15"/>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126392"/>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劳动</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135</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941933" y="3072821"/>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劳动是第一需要</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941933" y="4480624"/>
            <a:ext cx="2698175"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劳动是谋生手段</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7" name="直线箭头连接符 16"/>
          <p:cNvCxnSpPr>
            <a:endCxn id="15" idx="1"/>
          </p:cNvCxnSpPr>
          <p:nvPr/>
        </p:nvCxnSpPr>
        <p:spPr>
          <a:xfrm>
            <a:off x="3347634" y="3334431"/>
            <a:ext cx="2594299" cy="140780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stCxn id="8" idx="3"/>
            <a:endCxn id="13" idx="1"/>
          </p:cNvCxnSpPr>
          <p:nvPr/>
        </p:nvCxnSpPr>
        <p:spPr>
          <a:xfrm flipV="1">
            <a:off x="3499462" y="3334431"/>
            <a:ext cx="2442471" cy="1466862"/>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4"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6"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19" name="图表 18"/>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468340"/>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阶级、思想</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136</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762395" y="2589915"/>
            <a:ext cx="3416320"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阶级存在，国家存在</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762395" y="3586894"/>
            <a:ext cx="3057247"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无阶级</a:t>
            </a:r>
            <a:r>
              <a:rPr lang="zh-CN" altLang="en-US" sz="2800" smtClean="0">
                <a:latin typeface="微软雅黑" panose="020B0503020204020204" charset="-122"/>
                <a:ea typeface="微软雅黑" panose="020B0503020204020204" charset="-122"/>
                <a:cs typeface="微软雅黑" panose="020B0503020204020204" charset="-122"/>
              </a:rPr>
              <a:t>，国家消亡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5762395" y="449539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仍存在</a:t>
            </a:r>
            <a:r>
              <a:rPr lang="zh-CN" altLang="en-US" sz="2800" smtClean="0">
                <a:latin typeface="微软雅黑" panose="020B0503020204020204" charset="-122"/>
                <a:ea typeface="微软雅黑" panose="020B0503020204020204" charset="-122"/>
                <a:cs typeface="微软雅黑" panose="020B0503020204020204" charset="-122"/>
              </a:rPr>
              <a:t>封建，小资思想</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762395" y="538343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高度的精神文明</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6"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4"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17" name="图表 16"/>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468340"/>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阶级、思想</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137</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762395" y="2589915"/>
            <a:ext cx="3416320"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阶级存在，国家存在</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762395" y="3586894"/>
            <a:ext cx="3057247"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无阶级</a:t>
            </a:r>
            <a:r>
              <a:rPr lang="zh-CN" altLang="en-US" sz="2800" smtClean="0">
                <a:latin typeface="微软雅黑" panose="020B0503020204020204" charset="-122"/>
                <a:ea typeface="微软雅黑" panose="020B0503020204020204" charset="-122"/>
                <a:cs typeface="微软雅黑" panose="020B0503020204020204" charset="-122"/>
              </a:rPr>
              <a:t>，国家消亡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5762395" y="449539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仍存在</a:t>
            </a:r>
            <a:r>
              <a:rPr lang="zh-CN" altLang="en-US" sz="2800" smtClean="0">
                <a:latin typeface="微软雅黑" panose="020B0503020204020204" charset="-122"/>
                <a:ea typeface="微软雅黑" panose="020B0503020204020204" charset="-122"/>
                <a:cs typeface="微软雅黑" panose="020B0503020204020204" charset="-122"/>
              </a:rPr>
              <a:t>封建，小资思想</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762395" y="538343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高度的精神文明</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7" idx="3"/>
            <a:endCxn id="13" idx="1"/>
          </p:cNvCxnSpPr>
          <p:nvPr/>
        </p:nvCxnSpPr>
        <p:spPr>
          <a:xfrm flipV="1">
            <a:off x="3499462" y="2851525"/>
            <a:ext cx="2262933" cy="47375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7"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18" name="图表 17"/>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468340"/>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阶级、思想</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138</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762395" y="2589915"/>
            <a:ext cx="3416320"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阶级存在，国家存在</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762395" y="3586894"/>
            <a:ext cx="3057247"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无阶级</a:t>
            </a:r>
            <a:r>
              <a:rPr lang="zh-CN" altLang="en-US" sz="2800" smtClean="0">
                <a:latin typeface="微软雅黑" panose="020B0503020204020204" charset="-122"/>
                <a:ea typeface="微软雅黑" panose="020B0503020204020204" charset="-122"/>
                <a:cs typeface="微软雅黑" panose="020B0503020204020204" charset="-122"/>
              </a:rPr>
              <a:t>，国家消亡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5762395" y="449539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仍存在</a:t>
            </a:r>
            <a:r>
              <a:rPr lang="zh-CN" altLang="en-US" sz="2800" smtClean="0">
                <a:latin typeface="微软雅黑" panose="020B0503020204020204" charset="-122"/>
                <a:ea typeface="微软雅黑" panose="020B0503020204020204" charset="-122"/>
                <a:cs typeface="微软雅黑" panose="020B0503020204020204" charset="-122"/>
              </a:rPr>
              <a:t>封建，小资思想</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762395" y="538343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高度的精神文明</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7" idx="3"/>
            <a:endCxn id="13" idx="1"/>
          </p:cNvCxnSpPr>
          <p:nvPr/>
        </p:nvCxnSpPr>
        <p:spPr>
          <a:xfrm flipV="1">
            <a:off x="3499462" y="2851525"/>
            <a:ext cx="2262933" cy="47375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endCxn id="15" idx="1"/>
          </p:cNvCxnSpPr>
          <p:nvPr/>
        </p:nvCxnSpPr>
        <p:spPr>
          <a:xfrm flipV="1">
            <a:off x="3499462" y="3848504"/>
            <a:ext cx="2262933" cy="98322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6"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7"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20" name="图表 19"/>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468340"/>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阶级、思想</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139</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762395" y="2589915"/>
            <a:ext cx="3416320"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阶级存在，国家存在</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762395" y="3586894"/>
            <a:ext cx="3057247"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无阶级</a:t>
            </a:r>
            <a:r>
              <a:rPr lang="zh-CN" altLang="en-US" sz="2800" smtClean="0">
                <a:latin typeface="微软雅黑" panose="020B0503020204020204" charset="-122"/>
                <a:ea typeface="微软雅黑" panose="020B0503020204020204" charset="-122"/>
                <a:cs typeface="微软雅黑" panose="020B0503020204020204" charset="-122"/>
              </a:rPr>
              <a:t>，国家消亡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5762395" y="449539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仍存在</a:t>
            </a:r>
            <a:r>
              <a:rPr lang="zh-CN" altLang="en-US" sz="2800" smtClean="0">
                <a:latin typeface="微软雅黑" panose="020B0503020204020204" charset="-122"/>
                <a:ea typeface="微软雅黑" panose="020B0503020204020204" charset="-122"/>
                <a:cs typeface="微软雅黑" panose="020B0503020204020204" charset="-122"/>
              </a:rPr>
              <a:t>封建，小资思想</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762395" y="538343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高度的精神文明</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7" idx="3"/>
            <a:endCxn id="13" idx="1"/>
          </p:cNvCxnSpPr>
          <p:nvPr/>
        </p:nvCxnSpPr>
        <p:spPr>
          <a:xfrm flipV="1">
            <a:off x="3499462" y="2851525"/>
            <a:ext cx="2262933" cy="47375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线箭头连接符 15"/>
          <p:cNvCxnSpPr>
            <a:endCxn id="11" idx="1"/>
          </p:cNvCxnSpPr>
          <p:nvPr/>
        </p:nvCxnSpPr>
        <p:spPr>
          <a:xfrm>
            <a:off x="3499462" y="3325284"/>
            <a:ext cx="2262933" cy="143172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endCxn id="15" idx="1"/>
          </p:cNvCxnSpPr>
          <p:nvPr/>
        </p:nvCxnSpPr>
        <p:spPr>
          <a:xfrm flipV="1">
            <a:off x="3499462" y="3848504"/>
            <a:ext cx="2262933" cy="98322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7"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9"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20" name="图表 19"/>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40" y="1749731"/>
            <a:ext cx="8566486" cy="3969385"/>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在社会主义思想史上，标志着科学社会主义理论公开面世的第一个纲领性文件是（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A:《共产党宣言》</a:t>
            </a:r>
          </a:p>
          <a:p>
            <a:pPr>
              <a:lnSpc>
                <a:spcPct val="150000"/>
              </a:lnSpc>
            </a:pPr>
            <a:r>
              <a:rPr sz="2400" dirty="0">
                <a:latin typeface="微软雅黑" panose="020B0503020204020204" charset="-122"/>
                <a:ea typeface="微软雅黑" panose="020B0503020204020204" charset="-122"/>
                <a:cs typeface="微软雅黑" panose="020B0503020204020204" charset="-122"/>
              </a:rPr>
              <a:t>B:《法兰西内战》</a:t>
            </a:r>
          </a:p>
          <a:p>
            <a:pPr>
              <a:lnSpc>
                <a:spcPct val="150000"/>
              </a:lnSpc>
            </a:pPr>
            <a:r>
              <a:rPr sz="2400" dirty="0">
                <a:latin typeface="微软雅黑" panose="020B0503020204020204" charset="-122"/>
                <a:ea typeface="微软雅黑" panose="020B0503020204020204" charset="-122"/>
                <a:cs typeface="微软雅黑" panose="020B0503020204020204" charset="-122"/>
              </a:rPr>
              <a:t>C:《社会主义从空想到科学的发展》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D:《哥达纲领批判》</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684132" y="1468340"/>
            <a:ext cx="10515600" cy="1146054"/>
          </a:xfrm>
        </p:spPr>
        <p:txBody>
          <a:bodyPr>
            <a:normAutofit/>
          </a:bodyPr>
          <a:lstStyle/>
          <a:p>
            <a:r>
              <a:rPr lang="zh-CN" altLang="zh-CN" sz="2400" dirty="0" smtClean="0">
                <a:latin typeface="微软雅黑" panose="020B0503020204020204" charset="-122"/>
                <a:ea typeface="微软雅黑" panose="020B0503020204020204" charset="-122"/>
                <a:cs typeface="微软雅黑" panose="020B0503020204020204" charset="-122"/>
              </a:rPr>
              <a:t>社会主义社会</a:t>
            </a:r>
            <a:r>
              <a:rPr lang="zh-CN" altLang="zh-CN" sz="2400" dirty="0">
                <a:latin typeface="微软雅黑" panose="020B0503020204020204" charset="-122"/>
                <a:ea typeface="微软雅黑" panose="020B0503020204020204" charset="-122"/>
                <a:cs typeface="微软雅黑" panose="020B0503020204020204" charset="-122"/>
              </a:rPr>
              <a:t>和共产主义社会</a:t>
            </a:r>
            <a:r>
              <a:rPr lang="zh-CN" altLang="en-US" sz="2400" dirty="0">
                <a:latin typeface="微软雅黑" panose="020B0503020204020204" charset="-122"/>
                <a:ea typeface="微软雅黑" panose="020B0503020204020204" charset="-122"/>
                <a:cs typeface="微软雅黑" panose="020B0503020204020204" charset="-122"/>
              </a:rPr>
              <a:t>的</a:t>
            </a:r>
            <a:r>
              <a:rPr lang="zh-CN" altLang="zh-CN" sz="2400" dirty="0">
                <a:latin typeface="微软雅黑" panose="020B0503020204020204" charset="-122"/>
                <a:ea typeface="微软雅黑" panose="020B0503020204020204" charset="-122"/>
                <a:cs typeface="微软雅黑" panose="020B0503020204020204" charset="-122"/>
              </a:rPr>
              <a:t>重大差别</a:t>
            </a:r>
            <a:r>
              <a:rPr lang="zh-CN" altLang="zh-CN" sz="2400" dirty="0" smtClean="0">
                <a:latin typeface="微软雅黑" panose="020B0503020204020204" charset="-122"/>
                <a:ea typeface="微软雅黑" panose="020B0503020204020204" charset="-122"/>
                <a:cs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阶级、思想</a:t>
            </a:r>
            <a:endParaRPr lang="zh-CN" altLang="zh-CN" sz="2400" b="1" dirty="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t>140</a:t>
            </a:fld>
            <a:endParaRPr lang="zh-CN" altLang="en-US"/>
          </a:p>
        </p:txBody>
      </p:sp>
      <p:graphicFrame>
        <p:nvGraphicFramePr>
          <p:cNvPr id="5" name="表格 4"/>
          <p:cNvGraphicFramePr>
            <a:graphicFrameLocks noGrp="1"/>
          </p:cNvGraphicFramePr>
          <p:nvPr/>
        </p:nvGraphicFramePr>
        <p:xfrm>
          <a:off x="484863" y="8602478"/>
          <a:ext cx="11288683" cy="3979686"/>
        </p:xfrm>
        <a:graphic>
          <a:graphicData uri="http://schemas.openxmlformats.org/drawingml/2006/table">
            <a:tbl>
              <a:tblPr>
                <a:tableStyleId>{5C22544A-7EE6-4342-B048-85BDC9FD1C3A}</a:tableStyleId>
              </a:tblPr>
              <a:tblGrid>
                <a:gridCol w="1271848"/>
                <a:gridCol w="4613563"/>
                <a:gridCol w="5403272"/>
              </a:tblGrid>
              <a:tr h="608658">
                <a:tc>
                  <a:txBody>
                    <a:bodyPr/>
                    <a:lstStyle/>
                    <a:p>
                      <a:pPr algn="ct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latin typeface="微软雅黑" panose="020B0503020204020204" charset="-122"/>
                          <a:ea typeface="微软雅黑" panose="020B0503020204020204" charset="-122"/>
                          <a:cs typeface="微软雅黑" panose="020B0503020204020204" charset="-122"/>
                        </a:rPr>
                        <a:t>社会主义社会</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algn="ctr"/>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共产主义社会</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marL="0" marR="0" indent="0" algn="ctr" defTabSz="914400" rtl="0" eaLnBrk="1" fontAlgn="auto" latinLnBrk="0" hangingPunct="1">
                        <a:lnSpc>
                          <a:spcPct val="100000"/>
                        </a:lnSpc>
                        <a:spcBef>
                          <a:spcPts val="0"/>
                        </a:spcBef>
                        <a:spcAft>
                          <a:spcPts val="0"/>
                        </a:spcAft>
                        <a:buClrTx/>
                        <a:buSzTx/>
                        <a:buFontTx/>
                        <a:buNone/>
                        <a:defRPr/>
                      </a:pPr>
                      <a:r>
                        <a:rPr lang="zh-CN" altLang="en-US" sz="2000" dirty="0" smtClean="0">
                          <a:latin typeface="微软雅黑" panose="020B0503020204020204" charset="-122"/>
                          <a:ea typeface="微软雅黑" panose="020B0503020204020204" charset="-122"/>
                          <a:cs typeface="微软雅黑" panose="020B0503020204020204" charset="-122"/>
                        </a:rPr>
                        <a:t>生产力</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pPr marL="0" marR="0" indent="0" algn="l" defTabSz="914400" rtl="0" eaLnBrk="1" fontAlgn="auto" latinLnBrk="0" hangingPunct="1">
                        <a:lnSpc>
                          <a:spcPct val="100000"/>
                        </a:lnSpc>
                        <a:spcBef>
                          <a:spcPts val="0"/>
                        </a:spcBef>
                        <a:spcAft>
                          <a:spcPts val="0"/>
                        </a:spcAft>
                        <a:buClrTx/>
                        <a:buSzTx/>
                        <a:buFontTx/>
                        <a:buNone/>
                        <a:defRPr/>
                      </a:pPr>
                      <a:r>
                        <a:rPr lang="zh-CN" altLang="zh-CN" sz="2000" dirty="0" smtClean="0">
                          <a:latin typeface="微软雅黑" panose="020B0503020204020204" charset="-122"/>
                          <a:ea typeface="微软雅黑" panose="020B0503020204020204" charset="-122"/>
                          <a:cs typeface="微软雅黑" panose="020B0503020204020204" charset="-122"/>
                        </a:rPr>
                        <a:t>生产力水平仍比较低</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zh-CN" sz="2000" dirty="0" smtClean="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solidFill>
                            <a:schemeClr val="bg1"/>
                          </a:solidFill>
                          <a:latin typeface="微软雅黑" panose="020B0503020204020204" charset="-122"/>
                          <a:ea typeface="微软雅黑" panose="020B0503020204020204" charset="-122"/>
                          <a:cs typeface="微软雅黑" panose="020B0503020204020204" charset="-122"/>
                        </a:rPr>
                        <a:t>生产力极度发达</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经济形式</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en-US" sz="2000" dirty="0" smtClean="0">
                          <a:latin typeface="微软雅黑" panose="020B0503020204020204" charset="-122"/>
                          <a:ea typeface="微软雅黑" panose="020B0503020204020204" charset="-122"/>
                          <a:cs typeface="微软雅黑" panose="020B0503020204020204" charset="-122"/>
                        </a:rPr>
                        <a:t>存在</a:t>
                      </a:r>
                      <a:r>
                        <a:rPr lang="zh-CN" altLang="zh-CN" sz="2000" dirty="0" smtClean="0">
                          <a:latin typeface="微软雅黑" panose="020B0503020204020204" charset="-122"/>
                          <a:ea typeface="微软雅黑" panose="020B0503020204020204" charset="-122"/>
                          <a:cs typeface="微软雅黑" panose="020B0503020204020204" charset="-122"/>
                        </a:rPr>
                        <a:t>公有制为主体</a:t>
                      </a:r>
                      <a:r>
                        <a:rPr lang="zh-CN" altLang="en-US" sz="2000" dirty="0" smtClean="0">
                          <a:latin typeface="微软雅黑" panose="020B0503020204020204" charset="-122"/>
                          <a:ea typeface="微软雅黑" panose="020B0503020204020204" charset="-122"/>
                          <a:cs typeface="微软雅黑" panose="020B0503020204020204" charset="-122"/>
                        </a:rPr>
                        <a:t>也存在</a:t>
                      </a:r>
                      <a:r>
                        <a:rPr lang="zh-CN" altLang="zh-CN" sz="2000" dirty="0" smtClean="0">
                          <a:latin typeface="微软雅黑" panose="020B0503020204020204" charset="-122"/>
                          <a:ea typeface="微软雅黑" panose="020B0503020204020204" charset="-122"/>
                          <a:cs typeface="微软雅黑" panose="020B0503020204020204" charset="-122"/>
                        </a:rPr>
                        <a:t>非公有制经济</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单一的社会公有制</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1076856">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分配制度</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按劳分配为主体</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按需分配原则</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r h="608658">
                <a:tc>
                  <a:txBody>
                    <a:bodyPr/>
                    <a:lstStyle/>
                    <a:p>
                      <a:pPr algn="ctr"/>
                      <a:r>
                        <a:rPr lang="zh-CN" altLang="en-US" sz="2000" dirty="0" smtClean="0">
                          <a:latin typeface="微软雅黑" panose="020B0503020204020204" charset="-122"/>
                          <a:ea typeface="微软雅黑" panose="020B0503020204020204" charset="-122"/>
                          <a:cs typeface="微软雅黑" panose="020B0503020204020204" charset="-122"/>
                        </a:rPr>
                        <a:t>经济体制</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latin typeface="微软雅黑" panose="020B0503020204020204" charset="-122"/>
                          <a:ea typeface="微软雅黑" panose="020B0503020204020204" charset="-122"/>
                          <a:cs typeface="微软雅黑" panose="020B0503020204020204" charset="-122"/>
                        </a:rPr>
                        <a:t>社会主义市场经济体制</a:t>
                      </a:r>
                      <a:r>
                        <a:rPr lang="en-US" altLang="zh-CN" sz="2000" dirty="0" smtClean="0">
                          <a:latin typeface="微软雅黑" panose="020B0503020204020204" charset="-122"/>
                          <a:ea typeface="微软雅黑" panose="020B0503020204020204" charset="-122"/>
                          <a:cs typeface="微软雅黑" panose="020B0503020204020204" charset="-122"/>
                        </a:rPr>
                        <a:t> </a:t>
                      </a:r>
                      <a:endParaRPr lang="zh-CN" altLang="en-US" sz="2000" dirty="0">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accent6"/>
                      </a:solidFill>
                      <a:prstDash val="solid"/>
                      <a:round/>
                      <a:headEnd type="none" w="med" len="med"/>
                      <a:tailEnd type="none" w="med" len="med"/>
                    </a:lnT>
                    <a:lnB w="12700" cap="flat" cmpd="sng" algn="ctr">
                      <a:solidFill>
                        <a:schemeClr val="accent6"/>
                      </a:solidFill>
                      <a:prstDash val="solid"/>
                      <a:round/>
                      <a:headEnd type="none" w="med" len="med"/>
                      <a:tailEnd type="none" w="med" len="med"/>
                    </a:lnB>
                    <a:noFill/>
                  </a:tcPr>
                </a:tc>
                <a:tc>
                  <a:txBody>
                    <a:bodyPr/>
                    <a:lstStyle/>
                    <a:p>
                      <a:r>
                        <a:rPr lang="zh-CN" altLang="zh-CN" sz="2000" dirty="0" smtClean="0">
                          <a:solidFill>
                            <a:schemeClr val="bg1"/>
                          </a:solidFill>
                          <a:latin typeface="微软雅黑" panose="020B0503020204020204" charset="-122"/>
                          <a:ea typeface="微软雅黑" panose="020B0503020204020204" charset="-122"/>
                          <a:cs typeface="微软雅黑" panose="020B0503020204020204" charset="-122"/>
                        </a:rPr>
                        <a:t>商品经济归于消亡</a:t>
                      </a:r>
                      <a:endParaRPr lang="zh-CN" altLang="en-US" sz="2000" dirty="0">
                        <a:solidFill>
                          <a:schemeClr val="bg1"/>
                        </a:solidFill>
                        <a:latin typeface="微软雅黑" panose="020B0503020204020204" charset="-122"/>
                        <a:ea typeface="微软雅黑" panose="020B0503020204020204" charset="-122"/>
                        <a:cs typeface="微软雅黑" panose="020B0503020204020204" charset="-122"/>
                      </a:endParaRPr>
                    </a:p>
                  </a:txBody>
                  <a:tcPr anchor="ctr">
                    <a:lnL w="12700" cap="flat" cmpd="sng" algn="ctr">
                      <a:solidFill>
                        <a:schemeClr val="accent6"/>
                      </a:solidFill>
                      <a:prstDash val="solid"/>
                      <a:round/>
                      <a:headEnd type="none" w="med" len="med"/>
                      <a:tailEnd type="none" w="med" len="med"/>
                    </a:lnL>
                    <a:lnR w="12700" cap="flat" cmpd="sng" algn="ctr">
                      <a:solidFill>
                        <a:schemeClr val="accent6"/>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solidFill>
                      <a:schemeClr val="accent1">
                        <a:lumMod val="75000"/>
                      </a:schemeClr>
                    </a:solidFill>
                  </a:tcPr>
                </a:tc>
              </a:tr>
            </a:tbl>
          </a:graphicData>
        </a:graphic>
      </p:graphicFrame>
      <p:sp>
        <p:nvSpPr>
          <p:cNvPr id="7" name="矩形 6"/>
          <p:cNvSpPr/>
          <p:nvPr/>
        </p:nvSpPr>
        <p:spPr>
          <a:xfrm>
            <a:off x="1160360" y="3063674"/>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社会主义社会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8" name="矩形 7"/>
          <p:cNvSpPr/>
          <p:nvPr/>
        </p:nvSpPr>
        <p:spPr>
          <a:xfrm>
            <a:off x="1160360" y="4539683"/>
            <a:ext cx="2339102" cy="523220"/>
          </a:xfrm>
          <a:prstGeom prst="rect">
            <a:avLst/>
          </a:prstGeom>
        </p:spPr>
        <p:txBody>
          <a:bodyPr wrap="none">
            <a:spAutoFit/>
          </a:bodyPr>
          <a:lstStyle/>
          <a:p>
            <a:pPr algn="ctr"/>
            <a:r>
              <a:rPr lang="zh-CN" altLang="zh-CN" sz="2800" dirty="0">
                <a:latin typeface="微软雅黑" panose="020B0503020204020204" charset="-122"/>
                <a:ea typeface="微软雅黑" panose="020B0503020204020204" charset="-122"/>
                <a:cs typeface="微软雅黑" panose="020B0503020204020204" charset="-122"/>
              </a:rPr>
              <a:t>共产主义社会</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3" name="矩形 12"/>
          <p:cNvSpPr/>
          <p:nvPr/>
        </p:nvSpPr>
        <p:spPr>
          <a:xfrm>
            <a:off x="5762395" y="2589915"/>
            <a:ext cx="3416320"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阶级存在，国家存在</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5" name="矩形 14"/>
          <p:cNvSpPr/>
          <p:nvPr/>
        </p:nvSpPr>
        <p:spPr>
          <a:xfrm>
            <a:off x="5762395" y="3586894"/>
            <a:ext cx="3057247" cy="523220"/>
          </a:xfrm>
          <a:prstGeom prst="rect">
            <a:avLst/>
          </a:prstGeom>
        </p:spPr>
        <p:txBody>
          <a:bodyPr wrap="non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无阶级</a:t>
            </a:r>
            <a:r>
              <a:rPr lang="zh-CN" altLang="en-US" sz="2800" smtClean="0">
                <a:latin typeface="微软雅黑" panose="020B0503020204020204" charset="-122"/>
                <a:ea typeface="微软雅黑" panose="020B0503020204020204" charset="-122"/>
                <a:cs typeface="微软雅黑" panose="020B0503020204020204" charset="-122"/>
              </a:rPr>
              <a:t>，国家消亡</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1" name="矩形 10"/>
          <p:cNvSpPr/>
          <p:nvPr/>
        </p:nvSpPr>
        <p:spPr>
          <a:xfrm>
            <a:off x="5762395" y="449539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仍存在</a:t>
            </a:r>
            <a:r>
              <a:rPr lang="zh-CN" altLang="en-US" sz="2800" smtClean="0">
                <a:latin typeface="微软雅黑" panose="020B0503020204020204" charset="-122"/>
                <a:ea typeface="微软雅黑" panose="020B0503020204020204" charset="-122"/>
                <a:cs typeface="微软雅黑" panose="020B0503020204020204" charset="-122"/>
              </a:rPr>
              <a:t>封建，小资思想</a:t>
            </a:r>
            <a:endParaRPr lang="zh-CN" altLang="en-US" sz="2800" dirty="0">
              <a:latin typeface="微软雅黑" panose="020B0503020204020204" charset="-122"/>
              <a:ea typeface="微软雅黑" panose="020B0503020204020204" charset="-122"/>
              <a:cs typeface="微软雅黑" panose="020B0503020204020204" charset="-122"/>
            </a:endParaRPr>
          </a:p>
        </p:txBody>
      </p:sp>
      <p:sp>
        <p:nvSpPr>
          <p:cNvPr id="12" name="矩形 11"/>
          <p:cNvSpPr/>
          <p:nvPr/>
        </p:nvSpPr>
        <p:spPr>
          <a:xfrm>
            <a:off x="5762395" y="5383437"/>
            <a:ext cx="4277532" cy="523220"/>
          </a:xfrm>
          <a:prstGeom prst="rect">
            <a:avLst/>
          </a:prstGeom>
        </p:spPr>
        <p:txBody>
          <a:bodyPr wrap="square">
            <a:spAutoFit/>
          </a:bodyPr>
          <a:lstStyle/>
          <a:p>
            <a:r>
              <a:rPr lang="zh-CN" altLang="en-US" sz="2800" dirty="0" smtClean="0">
                <a:latin typeface="微软雅黑" panose="020B0503020204020204" charset="-122"/>
                <a:ea typeface="微软雅黑" panose="020B0503020204020204" charset="-122"/>
                <a:cs typeface="微软雅黑" panose="020B0503020204020204" charset="-122"/>
              </a:rPr>
              <a:t>高度的精神文明</a:t>
            </a:r>
            <a:endParaRPr lang="zh-CN" altLang="en-US" sz="28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7" idx="3"/>
            <a:endCxn id="13" idx="1"/>
          </p:cNvCxnSpPr>
          <p:nvPr/>
        </p:nvCxnSpPr>
        <p:spPr>
          <a:xfrm flipV="1">
            <a:off x="3499462" y="2851525"/>
            <a:ext cx="2262933" cy="473759"/>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直线箭头连接符 15"/>
          <p:cNvCxnSpPr>
            <a:endCxn id="11" idx="1"/>
          </p:cNvCxnSpPr>
          <p:nvPr/>
        </p:nvCxnSpPr>
        <p:spPr>
          <a:xfrm>
            <a:off x="3499462" y="3325284"/>
            <a:ext cx="2262933" cy="143172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直线箭头连接符 17"/>
          <p:cNvCxnSpPr>
            <a:endCxn id="15" idx="1"/>
          </p:cNvCxnSpPr>
          <p:nvPr/>
        </p:nvCxnSpPr>
        <p:spPr>
          <a:xfrm flipV="1">
            <a:off x="3499462" y="3848504"/>
            <a:ext cx="2262933" cy="983220"/>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cxnSp>
        <p:nvCxnSpPr>
          <p:cNvPr id="20" name="直线箭头连接符 19"/>
          <p:cNvCxnSpPr>
            <a:endCxn id="12" idx="1"/>
          </p:cNvCxnSpPr>
          <p:nvPr/>
        </p:nvCxnSpPr>
        <p:spPr>
          <a:xfrm>
            <a:off x="3498609" y="4820324"/>
            <a:ext cx="2263786" cy="824723"/>
          </a:xfrm>
          <a:prstGeom prst="straightConnector1">
            <a:avLst/>
          </a:prstGeom>
          <a:ln w="57150">
            <a:solidFill>
              <a:srgbClr val="C00000"/>
            </a:solidFill>
            <a:tailEnd type="triangle"/>
          </a:ln>
        </p:spPr>
        <p:style>
          <a:lnRef idx="1">
            <a:schemeClr val="accent1"/>
          </a:lnRef>
          <a:fillRef idx="0">
            <a:schemeClr val="accent1"/>
          </a:fillRef>
          <a:effectRef idx="0">
            <a:schemeClr val="accent1"/>
          </a:effectRef>
          <a:fontRef idx="minor">
            <a:schemeClr val="tx1"/>
          </a:fontRef>
        </p:style>
      </p:cxnSp>
      <p:sp>
        <p:nvSpPr>
          <p:cNvPr id="19" name="标题 1"/>
          <p:cNvSpPr>
            <a:spLocks noGrp="1"/>
          </p:cNvSpPr>
          <p:nvPr>
            <p:ph type="title"/>
          </p:nvPr>
        </p:nvSpPr>
        <p:spPr>
          <a:xfrm>
            <a:off x="1082039" y="359831"/>
            <a:ext cx="616169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第二节 共产主义是社会历史发展的必然趋势</a:t>
            </a:r>
          </a:p>
        </p:txBody>
      </p:sp>
      <p:sp>
        <p:nvSpPr>
          <p:cNvPr id="17" name="标题 1"/>
          <p:cNvSpPr txBox="1"/>
          <p:nvPr/>
        </p:nvSpPr>
        <p:spPr>
          <a:xfrm>
            <a:off x="-65691" y="-139240"/>
            <a:ext cx="6161690"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800" dirty="0" smtClean="0">
                <a:latin typeface="微软雅黑" panose="020B0503020204020204" charset="-122"/>
                <a:ea typeface="微软雅黑" panose="020B0503020204020204" charset="-122"/>
                <a:cs typeface="微软雅黑" panose="020B0503020204020204" charset="-122"/>
              </a:rPr>
              <a:t>7.2</a:t>
            </a:r>
            <a:r>
              <a:rPr lang="zh-CN" altLang="en-US" sz="1800" dirty="0" smtClean="0">
                <a:latin typeface="微软雅黑" panose="020B0503020204020204" charset="-122"/>
                <a:ea typeface="微软雅黑" panose="020B0503020204020204" charset="-122"/>
                <a:cs typeface="微软雅黑" panose="020B0503020204020204" charset="-122"/>
              </a:rPr>
              <a:t>共产主义是社会历史发展的必然趋势</a:t>
            </a:r>
            <a:endParaRPr lang="zh-CN" altLang="en-US" sz="1800" dirty="0">
              <a:latin typeface="微软雅黑" panose="020B0503020204020204" charset="-122"/>
              <a:ea typeface="微软雅黑" panose="020B0503020204020204" charset="-122"/>
              <a:cs typeface="微软雅黑" panose="020B0503020204020204" charset="-122"/>
            </a:endParaRPr>
          </a:p>
        </p:txBody>
      </p:sp>
      <p:graphicFrame>
        <p:nvGraphicFramePr>
          <p:cNvPr id="21" name="图表 20"/>
          <p:cNvGraphicFramePr/>
          <p:nvPr/>
        </p:nvGraphicFramePr>
        <p:xfrm>
          <a:off x="8610600" y="3959"/>
          <a:ext cx="3686827" cy="156004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2797048"/>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社会主义社会和共产主义社会都存在的经济关系</a:t>
            </a:r>
            <a:r>
              <a:rPr lang="zh-CN" altLang="en-US" sz="2400" dirty="0" smtClean="0">
                <a:latin typeface="微软雅黑" panose="020B0503020204020204" charset="-122"/>
                <a:ea typeface="微软雅黑" panose="020B0503020204020204" charset="-122"/>
                <a:cs typeface="微软雅黑" panose="020B0503020204020204" charset="-122"/>
              </a:rPr>
              <a:t>是（）</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生产资料的社会公有制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按劳分配</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市场经济体制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按需分配</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2862322"/>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社会主义社会和共产主义社会都存在的经济关系</a:t>
            </a:r>
            <a:r>
              <a:rPr lang="zh-CN" altLang="en-US" sz="2400" dirty="0" smtClean="0">
                <a:latin typeface="微软雅黑" panose="020B0503020204020204" charset="-122"/>
                <a:ea typeface="微软雅黑" panose="020B0503020204020204" charset="-122"/>
                <a:cs typeface="微软雅黑" panose="020B0503020204020204" charset="-122"/>
              </a:rPr>
              <a:t>是（</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生产资料的社会公有制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按劳分配</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市场经济体制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按需分配</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341503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劳动不再仅仅是一种谋生手段而同时成为生活第一需要的社会</a:t>
            </a:r>
            <a:r>
              <a:rPr lang="zh-CN" altLang="en-US" sz="2400" dirty="0" smtClean="0">
                <a:latin typeface="微软雅黑" panose="020B0503020204020204" charset="-122"/>
                <a:ea typeface="微软雅黑" panose="020B0503020204020204" charset="-122"/>
                <a:cs typeface="微软雅黑" panose="020B0503020204020204" charset="-122"/>
              </a:rPr>
              <a:t>是（）</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社会主义社会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共产主义社会</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资本主义社会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a:latin typeface="微软雅黑" panose="020B0503020204020204" charset="-122"/>
                <a:ea typeface="微软雅黑" panose="020B0503020204020204" charset="-122"/>
                <a:cs typeface="微软雅黑" panose="020B0503020204020204" charset="-122"/>
              </a:rPr>
              <a:t>信息社会</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341503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劳动不再仅仅是一种谋生手段而同时成为生活第一需要的社会</a:t>
            </a:r>
            <a:r>
              <a:rPr lang="zh-CN" altLang="en-US" sz="2400" dirty="0" smtClean="0">
                <a:latin typeface="微软雅黑" panose="020B0503020204020204" charset="-122"/>
                <a:ea typeface="微软雅黑" panose="020B0503020204020204" charset="-122"/>
                <a:cs typeface="微软雅黑" panose="020B0503020204020204" charset="-122"/>
              </a:rPr>
              <a:t>是（</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社会主义社会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B.</a:t>
            </a:r>
            <a:r>
              <a:rPr lang="zh-CN" altLang="en-US" sz="2400" dirty="0">
                <a:latin typeface="微软雅黑" panose="020B0503020204020204" charset="-122"/>
                <a:ea typeface="微软雅黑" panose="020B0503020204020204" charset="-122"/>
                <a:cs typeface="微软雅黑" panose="020B0503020204020204" charset="-122"/>
              </a:rPr>
              <a:t>共产主义社会</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资本主义社会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a:latin typeface="微软雅黑" panose="020B0503020204020204" charset="-122"/>
                <a:ea typeface="微软雅黑" panose="020B0503020204020204" charset="-122"/>
                <a:cs typeface="微软雅黑" panose="020B0503020204020204" charset="-122"/>
              </a:rPr>
              <a:t>信息社会</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2862322"/>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广义的共产主义社会包含（ ）</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社会和共产主义社会</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商品经济</a:t>
            </a:r>
            <a:r>
              <a:rPr lang="zh-CN" altLang="en-US" sz="2400" dirty="0">
                <a:latin typeface="微软雅黑" panose="020B0503020204020204" charset="-122"/>
                <a:ea typeface="微软雅黑" panose="020B0503020204020204" charset="-122"/>
                <a:cs typeface="微软雅黑" panose="020B0503020204020204" charset="-122"/>
              </a:rPr>
              <a:t>社会和产品经济社会</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C.</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初级阶段和高级阶段</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第一阶段和高级</a:t>
            </a:r>
            <a:r>
              <a:rPr lang="zh-CN" altLang="en-US" sz="2400" dirty="0" smtClean="0">
                <a:latin typeface="微软雅黑" panose="020B0503020204020204" charset="-122"/>
                <a:ea typeface="微软雅黑" panose="020B0503020204020204" charset="-122"/>
                <a:cs typeface="微软雅黑" panose="020B0503020204020204" charset="-122"/>
              </a:rPr>
              <a:t>阶段</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2862322"/>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广义的共产主义社会包含</a:t>
            </a:r>
            <a:r>
              <a:rPr lang="zh-CN" altLang="en-US" sz="2400" dirty="0" smtClean="0">
                <a:latin typeface="微软雅黑" panose="020B0503020204020204" charset="-122"/>
                <a:ea typeface="微软雅黑" panose="020B0503020204020204" charset="-122"/>
                <a:cs typeface="微软雅黑" panose="020B0503020204020204" charset="-122"/>
              </a:rPr>
              <a:t>（</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A</a:t>
            </a:r>
            <a:r>
              <a:rPr lang="zh-CN" altLang="en-US" sz="2400" b="1" dirty="0" smtClean="0">
                <a:solidFill>
                  <a:srgbClr val="C00000"/>
                </a:solidFill>
                <a:latin typeface="微软雅黑" panose="020B0503020204020204" charset="-122"/>
                <a:ea typeface="微软雅黑" panose="020B0503020204020204" charset="-122"/>
                <a:cs typeface="微软雅黑" panose="020B0503020204020204" charset="-122"/>
              </a:rPr>
              <a:t> </a:t>
            </a:r>
            <a:r>
              <a:rPr lang="zh-CN" altLang="en-US" sz="2400" dirty="0">
                <a:latin typeface="微软雅黑" panose="020B0503020204020204" charset="-122"/>
                <a:ea typeface="微软雅黑" panose="020B0503020204020204" charset="-122"/>
                <a:cs typeface="微软雅黑" panose="020B0503020204020204" charset="-122"/>
              </a:rPr>
              <a:t>）</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社会和共产主义社会</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商品经济</a:t>
            </a:r>
            <a:r>
              <a:rPr lang="zh-CN" altLang="en-US" sz="2400" dirty="0">
                <a:latin typeface="微软雅黑" panose="020B0503020204020204" charset="-122"/>
                <a:ea typeface="微软雅黑" panose="020B0503020204020204" charset="-122"/>
                <a:cs typeface="微软雅黑" panose="020B0503020204020204" charset="-122"/>
              </a:rPr>
              <a:t>社会和产品经济社会</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C.</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初级阶段和高级阶段</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社会主义</a:t>
            </a:r>
            <a:r>
              <a:rPr lang="zh-CN" altLang="en-US" sz="2400" dirty="0">
                <a:latin typeface="微软雅黑" panose="020B0503020204020204" charset="-122"/>
                <a:ea typeface="微软雅黑" panose="020B0503020204020204" charset="-122"/>
                <a:cs typeface="微软雅黑" panose="020B0503020204020204" charset="-122"/>
              </a:rPr>
              <a:t>第一阶段和高级</a:t>
            </a:r>
            <a:r>
              <a:rPr lang="zh-CN" altLang="en-US" sz="2400" dirty="0" smtClean="0">
                <a:latin typeface="微软雅黑" panose="020B0503020204020204" charset="-122"/>
                <a:ea typeface="微软雅黑" panose="020B0503020204020204" charset="-122"/>
                <a:cs typeface="微软雅黑" panose="020B0503020204020204" charset="-122"/>
              </a:rPr>
              <a:t>阶段</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32029"/>
            <a:ext cx="9722069" cy="3323987"/>
          </a:xfrm>
          <a:prstGeom prst="rect">
            <a:avLst/>
          </a:prstGeom>
        </p:spPr>
        <p:txBody>
          <a:bodyPr wrap="square">
            <a:spAutoFit/>
          </a:bodyPr>
          <a:lstStyle/>
          <a:p>
            <a:pPr>
              <a:lnSpc>
                <a:spcPct val="150000"/>
              </a:lnSpc>
            </a:pPr>
            <a:r>
              <a:rPr lang="zh-CN" altLang="en-US" sz="2800" dirty="0">
                <a:latin typeface="微软雅黑" panose="020B0503020204020204" charset="-122"/>
                <a:ea typeface="微软雅黑" panose="020B0503020204020204" charset="-122"/>
                <a:cs typeface="微软雅黑" panose="020B0503020204020204" charset="-122"/>
              </a:rPr>
              <a:t>共产主义社会的分配原则是（ ）</a:t>
            </a: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B.</a:t>
            </a:r>
            <a:r>
              <a:rPr lang="zh-CN" altLang="en-US" sz="2800" dirty="0" smtClean="0">
                <a:latin typeface="微软雅黑" panose="020B0503020204020204" charset="-122"/>
                <a:ea typeface="微软雅黑" panose="020B0503020204020204" charset="-122"/>
                <a:cs typeface="微软雅黑" panose="020B0503020204020204" charset="-122"/>
              </a:rPr>
              <a:t>按需分配</a:t>
            </a:r>
            <a:endParaRPr lang="zh-CN" altLang="en-US"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C.</a:t>
            </a:r>
            <a:r>
              <a:rPr lang="zh-CN" altLang="en-US" sz="2800" dirty="0" smtClean="0">
                <a:latin typeface="微软雅黑" panose="020B0503020204020204" charset="-122"/>
                <a:ea typeface="微软雅黑" panose="020B0503020204020204" charset="-122"/>
                <a:cs typeface="微软雅黑" panose="020B0503020204020204" charset="-122"/>
              </a:rPr>
              <a:t>平均</a:t>
            </a:r>
            <a:r>
              <a:rPr lang="zh-CN" altLang="en-US" sz="2800" dirty="0">
                <a:latin typeface="微软雅黑" panose="020B0503020204020204" charset="-122"/>
                <a:ea typeface="微软雅黑" panose="020B0503020204020204" charset="-122"/>
                <a:cs typeface="微软雅黑" panose="020B0503020204020204" charset="-122"/>
              </a:rPr>
              <a:t>分配 </a:t>
            </a: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定量</a:t>
            </a:r>
            <a:r>
              <a:rPr lang="zh-CN" altLang="en-US" sz="2800" dirty="0">
                <a:latin typeface="微软雅黑" panose="020B0503020204020204" charset="-122"/>
                <a:ea typeface="微软雅黑" panose="020B0503020204020204" charset="-122"/>
                <a:cs typeface="微软雅黑" panose="020B0503020204020204" charset="-122"/>
              </a:rPr>
              <a:t>分配</a:t>
            </a:r>
          </a:p>
        </p:txBody>
      </p:sp>
    </p:spTree>
  </p:cSld>
  <p:clrMapOvr>
    <a:masterClrMapping/>
  </p:clrMapOvr>
  <p:transition spd="med"/>
  <p:timing>
    <p:tnLst>
      <p:par>
        <p:cTn id="1" dur="indefinite" restart="never" nodeType="tmRoot"/>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32029"/>
            <a:ext cx="9722069" cy="3323987"/>
          </a:xfrm>
          <a:prstGeom prst="rect">
            <a:avLst/>
          </a:prstGeom>
        </p:spPr>
        <p:txBody>
          <a:bodyPr wrap="square">
            <a:spAutoFit/>
          </a:bodyPr>
          <a:lstStyle/>
          <a:p>
            <a:pPr>
              <a:lnSpc>
                <a:spcPct val="150000"/>
              </a:lnSpc>
            </a:pPr>
            <a:r>
              <a:rPr lang="zh-CN" altLang="en-US" sz="2800" dirty="0">
                <a:latin typeface="微软雅黑" panose="020B0503020204020204" charset="-122"/>
                <a:ea typeface="微软雅黑" panose="020B0503020204020204" charset="-122"/>
                <a:cs typeface="微软雅黑" panose="020B0503020204020204" charset="-122"/>
              </a:rPr>
              <a:t>共产主义社会的分配原则是</a:t>
            </a:r>
            <a:r>
              <a:rPr lang="zh-CN" altLang="en-US" sz="2800" dirty="0" smtClean="0">
                <a:latin typeface="微软雅黑" panose="020B0503020204020204" charset="-122"/>
                <a:ea typeface="微软雅黑" panose="020B0503020204020204" charset="-122"/>
                <a:cs typeface="微软雅黑" panose="020B0503020204020204" charset="-122"/>
              </a:rPr>
              <a:t>（</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800" b="1" dirty="0" smtClean="0">
                <a:solidFill>
                  <a:srgbClr val="C00000"/>
                </a:solidFill>
                <a:latin typeface="微软雅黑" panose="020B0503020204020204" charset="-122"/>
                <a:ea typeface="微软雅黑" panose="020B0503020204020204" charset="-122"/>
                <a:cs typeface="微软雅黑" panose="020B0503020204020204" charset="-122"/>
              </a:rPr>
              <a:t> </a:t>
            </a:r>
            <a:r>
              <a:rPr lang="zh-CN" altLang="en-US" sz="2800" dirty="0">
                <a:latin typeface="微软雅黑" panose="020B0503020204020204" charset="-122"/>
                <a:ea typeface="微软雅黑" panose="020B0503020204020204" charset="-122"/>
                <a:cs typeface="微软雅黑" panose="020B0503020204020204" charset="-122"/>
              </a:rPr>
              <a:t>）</a:t>
            </a: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smtClean="0">
                <a:latin typeface="微软雅黑" panose="020B0503020204020204" charset="-122"/>
                <a:ea typeface="微软雅黑" panose="020B0503020204020204" charset="-122"/>
                <a:cs typeface="微软雅黑" panose="020B0503020204020204" charset="-122"/>
              </a:rPr>
              <a:t>按劳分配</a:t>
            </a:r>
            <a:endParaRPr lang="zh-CN" altLang="en-US"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B.</a:t>
            </a:r>
            <a:r>
              <a:rPr lang="zh-CN" altLang="en-US" sz="2800" dirty="0" smtClean="0">
                <a:latin typeface="微软雅黑" panose="020B0503020204020204" charset="-122"/>
                <a:ea typeface="微软雅黑" panose="020B0503020204020204" charset="-122"/>
                <a:cs typeface="微软雅黑" panose="020B0503020204020204" charset="-122"/>
              </a:rPr>
              <a:t>按需分配</a:t>
            </a:r>
            <a:endParaRPr lang="zh-CN" altLang="en-US"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C.</a:t>
            </a:r>
            <a:r>
              <a:rPr lang="zh-CN" altLang="en-US" sz="2800" dirty="0" smtClean="0">
                <a:latin typeface="微软雅黑" panose="020B0503020204020204" charset="-122"/>
                <a:ea typeface="微软雅黑" panose="020B0503020204020204" charset="-122"/>
                <a:cs typeface="微软雅黑" panose="020B0503020204020204" charset="-122"/>
              </a:rPr>
              <a:t>平均</a:t>
            </a:r>
            <a:r>
              <a:rPr lang="zh-CN" altLang="en-US" sz="2800" dirty="0">
                <a:latin typeface="微软雅黑" panose="020B0503020204020204" charset="-122"/>
                <a:ea typeface="微软雅黑" panose="020B0503020204020204" charset="-122"/>
                <a:cs typeface="微软雅黑" panose="020B0503020204020204" charset="-122"/>
              </a:rPr>
              <a:t>分配 </a:t>
            </a: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定量</a:t>
            </a:r>
            <a:r>
              <a:rPr lang="zh-CN" altLang="en-US" sz="2800" dirty="0">
                <a:latin typeface="微软雅黑" panose="020B0503020204020204" charset="-122"/>
                <a:ea typeface="微软雅黑" panose="020B0503020204020204" charset="-122"/>
                <a:cs typeface="微软雅黑" panose="020B0503020204020204" charset="-122"/>
              </a:rPr>
              <a:t>分配</a:t>
            </a:r>
          </a:p>
        </p:txBody>
      </p:sp>
    </p:spTree>
  </p:cSld>
  <p:clrMapOvr>
    <a:masterClrMapping/>
  </p:clrMapOvr>
  <p:transition spd="med"/>
  <p:timing>
    <p:tnLst>
      <p:par>
        <p:cTn id="1" dur="indefinite" restart="never" nodeType="tmRoot"/>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149</a:t>
            </a:fld>
            <a:endParaRPr lang="zh-CN" altLang="en-US"/>
          </a:p>
        </p:txBody>
      </p:sp>
      <p:graphicFrame>
        <p:nvGraphicFramePr>
          <p:cNvPr id="5" name="图表 4"/>
          <p:cNvGraphicFramePr/>
          <p:nvPr/>
        </p:nvGraphicFramePr>
        <p:xfrm>
          <a:off x="178508" y="440421"/>
          <a:ext cx="1177289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40" y="1749731"/>
            <a:ext cx="8566486" cy="3969385"/>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在社会主义思想史上，标志着科学社会主义理论公开面世的第一个纲领性文件是（ ）。</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A:《共产党宣言》</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B:《法兰西内战》</a:t>
            </a:r>
          </a:p>
          <a:p>
            <a:pPr>
              <a:lnSpc>
                <a:spcPct val="150000"/>
              </a:lnSpc>
            </a:pPr>
            <a:r>
              <a:rPr sz="2400" dirty="0">
                <a:latin typeface="微软雅黑" panose="020B0503020204020204" charset="-122"/>
                <a:ea typeface="微软雅黑" panose="020B0503020204020204" charset="-122"/>
                <a:cs typeface="微软雅黑" panose="020B0503020204020204" charset="-122"/>
              </a:rPr>
              <a:t>C:《社会主义从空想到科学的发展》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D:《哥达纲领批判》</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chemeClr val="bg1">
              <a:lumMod val="85000"/>
            </a:schemeClr>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chemeClr val="bg1">
              <a:lumMod val="85000"/>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C00000"/>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151</a:t>
            </a:fld>
            <a:endParaRPr lang="zh-CN" altLang="en-US"/>
          </a:p>
        </p:txBody>
      </p:sp>
      <p:graphicFrame>
        <p:nvGraphicFramePr>
          <p:cNvPr id="5" name="图表 4"/>
          <p:cNvGraphicFramePr/>
          <p:nvPr/>
        </p:nvGraphicFramePr>
        <p:xfrm>
          <a:off x="178508" y="440421"/>
          <a:ext cx="1177289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152</a:t>
            </a:fld>
            <a:endParaRPr lang="zh-CN" altLang="en-US"/>
          </a:p>
        </p:txBody>
      </p:sp>
      <p:graphicFrame>
        <p:nvGraphicFramePr>
          <p:cNvPr id="5" name="图表 4"/>
          <p:cNvGraphicFramePr/>
          <p:nvPr/>
        </p:nvGraphicFramePr>
        <p:xfrm>
          <a:off x="0" y="1495457"/>
          <a:ext cx="11998712" cy="3924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153</a:t>
            </a:fld>
            <a:endParaRPr lang="zh-CN" altLang="en-US"/>
          </a:p>
        </p:txBody>
      </p:sp>
      <p:graphicFrame>
        <p:nvGraphicFramePr>
          <p:cNvPr id="5" name="图表 4"/>
          <p:cNvGraphicFramePr/>
          <p:nvPr/>
        </p:nvGraphicFramePr>
        <p:xfrm>
          <a:off x="5979046" y="0"/>
          <a:ext cx="7494813" cy="16981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矩形 5"/>
          <p:cNvSpPr/>
          <p:nvPr/>
        </p:nvSpPr>
        <p:spPr>
          <a:xfrm>
            <a:off x="1242687" y="2244025"/>
            <a:ext cx="8449445" cy="2677656"/>
          </a:xfrm>
          <a:prstGeom prst="rect">
            <a:avLst/>
          </a:prstGeom>
        </p:spPr>
        <p:txBody>
          <a:bodyPr wrap="square">
            <a:spAutoFit/>
          </a:bodyPr>
          <a:lstStyle/>
          <a:p>
            <a:pPr>
              <a:lnSpc>
                <a:spcPct val="200000"/>
              </a:lnSpc>
            </a:pPr>
            <a:r>
              <a:rPr lang="zh-CN" altLang="en-US" sz="2800" b="1" dirty="0" smtClean="0">
                <a:latin typeface="微软雅黑" panose="020B0503020204020204" charset="-122"/>
                <a:ea typeface="微软雅黑" panose="020B0503020204020204" charset="-122"/>
              </a:rPr>
              <a:t>    社会主义</a:t>
            </a:r>
            <a:r>
              <a:rPr lang="zh-CN" altLang="en-US" sz="2800" b="1" dirty="0">
                <a:latin typeface="微软雅黑" panose="020B0503020204020204" charset="-122"/>
                <a:ea typeface="微软雅黑" panose="020B0503020204020204" charset="-122"/>
              </a:rPr>
              <a:t>是走向共产主义的必由之路</a:t>
            </a:r>
            <a:r>
              <a:rPr lang="zh-CN" altLang="en-US" sz="2800" b="1" dirty="0">
                <a:solidFill>
                  <a:srgbClr val="00B050"/>
                </a:solidFill>
                <a:latin typeface="微软雅黑" panose="020B0503020204020204" charset="-122"/>
                <a:ea typeface="微软雅黑" panose="020B0503020204020204" charset="-122"/>
              </a:rPr>
              <a:t>（</a:t>
            </a:r>
            <a:r>
              <a:rPr lang="zh-CN" altLang="en-US" sz="2800" b="1" dirty="0" smtClean="0">
                <a:solidFill>
                  <a:srgbClr val="00B050"/>
                </a:solidFill>
                <a:latin typeface="微软雅黑" panose="020B0503020204020204" charset="-122"/>
                <a:ea typeface="微软雅黑" panose="020B0503020204020204" charset="-122"/>
              </a:rPr>
              <a:t>简答题）</a:t>
            </a:r>
            <a:endParaRPr lang="en-US" altLang="zh-CN" sz="2800" b="1" dirty="0">
              <a:solidFill>
                <a:srgbClr val="00B050"/>
              </a:solidFill>
              <a:latin typeface="微软雅黑" panose="020B0503020204020204" charset="-122"/>
              <a:ea typeface="微软雅黑" panose="020B0503020204020204" charset="-122"/>
            </a:endParaRPr>
          </a:p>
          <a:p>
            <a:pPr>
              <a:lnSpc>
                <a:spcPct val="200000"/>
              </a:lnSpc>
            </a:pPr>
            <a:r>
              <a:rPr lang="en-US" altLang="zh-CN" sz="2800" dirty="0">
                <a:latin typeface="微软雅黑" panose="020B0503020204020204" charset="-122"/>
                <a:ea typeface="微软雅黑" panose="020B0503020204020204" charset="-122"/>
              </a:rPr>
              <a:t>    1.</a:t>
            </a:r>
            <a:r>
              <a:rPr lang="zh-CN" altLang="en-US" sz="2800" dirty="0">
                <a:latin typeface="微软雅黑" panose="020B0503020204020204" charset="-122"/>
                <a:ea typeface="微软雅黑" panose="020B0503020204020204" charset="-122"/>
              </a:rPr>
              <a:t>社会主义社会是走向共产主义社会的</a:t>
            </a:r>
            <a:r>
              <a:rPr lang="zh-CN" altLang="en-US" sz="2800" b="1" dirty="0">
                <a:solidFill>
                  <a:srgbClr val="C00000"/>
                </a:solidFill>
                <a:latin typeface="微软雅黑" panose="020B0503020204020204" charset="-122"/>
                <a:ea typeface="微软雅黑" panose="020B0503020204020204" charset="-122"/>
              </a:rPr>
              <a:t>必经</a:t>
            </a:r>
            <a:r>
              <a:rPr lang="zh-CN" altLang="en-US" sz="2800" b="1" dirty="0" smtClean="0">
                <a:solidFill>
                  <a:srgbClr val="C00000"/>
                </a:solidFill>
                <a:latin typeface="微软雅黑" panose="020B0503020204020204" charset="-122"/>
                <a:ea typeface="微软雅黑" panose="020B0503020204020204" charset="-122"/>
              </a:rPr>
              <a:t>阶段</a:t>
            </a:r>
            <a:endParaRPr lang="en-US" altLang="zh-CN" sz="2800" dirty="0">
              <a:latin typeface="微软雅黑" panose="020B0503020204020204" charset="-122"/>
              <a:ea typeface="微软雅黑" panose="020B0503020204020204" charset="-122"/>
            </a:endParaRPr>
          </a:p>
          <a:p>
            <a:pPr>
              <a:lnSpc>
                <a:spcPct val="200000"/>
              </a:lnSpc>
            </a:pPr>
            <a:r>
              <a:rPr lang="en-US" altLang="zh-CN" sz="2800" dirty="0">
                <a:latin typeface="微软雅黑" panose="020B0503020204020204" charset="-122"/>
                <a:ea typeface="微软雅黑" panose="020B0503020204020204" charset="-122"/>
              </a:rPr>
              <a:t>    2.</a:t>
            </a:r>
            <a:r>
              <a:rPr lang="zh-CN" altLang="en-US" sz="2800" dirty="0">
                <a:latin typeface="微软雅黑" panose="020B0503020204020204" charset="-122"/>
                <a:ea typeface="微软雅黑" panose="020B0503020204020204" charset="-122"/>
              </a:rPr>
              <a:t>为实现共产主义</a:t>
            </a:r>
            <a:r>
              <a:rPr lang="zh-CN" altLang="en-US" sz="2800" b="1" dirty="0">
                <a:solidFill>
                  <a:srgbClr val="C00000"/>
                </a:solidFill>
                <a:latin typeface="微软雅黑" panose="020B0503020204020204" charset="-122"/>
                <a:ea typeface="微软雅黑" panose="020B0503020204020204" charset="-122"/>
              </a:rPr>
              <a:t>创造</a:t>
            </a:r>
            <a:r>
              <a:rPr lang="zh-CN" altLang="en-US" sz="2800" b="1" dirty="0" smtClean="0">
                <a:solidFill>
                  <a:srgbClr val="C00000"/>
                </a:solidFill>
                <a:latin typeface="微软雅黑" panose="020B0503020204020204" charset="-122"/>
                <a:ea typeface="微软雅黑" panose="020B0503020204020204" charset="-122"/>
              </a:rPr>
              <a:t>条件</a:t>
            </a:r>
            <a:endParaRPr lang="zh-CN" altLang="en-US" sz="2800" dirty="0">
              <a:latin typeface="微软雅黑" panose="020B0503020204020204" charset="-122"/>
              <a:ea typeface="微软雅黑" panose="020B0503020204020204" charset="-122"/>
            </a:endParaRPr>
          </a:p>
        </p:txBody>
      </p:sp>
      <p:sp>
        <p:nvSpPr>
          <p:cNvPr id="7" name="标题 1"/>
          <p:cNvSpPr>
            <a:spLocks noGrp="1"/>
          </p:cNvSpPr>
          <p:nvPr>
            <p:ph type="title"/>
          </p:nvPr>
        </p:nvSpPr>
        <p:spPr>
          <a:xfrm>
            <a:off x="1242687" y="329381"/>
            <a:ext cx="5512352" cy="959949"/>
          </a:xfrm>
        </p:spPr>
        <p:txBody>
          <a:bodyPr>
            <a:normAutofit fontScale="90000"/>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第三节 在建设中国特色社会主义的进程</a:t>
            </a:r>
            <a:r>
              <a:rPr lang="zh-CN" altLang="en-US" sz="2400" dirty="0" smtClean="0">
                <a:latin typeface="微软雅黑" panose="020B0503020204020204" charset="-122"/>
                <a:ea typeface="微软雅黑" panose="020B0503020204020204" charset="-122"/>
                <a:cs typeface="微软雅黑" panose="020B0503020204020204" charset="-122"/>
              </a:rPr>
              <a:t>中</a:t>
            </a:r>
            <a:r>
              <a:rPr lang="en-US" altLang="zh-CN" sz="2400" dirty="0" smtClean="0">
                <a:latin typeface="微软雅黑" panose="020B0503020204020204" charset="-122"/>
                <a:ea typeface="微软雅黑" panose="020B0503020204020204" charset="-122"/>
                <a:cs typeface="微软雅黑" panose="020B0503020204020204" charset="-122"/>
              </a:rPr>
              <a:t/>
            </a:r>
            <a:br>
              <a:rPr lang="en-US" altLang="zh-CN" sz="2400" dirty="0" smtClean="0">
                <a:latin typeface="微软雅黑" panose="020B0503020204020204" charset="-122"/>
                <a:ea typeface="微软雅黑" panose="020B0503020204020204" charset="-122"/>
                <a:cs typeface="微软雅黑" panose="020B0503020204020204" charset="-122"/>
              </a:rPr>
            </a:br>
            <a:r>
              <a:rPr lang="zh-CN" altLang="en-US" sz="2400" dirty="0" smtClean="0">
                <a:latin typeface="微软雅黑" panose="020B0503020204020204" charset="-122"/>
                <a:ea typeface="微软雅黑" panose="020B0503020204020204" charset="-122"/>
                <a:cs typeface="微软雅黑" panose="020B0503020204020204" charset="-122"/>
              </a:rPr>
              <a:t>为</a:t>
            </a:r>
            <a:r>
              <a:rPr lang="zh-CN" altLang="en-US" sz="2400" dirty="0">
                <a:latin typeface="微软雅黑" panose="020B0503020204020204" charset="-122"/>
                <a:ea typeface="微软雅黑" panose="020B0503020204020204" charset="-122"/>
                <a:cs typeface="微软雅黑" panose="020B0503020204020204" charset="-122"/>
              </a:rPr>
              <a:t>实现共产主义而奋斗</a:t>
            </a:r>
          </a:p>
        </p:txBody>
      </p:sp>
      <p:sp>
        <p:nvSpPr>
          <p:cNvPr id="8" name="标题 1"/>
          <p:cNvSpPr txBox="1"/>
          <p:nvPr/>
        </p:nvSpPr>
        <p:spPr>
          <a:xfrm>
            <a:off x="0" y="-315284"/>
            <a:ext cx="5512352" cy="959949"/>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pPr>
              <a:lnSpc>
                <a:spcPct val="150000"/>
              </a:lnSpc>
            </a:pPr>
            <a:r>
              <a:rPr lang="en-US" altLang="zh-CN" sz="1600" dirty="0" smtClean="0">
                <a:latin typeface="微软雅黑" panose="020B0503020204020204" charset="-122"/>
                <a:ea typeface="微软雅黑" panose="020B0503020204020204" charset="-122"/>
                <a:cs typeface="微软雅黑" panose="020B0503020204020204" charset="-122"/>
              </a:rPr>
              <a:t>7.3.1</a:t>
            </a:r>
            <a:r>
              <a:rPr lang="zh-CN" altLang="en-US" sz="1600" dirty="0" smtClean="0">
                <a:latin typeface="微软雅黑" panose="020B0503020204020204" charset="-122"/>
                <a:ea typeface="微软雅黑" panose="020B0503020204020204" charset="-122"/>
                <a:cs typeface="微软雅黑" panose="020B0503020204020204" charset="-122"/>
              </a:rPr>
              <a:t>社会主义是走向共产主义的必由之路</a:t>
            </a:r>
            <a:endParaRPr lang="zh-CN" altLang="en-US" sz="16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154</a:t>
            </a:fld>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5" name="矩形 4"/>
          <p:cNvSpPr/>
          <p:nvPr/>
        </p:nvSpPr>
        <p:spPr>
          <a:xfrm>
            <a:off x="7651855" y="1732598"/>
            <a:ext cx="2339102" cy="1308884"/>
          </a:xfrm>
          <a:prstGeom prst="rect">
            <a:avLst/>
          </a:prstGeom>
          <a:solidFill>
            <a:srgbClr val="C00000"/>
          </a:solidFill>
        </p:spPr>
        <p:txBody>
          <a:bodyPr wrap="none">
            <a:spAutoFit/>
          </a:bodyPr>
          <a:lstStyle/>
          <a:p>
            <a:pPr>
              <a:lnSpc>
                <a:spcPct val="150000"/>
              </a:lnSpc>
            </a:pP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远大理想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实现</a:t>
            </a: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共产主义</a:t>
            </a:r>
            <a:endParaRPr lang="en-US" altLang="zh-CN"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1796193" y="1742348"/>
            <a:ext cx="3775393" cy="1308884"/>
          </a:xfrm>
          <a:prstGeom prst="rect">
            <a:avLst/>
          </a:prstGeom>
          <a:solidFill>
            <a:srgbClr val="C00000"/>
          </a:solidFill>
        </p:spPr>
        <p:txBody>
          <a:bodyPr wrap="none">
            <a:spAutoFit/>
          </a:bodyPr>
          <a:lstStyle/>
          <a:p>
            <a:pPr>
              <a:lnSpc>
                <a:spcPct val="150000"/>
              </a:lnSpc>
            </a:pP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历史使命和共同理想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800" dirty="0" smtClean="0">
                <a:solidFill>
                  <a:schemeClr val="bg1"/>
                </a:solidFill>
                <a:latin typeface="微软雅黑" panose="020B0503020204020204" charset="-122"/>
                <a:ea typeface="微软雅黑" panose="020B0503020204020204" charset="-122"/>
                <a:cs typeface="微软雅黑" panose="020B0503020204020204" charset="-122"/>
              </a:rPr>
              <a:t>建设</a:t>
            </a: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中国特色社会主义</a:t>
            </a:r>
            <a:endParaRPr lang="zh-CN" altLang="en-US"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6148983" y="1981291"/>
            <a:ext cx="925475" cy="830997"/>
          </a:xfrm>
          <a:prstGeom prst="rect">
            <a:avLst/>
          </a:prstGeom>
          <a:noFill/>
        </p:spPr>
        <p:txBody>
          <a:bodyPr wrap="square" rtlCol="0" anchor="ctr">
            <a:spAutoFit/>
          </a:bodyPr>
          <a:lstStyle/>
          <a:p>
            <a:pPr algn="ctr">
              <a:lnSpc>
                <a:spcPct val="150000"/>
              </a:lnSpc>
            </a:pPr>
            <a:r>
              <a:rPr lang="en-US" altLang="zh-CN" sz="3200" b="1" dirty="0" smtClean="0">
                <a:solidFill>
                  <a:srgbClr val="C00000"/>
                </a:solidFill>
                <a:latin typeface="微软雅黑" panose="020B0503020204020204" charset="-122"/>
                <a:ea typeface="微软雅黑" panose="020B0503020204020204" charset="-122"/>
                <a:cs typeface="微软雅黑" panose="020B0503020204020204" charset="-122"/>
              </a:rPr>
              <a:t>VS</a:t>
            </a:r>
            <a:endParaRPr lang="zh-CN" altLang="en-US" sz="3200" b="1" dirty="0" smtClean="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2477827"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奋斗目标</a:t>
            </a:r>
            <a:endParaRPr kumimoji="1" lang="zh-CN" altLang="en-US" sz="2800" dirty="0"/>
          </a:p>
        </p:txBody>
      </p:sp>
      <p:sp>
        <p:nvSpPr>
          <p:cNvPr id="9" name="椭圆 8"/>
          <p:cNvSpPr/>
          <p:nvPr/>
        </p:nvSpPr>
        <p:spPr>
          <a:xfrm>
            <a:off x="7615344"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坚实基础</a:t>
            </a:r>
            <a:endParaRPr kumimoji="1" lang="zh-CN" altLang="en-US" sz="2800" dirty="0"/>
          </a:p>
        </p:txBody>
      </p:sp>
      <p:graphicFrame>
        <p:nvGraphicFramePr>
          <p:cNvPr id="13" name="图表 12"/>
          <p:cNvGraphicFramePr/>
          <p:nvPr/>
        </p:nvGraphicFramePr>
        <p:xfrm>
          <a:off x="5979046" y="0"/>
          <a:ext cx="7494813" cy="15034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1" name="标题 1"/>
          <p:cNvSpPr>
            <a:spLocks noGrp="1"/>
          </p:cNvSpPr>
          <p:nvPr>
            <p:ph type="title"/>
          </p:nvPr>
        </p:nvSpPr>
        <p:spPr>
          <a:xfrm>
            <a:off x="1098308" y="168960"/>
            <a:ext cx="5512352" cy="959949"/>
          </a:xfrm>
        </p:spPr>
        <p:txBody>
          <a:bodyPr>
            <a:normAutofit fontScale="90000"/>
          </a:bodyPr>
          <a:lstStyle/>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7.3.2</a:t>
            </a:r>
            <a:r>
              <a:rPr lang="zh-CN" altLang="en-US" sz="2400" dirty="0" smtClean="0">
                <a:latin typeface="微软雅黑" panose="020B0503020204020204" charset="-122"/>
                <a:ea typeface="微软雅黑" panose="020B0503020204020204" charset="-122"/>
                <a:cs typeface="微软雅黑" panose="020B0503020204020204" charset="-122"/>
              </a:rPr>
              <a:t>树立共产主义远大理性，</a:t>
            </a:r>
            <a:r>
              <a:rPr lang="en-US" altLang="zh-CN" sz="2400" dirty="0" smtClean="0">
                <a:latin typeface="微软雅黑" panose="020B0503020204020204" charset="-122"/>
                <a:ea typeface="微软雅黑" panose="020B0503020204020204" charset="-122"/>
                <a:cs typeface="微软雅黑" panose="020B0503020204020204" charset="-122"/>
              </a:rPr>
              <a:t/>
            </a:r>
            <a:br>
              <a:rPr lang="en-US" altLang="zh-CN" sz="2400" dirty="0" smtClean="0">
                <a:latin typeface="微软雅黑" panose="020B0503020204020204" charset="-122"/>
                <a:ea typeface="微软雅黑" panose="020B0503020204020204" charset="-122"/>
                <a:cs typeface="微软雅黑" panose="020B0503020204020204" charset="-122"/>
              </a:rPr>
            </a:br>
            <a:r>
              <a:rPr lang="zh-CN" altLang="en-US" sz="24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p:cNvSpPr>
            <a:spLocks noGrp="1"/>
          </p:cNvSpPr>
          <p:nvPr>
            <p:ph type="sldNum" sz="quarter" idx="12"/>
          </p:nvPr>
        </p:nvSpPr>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155</a:t>
            </a:fld>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5" name="矩形 4"/>
          <p:cNvSpPr/>
          <p:nvPr/>
        </p:nvSpPr>
        <p:spPr>
          <a:xfrm>
            <a:off x="7651855" y="1732598"/>
            <a:ext cx="2339102" cy="1308884"/>
          </a:xfrm>
          <a:prstGeom prst="rect">
            <a:avLst/>
          </a:prstGeom>
          <a:solidFill>
            <a:srgbClr val="C00000"/>
          </a:solidFill>
        </p:spPr>
        <p:txBody>
          <a:bodyPr wrap="none">
            <a:spAutoFit/>
          </a:bodyPr>
          <a:lstStyle/>
          <a:p>
            <a:pPr>
              <a:lnSpc>
                <a:spcPct val="150000"/>
              </a:lnSpc>
            </a:pP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远大理想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实现</a:t>
            </a: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共产主义</a:t>
            </a:r>
            <a:endParaRPr lang="en-US" altLang="zh-CN"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1796193" y="1742348"/>
            <a:ext cx="3775393" cy="1308884"/>
          </a:xfrm>
          <a:prstGeom prst="rect">
            <a:avLst/>
          </a:prstGeom>
          <a:solidFill>
            <a:srgbClr val="C00000"/>
          </a:solidFill>
        </p:spPr>
        <p:txBody>
          <a:bodyPr wrap="none">
            <a:spAutoFit/>
          </a:bodyPr>
          <a:lstStyle/>
          <a:p>
            <a:pPr>
              <a:lnSpc>
                <a:spcPct val="150000"/>
              </a:lnSpc>
            </a:pP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历史使命和共同理想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800" dirty="0" smtClean="0">
                <a:solidFill>
                  <a:schemeClr val="bg1"/>
                </a:solidFill>
                <a:latin typeface="微软雅黑" panose="020B0503020204020204" charset="-122"/>
                <a:ea typeface="微软雅黑" panose="020B0503020204020204" charset="-122"/>
                <a:cs typeface="微软雅黑" panose="020B0503020204020204" charset="-122"/>
              </a:rPr>
              <a:t>建设</a:t>
            </a: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中国特色社会主义</a:t>
            </a:r>
            <a:endParaRPr lang="zh-CN" altLang="en-US"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6148983" y="1981291"/>
            <a:ext cx="925475" cy="830997"/>
          </a:xfrm>
          <a:prstGeom prst="rect">
            <a:avLst/>
          </a:prstGeom>
          <a:noFill/>
        </p:spPr>
        <p:txBody>
          <a:bodyPr wrap="square" rtlCol="0" anchor="ctr">
            <a:spAutoFit/>
          </a:bodyPr>
          <a:lstStyle/>
          <a:p>
            <a:pPr algn="ctr">
              <a:lnSpc>
                <a:spcPct val="150000"/>
              </a:lnSpc>
            </a:pPr>
            <a:r>
              <a:rPr lang="en-US" altLang="zh-CN" sz="3200" b="1" dirty="0" smtClean="0">
                <a:solidFill>
                  <a:srgbClr val="C00000"/>
                </a:solidFill>
                <a:latin typeface="微软雅黑" panose="020B0503020204020204" charset="-122"/>
                <a:ea typeface="微软雅黑" panose="020B0503020204020204" charset="-122"/>
                <a:cs typeface="微软雅黑" panose="020B0503020204020204" charset="-122"/>
              </a:rPr>
              <a:t>VS</a:t>
            </a:r>
            <a:endParaRPr lang="zh-CN" altLang="en-US" sz="3200" b="1" dirty="0" smtClean="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2477827"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奋斗目标</a:t>
            </a:r>
            <a:endParaRPr kumimoji="1" lang="zh-CN" altLang="en-US" sz="2800" dirty="0"/>
          </a:p>
        </p:txBody>
      </p:sp>
      <p:sp>
        <p:nvSpPr>
          <p:cNvPr id="9" name="椭圆 8"/>
          <p:cNvSpPr/>
          <p:nvPr/>
        </p:nvSpPr>
        <p:spPr>
          <a:xfrm>
            <a:off x="7615344"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坚实基础</a:t>
            </a:r>
            <a:endParaRPr kumimoji="1" lang="zh-CN" altLang="en-US" sz="2800" dirty="0"/>
          </a:p>
        </p:txBody>
      </p:sp>
      <p:cxnSp>
        <p:nvCxnSpPr>
          <p:cNvPr id="11" name="直线箭头连接符 10"/>
          <p:cNvCxnSpPr>
            <a:endCxn id="5" idx="2"/>
          </p:cNvCxnSpPr>
          <p:nvPr/>
        </p:nvCxnSpPr>
        <p:spPr>
          <a:xfrm flipV="1">
            <a:off x="3886050" y="3041482"/>
            <a:ext cx="4935356" cy="15306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3" name="图表 12"/>
          <p:cNvGraphicFramePr/>
          <p:nvPr/>
        </p:nvGraphicFramePr>
        <p:xfrm>
          <a:off x="5979046" y="0"/>
          <a:ext cx="7494813" cy="15034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2" name="标题 1"/>
          <p:cNvSpPr>
            <a:spLocks noGrp="1"/>
          </p:cNvSpPr>
          <p:nvPr>
            <p:ph type="title"/>
          </p:nvPr>
        </p:nvSpPr>
        <p:spPr>
          <a:xfrm>
            <a:off x="1098308" y="168960"/>
            <a:ext cx="5512352" cy="959949"/>
          </a:xfrm>
        </p:spPr>
        <p:txBody>
          <a:bodyPr>
            <a:normAutofit fontScale="90000"/>
          </a:bodyPr>
          <a:lstStyle/>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7.3.2</a:t>
            </a:r>
            <a:r>
              <a:rPr lang="zh-CN" altLang="en-US" sz="2400" dirty="0" smtClean="0">
                <a:latin typeface="微软雅黑" panose="020B0503020204020204" charset="-122"/>
                <a:ea typeface="微软雅黑" panose="020B0503020204020204" charset="-122"/>
                <a:cs typeface="微软雅黑" panose="020B0503020204020204" charset="-122"/>
              </a:rPr>
              <a:t>树立共产主义远大理性，</a:t>
            </a:r>
            <a:r>
              <a:rPr lang="en-US" altLang="zh-CN" sz="2400" dirty="0" smtClean="0">
                <a:latin typeface="微软雅黑" panose="020B0503020204020204" charset="-122"/>
                <a:ea typeface="微软雅黑" panose="020B0503020204020204" charset="-122"/>
                <a:cs typeface="微软雅黑" panose="020B0503020204020204" charset="-122"/>
              </a:rPr>
              <a:t/>
            </a:r>
            <a:br>
              <a:rPr lang="en-US" altLang="zh-CN" sz="2400" dirty="0" smtClean="0">
                <a:latin typeface="微软雅黑" panose="020B0503020204020204" charset="-122"/>
                <a:ea typeface="微软雅黑" panose="020B0503020204020204" charset="-122"/>
                <a:cs typeface="微软雅黑" panose="020B0503020204020204" charset="-122"/>
              </a:rPr>
            </a:br>
            <a:r>
              <a:rPr lang="zh-CN" altLang="en-US" sz="24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矩形 4"/>
          <p:cNvSpPr/>
          <p:nvPr/>
        </p:nvSpPr>
        <p:spPr>
          <a:xfrm>
            <a:off x="7651855" y="1732598"/>
            <a:ext cx="2339102" cy="1308884"/>
          </a:xfrm>
          <a:prstGeom prst="rect">
            <a:avLst/>
          </a:prstGeom>
          <a:solidFill>
            <a:srgbClr val="C00000"/>
          </a:solidFill>
        </p:spPr>
        <p:txBody>
          <a:bodyPr wrap="none">
            <a:spAutoFit/>
          </a:bodyPr>
          <a:lstStyle/>
          <a:p>
            <a:pPr>
              <a:lnSpc>
                <a:spcPct val="150000"/>
              </a:lnSpc>
            </a:pP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远大理想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实现</a:t>
            </a:r>
            <a:r>
              <a:rPr lang="zh-CN" altLang="en-US" sz="2800" dirty="0">
                <a:solidFill>
                  <a:schemeClr val="bg1"/>
                </a:solidFill>
                <a:latin typeface="微软雅黑" panose="020B0503020204020204" charset="-122"/>
                <a:ea typeface="微软雅黑" panose="020B0503020204020204" charset="-122"/>
                <a:cs typeface="微软雅黑" panose="020B0503020204020204" charset="-122"/>
              </a:rPr>
              <a:t>共产主义</a:t>
            </a:r>
            <a:endParaRPr lang="en-US" altLang="zh-CN"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6" name="矩形 5"/>
          <p:cNvSpPr/>
          <p:nvPr/>
        </p:nvSpPr>
        <p:spPr>
          <a:xfrm>
            <a:off x="1796193" y="1742348"/>
            <a:ext cx="3775393" cy="1308884"/>
          </a:xfrm>
          <a:prstGeom prst="rect">
            <a:avLst/>
          </a:prstGeom>
          <a:solidFill>
            <a:srgbClr val="C00000"/>
          </a:solidFill>
        </p:spPr>
        <p:txBody>
          <a:bodyPr wrap="none">
            <a:spAutoFit/>
          </a:bodyPr>
          <a:lstStyle/>
          <a:p>
            <a:pPr>
              <a:lnSpc>
                <a:spcPct val="150000"/>
              </a:lnSpc>
            </a:pP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历史使命和共同理想</a:t>
            </a:r>
            <a:r>
              <a:rPr lang="zh-CN" altLang="en-US" sz="2800" dirty="0" smtClean="0">
                <a:solidFill>
                  <a:schemeClr val="bg1"/>
                </a:solidFill>
                <a:latin typeface="微软雅黑" panose="020B0503020204020204" charset="-122"/>
                <a:ea typeface="微软雅黑" panose="020B0503020204020204" charset="-122"/>
                <a:cs typeface="微软雅黑" panose="020B0503020204020204" charset="-122"/>
              </a:rPr>
              <a:t>：</a:t>
            </a:r>
            <a:endParaRPr lang="en-US" altLang="zh-CN" sz="2800" dirty="0" smtClean="0">
              <a:solidFill>
                <a:schemeClr val="bg1"/>
              </a:solidFill>
              <a:latin typeface="微软雅黑" panose="020B0503020204020204" charset="-122"/>
              <a:ea typeface="微软雅黑" panose="020B0503020204020204" charset="-122"/>
              <a:cs typeface="微软雅黑" panose="020B0503020204020204" charset="-122"/>
            </a:endParaRPr>
          </a:p>
          <a:p>
            <a:pPr>
              <a:lnSpc>
                <a:spcPct val="150000"/>
              </a:lnSpc>
            </a:pPr>
            <a:r>
              <a:rPr lang="zh-CN" altLang="zh-CN" sz="2800" dirty="0" smtClean="0">
                <a:solidFill>
                  <a:schemeClr val="bg1"/>
                </a:solidFill>
                <a:latin typeface="微软雅黑" panose="020B0503020204020204" charset="-122"/>
                <a:ea typeface="微软雅黑" panose="020B0503020204020204" charset="-122"/>
                <a:cs typeface="微软雅黑" panose="020B0503020204020204" charset="-122"/>
              </a:rPr>
              <a:t>建设</a:t>
            </a:r>
            <a:r>
              <a:rPr lang="zh-CN" altLang="zh-CN" sz="2800" dirty="0">
                <a:solidFill>
                  <a:schemeClr val="bg1"/>
                </a:solidFill>
                <a:latin typeface="微软雅黑" panose="020B0503020204020204" charset="-122"/>
                <a:ea typeface="微软雅黑" panose="020B0503020204020204" charset="-122"/>
                <a:cs typeface="微软雅黑" panose="020B0503020204020204" charset="-122"/>
              </a:rPr>
              <a:t>中国特色社会主义</a:t>
            </a:r>
            <a:endParaRPr lang="zh-CN" altLang="en-US" sz="28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10" name="文本框 9"/>
          <p:cNvSpPr txBox="1"/>
          <p:nvPr/>
        </p:nvSpPr>
        <p:spPr>
          <a:xfrm>
            <a:off x="6148983" y="1981291"/>
            <a:ext cx="925475" cy="830997"/>
          </a:xfrm>
          <a:prstGeom prst="rect">
            <a:avLst/>
          </a:prstGeom>
          <a:noFill/>
        </p:spPr>
        <p:txBody>
          <a:bodyPr wrap="square" rtlCol="0" anchor="ctr">
            <a:spAutoFit/>
          </a:bodyPr>
          <a:lstStyle/>
          <a:p>
            <a:pPr algn="ctr">
              <a:lnSpc>
                <a:spcPct val="150000"/>
              </a:lnSpc>
            </a:pPr>
            <a:r>
              <a:rPr lang="en-US" altLang="zh-CN" sz="3200" b="1" dirty="0" smtClean="0">
                <a:solidFill>
                  <a:srgbClr val="C00000"/>
                </a:solidFill>
                <a:latin typeface="微软雅黑" panose="020B0503020204020204" charset="-122"/>
                <a:ea typeface="微软雅黑" panose="020B0503020204020204" charset="-122"/>
                <a:cs typeface="微软雅黑" panose="020B0503020204020204" charset="-122"/>
              </a:rPr>
              <a:t>VS</a:t>
            </a:r>
            <a:endParaRPr lang="zh-CN" altLang="en-US" sz="3200" b="1" dirty="0" smtClean="0">
              <a:solidFill>
                <a:srgbClr val="C00000"/>
              </a:solidFill>
              <a:latin typeface="微软雅黑" panose="020B0503020204020204" charset="-122"/>
              <a:ea typeface="微软雅黑" panose="020B0503020204020204" charset="-122"/>
              <a:cs typeface="微软雅黑" panose="020B0503020204020204" charset="-122"/>
            </a:endParaRPr>
          </a:p>
        </p:txBody>
      </p:sp>
      <p:sp>
        <p:nvSpPr>
          <p:cNvPr id="3" name="椭圆 2"/>
          <p:cNvSpPr/>
          <p:nvPr/>
        </p:nvSpPr>
        <p:spPr>
          <a:xfrm>
            <a:off x="2477827"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奋斗目标</a:t>
            </a:r>
            <a:endParaRPr kumimoji="1" lang="zh-CN" altLang="en-US" sz="2800" dirty="0"/>
          </a:p>
        </p:txBody>
      </p:sp>
      <p:sp>
        <p:nvSpPr>
          <p:cNvPr id="9" name="椭圆 8"/>
          <p:cNvSpPr/>
          <p:nvPr/>
        </p:nvSpPr>
        <p:spPr>
          <a:xfrm>
            <a:off x="7615344" y="4610895"/>
            <a:ext cx="2412124" cy="1003558"/>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dirty="0" smtClean="0"/>
              <a:t>坚实基础</a:t>
            </a:r>
            <a:endParaRPr kumimoji="1" lang="zh-CN" altLang="en-US" sz="2800" dirty="0"/>
          </a:p>
        </p:txBody>
      </p:sp>
      <p:cxnSp>
        <p:nvCxnSpPr>
          <p:cNvPr id="11" name="直线箭头连接符 10"/>
          <p:cNvCxnSpPr>
            <a:endCxn id="5" idx="2"/>
          </p:cNvCxnSpPr>
          <p:nvPr/>
        </p:nvCxnSpPr>
        <p:spPr>
          <a:xfrm flipV="1">
            <a:off x="3886050" y="3041482"/>
            <a:ext cx="4935356" cy="1530605"/>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直线箭头连接符 11"/>
          <p:cNvCxnSpPr>
            <a:stCxn id="9" idx="0"/>
          </p:cNvCxnSpPr>
          <p:nvPr/>
        </p:nvCxnSpPr>
        <p:spPr>
          <a:xfrm flipH="1" flipV="1">
            <a:off x="3531476" y="3051232"/>
            <a:ext cx="5289930" cy="1559663"/>
          </a:xfrm>
          <a:prstGeom prst="straightConnector1">
            <a:avLst/>
          </a:prstGeom>
          <a:ln w="57150">
            <a:solidFill>
              <a:schemeClr val="tx1"/>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3" name="图表 12"/>
          <p:cNvGraphicFramePr/>
          <p:nvPr/>
        </p:nvGraphicFramePr>
        <p:xfrm>
          <a:off x="6243550" y="16295"/>
          <a:ext cx="7494813" cy="150340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14" name="标题 1"/>
          <p:cNvSpPr>
            <a:spLocks noGrp="1"/>
          </p:cNvSpPr>
          <p:nvPr>
            <p:ph type="title"/>
          </p:nvPr>
        </p:nvSpPr>
        <p:spPr>
          <a:xfrm>
            <a:off x="1098308" y="168960"/>
            <a:ext cx="5512352" cy="959949"/>
          </a:xfrm>
        </p:spPr>
        <p:txBody>
          <a:bodyPr>
            <a:normAutofit fontScale="90000"/>
          </a:bodyPr>
          <a:lstStyle/>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7.3.2</a:t>
            </a:r>
            <a:r>
              <a:rPr lang="zh-CN" altLang="en-US" sz="2400" dirty="0" smtClean="0">
                <a:latin typeface="微软雅黑" panose="020B0503020204020204" charset="-122"/>
                <a:ea typeface="微软雅黑" panose="020B0503020204020204" charset="-122"/>
                <a:cs typeface="微软雅黑" panose="020B0503020204020204" charset="-122"/>
              </a:rPr>
              <a:t>树立共产主义远大理性，</a:t>
            </a:r>
            <a:r>
              <a:rPr lang="en-US" altLang="zh-CN" sz="2400" dirty="0" smtClean="0">
                <a:latin typeface="微软雅黑" panose="020B0503020204020204" charset="-122"/>
                <a:ea typeface="微软雅黑" panose="020B0503020204020204" charset="-122"/>
                <a:cs typeface="微软雅黑" panose="020B0503020204020204" charset="-122"/>
              </a:rPr>
              <a:t/>
            </a:r>
            <a:br>
              <a:rPr lang="en-US" altLang="zh-CN" sz="2400" dirty="0" smtClean="0">
                <a:latin typeface="微软雅黑" panose="020B0503020204020204" charset="-122"/>
                <a:ea typeface="微软雅黑" panose="020B0503020204020204" charset="-122"/>
                <a:cs typeface="微软雅黑" panose="020B0503020204020204" charset="-122"/>
              </a:rPr>
            </a:br>
            <a:r>
              <a:rPr lang="zh-CN" altLang="en-US" sz="2400" dirty="0" smtClean="0">
                <a:latin typeface="微软雅黑" panose="020B0503020204020204" charset="-122"/>
                <a:ea typeface="微软雅黑" panose="020B0503020204020204" charset="-122"/>
                <a:cs typeface="微软雅黑" panose="020B0503020204020204" charset="-122"/>
              </a:rPr>
              <a:t>积极投身中国特色社会主义事业</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3969385"/>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 ）是走向共产主义的必经阶段和必由之路。</a:t>
            </a:r>
          </a:p>
          <a:p>
            <a:pPr>
              <a:lnSpc>
                <a:spcPct val="150000"/>
              </a:lnSpc>
            </a:pPr>
            <a:r>
              <a:rPr sz="2400" dirty="0">
                <a:latin typeface="微软雅黑" panose="020B0503020204020204" charset="-122"/>
                <a:ea typeface="微软雅黑" panose="020B0503020204020204" charset="-122"/>
                <a:cs typeface="微软雅黑" panose="020B0503020204020204" charset="-122"/>
              </a:rPr>
              <a:t>A:社会主义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B:资本主义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C:民族主义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D:独立主义</a:t>
            </a: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3969385"/>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 ）是走向共产主义的必经阶段和必由之路。</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A:社会主义</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B:资本主义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C:民族主义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D:独立主义</a:t>
            </a: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热心于共产主义，首先要热心于（ ）</a:t>
            </a:r>
          </a:p>
          <a:p>
            <a:pPr>
              <a:lnSpc>
                <a:spcPct val="150000"/>
              </a:lnSpc>
            </a:pPr>
            <a:r>
              <a:rPr sz="2400" dirty="0">
                <a:latin typeface="微软雅黑" panose="020B0503020204020204" charset="-122"/>
                <a:ea typeface="微软雅黑" panose="020B0503020204020204" charset="-122"/>
                <a:cs typeface="微软雅黑" panose="020B0503020204020204" charset="-122"/>
              </a:rPr>
              <a:t>A:社会生产力的发展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B:文化的发展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C:政治的发展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D:经济的发展</a:t>
            </a:r>
          </a:p>
        </p:txBody>
      </p:sp>
    </p:spTree>
  </p:cSld>
  <p:clrMapOvr>
    <a:masterClrMapping/>
  </p:clrMapOvr>
  <p:transition spd="med"/>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08170" y="1102224"/>
            <a:ext cx="10940935" cy="796920"/>
          </a:xfrm>
        </p:spPr>
        <p:txBody>
          <a:bodyPr>
            <a:normAutofit/>
          </a:bodyPr>
          <a:lstStyle/>
          <a:p>
            <a:r>
              <a:rPr lang="zh-CN" altLang="en-US" dirty="0" smtClean="0">
                <a:latin typeface="微软雅黑" panose="020B0503020204020204" charset="-122"/>
                <a:ea typeface="微软雅黑" panose="020B0503020204020204" charset="-122"/>
                <a:cs typeface="微软雅黑" panose="020B0503020204020204" charset="-122"/>
              </a:rPr>
              <a:t>一国：十月革命（</a:t>
            </a:r>
            <a:r>
              <a:rPr lang="zh-CN" altLang="en-US" dirty="0">
                <a:latin typeface="微软雅黑" panose="020B0503020204020204" charset="-122"/>
                <a:ea typeface="微软雅黑" panose="020B0503020204020204" charset="-122"/>
                <a:cs typeface="微软雅黑" panose="020B0503020204020204" charset="-122"/>
              </a:rPr>
              <a:t>选择题</a:t>
            </a:r>
            <a:r>
              <a:rPr lang="zh-CN" altLang="en-US" dirty="0" smtClean="0">
                <a:latin typeface="微软雅黑" panose="020B0503020204020204" charset="-122"/>
                <a:ea typeface="微软雅黑" panose="020B0503020204020204" charset="-122"/>
                <a:cs typeface="微软雅黑" panose="020B0503020204020204" charset="-122"/>
              </a:rPr>
              <a:t>）</a:t>
            </a:r>
            <a:endParaRPr lang="en-US" altLang="zh-CN" dirty="0" smtClean="0">
              <a:latin typeface="微软雅黑" panose="020B0503020204020204" charset="-122"/>
              <a:ea typeface="微软雅黑" panose="020B0503020204020204" charset="-122"/>
              <a:cs typeface="微软雅黑" panose="020B0503020204020204" charset="-122"/>
            </a:endParaRPr>
          </a:p>
          <a:p>
            <a:endParaRPr lang="zh-CN" altLang="en-US" dirty="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a:xfrm>
            <a:off x="8610600" y="6372392"/>
            <a:ext cx="2743200" cy="365125"/>
          </a:xfrm>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16</a:t>
            </a:fld>
            <a:endParaRPr lang="zh-CN" altLang="en-US" sz="2000">
              <a:latin typeface="微软雅黑" panose="020B0503020204020204" charset="-122"/>
              <a:ea typeface="微软雅黑" panose="020B0503020204020204" charset="-122"/>
              <a:cs typeface="微软雅黑" panose="020B0503020204020204" charset="-122"/>
            </a:endParaRPr>
          </a:p>
        </p:txBody>
      </p:sp>
      <p:pic>
        <p:nvPicPr>
          <p:cNvPr id="8" name="图片 7"/>
          <p:cNvPicPr>
            <a:picLocks noChangeAspect="1"/>
          </p:cNvPicPr>
          <p:nvPr/>
        </p:nvPicPr>
        <p:blipFill>
          <a:blip r:embed="rId2"/>
          <a:stretch>
            <a:fillRect/>
          </a:stretch>
        </p:blipFill>
        <p:spPr>
          <a:xfrm>
            <a:off x="908170" y="1909797"/>
            <a:ext cx="3060457" cy="4072481"/>
          </a:xfrm>
          <a:prstGeom prst="rect">
            <a:avLst/>
          </a:prstGeom>
        </p:spPr>
      </p:pic>
      <p:sp>
        <p:nvSpPr>
          <p:cNvPr id="9" name="矩形 8"/>
          <p:cNvSpPr/>
          <p:nvPr/>
        </p:nvSpPr>
        <p:spPr>
          <a:xfrm>
            <a:off x="5667190" y="5008840"/>
            <a:ext cx="6096000" cy="961289"/>
          </a:xfrm>
          <a:prstGeom prst="rect">
            <a:avLst/>
          </a:prstGeom>
        </p:spPr>
        <p:txBody>
          <a:bodyPr>
            <a:spAutoFit/>
          </a:bodyPr>
          <a:lstStyle/>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建成</a:t>
            </a:r>
            <a:r>
              <a:rPr lang="zh-CN" altLang="en-US" sz="2000" dirty="0">
                <a:latin typeface="微软雅黑" panose="020B0503020204020204" charset="-122"/>
                <a:ea typeface="微软雅黑" panose="020B0503020204020204" charset="-122"/>
                <a:cs typeface="微软雅黑" panose="020B0503020204020204" charset="-122"/>
              </a:rPr>
              <a:t>了以生产资料公有制为基础的社会主义计划经济体制，被称为</a:t>
            </a:r>
            <a:r>
              <a:rPr lang="zh-CN" altLang="en-US" sz="2000" b="1" u="sng" dirty="0">
                <a:solidFill>
                  <a:srgbClr val="C00000"/>
                </a:solidFill>
                <a:latin typeface="微软雅黑" panose="020B0503020204020204" charset="-122"/>
                <a:ea typeface="微软雅黑" panose="020B0503020204020204" charset="-122"/>
                <a:cs typeface="微软雅黑" panose="020B0503020204020204" charset="-122"/>
              </a:rPr>
              <a:t>社会主义的苏联模式</a:t>
            </a:r>
            <a:r>
              <a:rPr lang="zh-CN" altLang="en-US" sz="2000" dirty="0" smtClean="0">
                <a:latin typeface="微软雅黑" panose="020B0503020204020204" charset="-122"/>
                <a:ea typeface="微软雅黑" panose="020B0503020204020204" charset="-122"/>
                <a:cs typeface="微软雅黑" panose="020B0503020204020204" charset="-122"/>
              </a:rPr>
              <a:t>。</a:t>
            </a:r>
            <a:endParaRPr lang="zh-CN" altLang="en-US" sz="2000" dirty="0">
              <a:latin typeface="微软雅黑" panose="020B0503020204020204" charset="-122"/>
              <a:ea typeface="微软雅黑" panose="020B0503020204020204" charset="-122"/>
              <a:cs typeface="微软雅黑" panose="020B0503020204020204" charset="-122"/>
            </a:endParaRPr>
          </a:p>
        </p:txBody>
      </p:sp>
      <p:cxnSp>
        <p:nvCxnSpPr>
          <p:cNvPr id="11" name="直接箭头连接符 10"/>
          <p:cNvCxnSpPr/>
          <p:nvPr/>
        </p:nvCxnSpPr>
        <p:spPr>
          <a:xfrm>
            <a:off x="4264429" y="1909797"/>
            <a:ext cx="0" cy="4175119"/>
          </a:xfrm>
          <a:prstGeom prst="straightConnector1">
            <a:avLst/>
          </a:prstGeom>
          <a:ln w="28575">
            <a:solidFill>
              <a:srgbClr val="C13E34"/>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12" name="等腰三角形 11"/>
          <p:cNvSpPr/>
          <p:nvPr/>
        </p:nvSpPr>
        <p:spPr>
          <a:xfrm rot="5400000">
            <a:off x="4243644" y="1994026"/>
            <a:ext cx="166255" cy="207818"/>
          </a:xfrm>
          <a:prstGeom prst="triangle">
            <a:avLst/>
          </a:prstGeom>
          <a:solidFill>
            <a:srgbClr val="C0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13" name="等腰三角形 12"/>
          <p:cNvSpPr/>
          <p:nvPr/>
        </p:nvSpPr>
        <p:spPr>
          <a:xfrm rot="5400000" flipH="1">
            <a:off x="4217922" y="2695680"/>
            <a:ext cx="217700" cy="207817"/>
          </a:xfrm>
          <a:prstGeom prst="triangle">
            <a:avLst/>
          </a:prstGeom>
          <a:solidFill>
            <a:srgbClr val="C0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14" name="等腰三角形 13"/>
          <p:cNvSpPr/>
          <p:nvPr/>
        </p:nvSpPr>
        <p:spPr>
          <a:xfrm rot="5400000">
            <a:off x="4243644" y="5329635"/>
            <a:ext cx="166255" cy="207818"/>
          </a:xfrm>
          <a:prstGeom prst="triangle">
            <a:avLst/>
          </a:prstGeom>
          <a:solidFill>
            <a:srgbClr val="C00000"/>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微软雅黑" panose="020B0503020204020204" charset="-122"/>
              <a:ea typeface="微软雅黑" panose="020B0503020204020204" charset="-122"/>
              <a:cs typeface="微软雅黑" panose="020B0503020204020204" charset="-122"/>
            </a:endParaRPr>
          </a:p>
        </p:txBody>
      </p:sp>
      <p:sp>
        <p:nvSpPr>
          <p:cNvPr id="15" name="文本框 14"/>
          <p:cNvSpPr txBox="1"/>
          <p:nvPr/>
        </p:nvSpPr>
        <p:spPr>
          <a:xfrm>
            <a:off x="4430680" y="1820936"/>
            <a:ext cx="1236510" cy="499624"/>
          </a:xfrm>
          <a:prstGeom prst="rect">
            <a:avLst/>
          </a:prstGeom>
          <a:noFill/>
        </p:spPr>
        <p:txBody>
          <a:bodyPr wrap="square" rtlCol="0">
            <a:spAutoFit/>
          </a:bodyPr>
          <a:lstStyle/>
          <a:p>
            <a:pPr>
              <a:lnSpc>
                <a:spcPct val="150000"/>
              </a:lnSpc>
            </a:pPr>
            <a:r>
              <a:rPr lang="zh-CN" altLang="en-US" sz="2000" dirty="0">
                <a:latin typeface="微软雅黑" panose="020B0503020204020204" charset="-122"/>
                <a:ea typeface="微软雅黑" panose="020B0503020204020204" charset="-122"/>
                <a:cs typeface="微软雅黑" panose="020B0503020204020204" charset="-122"/>
              </a:rPr>
              <a:t>十月革命</a:t>
            </a:r>
            <a:endParaRPr lang="zh-CN" altLang="en-US" sz="2000" dirty="0" smtClean="0">
              <a:latin typeface="微软雅黑" panose="020B0503020204020204" charset="-122"/>
              <a:ea typeface="微软雅黑" panose="020B0503020204020204" charset="-122"/>
              <a:cs typeface="微软雅黑" panose="020B0503020204020204" charset="-122"/>
            </a:endParaRPr>
          </a:p>
        </p:txBody>
      </p:sp>
      <p:sp>
        <p:nvSpPr>
          <p:cNvPr id="16" name="矩形 15"/>
          <p:cNvSpPr/>
          <p:nvPr/>
        </p:nvSpPr>
        <p:spPr>
          <a:xfrm>
            <a:off x="5667190" y="1909797"/>
            <a:ext cx="5355953" cy="400110"/>
          </a:xfrm>
          <a:prstGeom prst="rect">
            <a:avLst/>
          </a:prstGeom>
        </p:spPr>
        <p:txBody>
          <a:bodyPr wrap="none">
            <a:spAutoFit/>
          </a:bodyPr>
          <a:lstStyle/>
          <a:p>
            <a:pPr lvl="0"/>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世界上</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第一个</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社会主义国家</a:t>
            </a:r>
            <a:r>
              <a:rPr lang="en-US" altLang="zh-CN" sz="2000" dirty="0">
                <a:solidFill>
                  <a:prstClr val="black"/>
                </a:solidFill>
                <a:latin typeface="微软雅黑" panose="020B0503020204020204" charset="-122"/>
                <a:ea typeface="微软雅黑" panose="020B0503020204020204" charset="-122"/>
                <a:cs typeface="微软雅黑" panose="020B0503020204020204" charset="-122"/>
              </a:rPr>
              <a:t>——</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苏维埃俄国</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a:t>
            </a:r>
          </a:p>
        </p:txBody>
      </p:sp>
      <p:sp>
        <p:nvSpPr>
          <p:cNvPr id="17" name="文本框 16"/>
          <p:cNvSpPr txBox="1"/>
          <p:nvPr/>
        </p:nvSpPr>
        <p:spPr>
          <a:xfrm>
            <a:off x="4430680" y="3004798"/>
            <a:ext cx="1236510" cy="499624"/>
          </a:xfrm>
          <a:prstGeom prst="rect">
            <a:avLst/>
          </a:prstGeom>
          <a:noFill/>
        </p:spPr>
        <p:txBody>
          <a:bodyPr wrap="square" rtlCol="0">
            <a:spAutoFit/>
          </a:bodyPr>
          <a:lstStyle/>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列宁</a:t>
            </a:r>
          </a:p>
        </p:txBody>
      </p:sp>
      <p:sp>
        <p:nvSpPr>
          <p:cNvPr id="18" name="矩形 17"/>
          <p:cNvSpPr/>
          <p:nvPr/>
        </p:nvSpPr>
        <p:spPr>
          <a:xfrm>
            <a:off x="5667190" y="2894468"/>
            <a:ext cx="6096000" cy="961289"/>
          </a:xfrm>
          <a:prstGeom prst="rect">
            <a:avLst/>
          </a:prstGeom>
        </p:spPr>
        <p:txBody>
          <a:bodyPr>
            <a:spAutoFit/>
          </a:bodyPr>
          <a:lstStyle/>
          <a:p>
            <a:pPr lvl="0">
              <a:lnSpc>
                <a:spcPct val="150000"/>
              </a:lnSpc>
            </a:pP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三个阶段</a:t>
            </a:r>
            <a:r>
              <a:rPr lang="zh-CN" altLang="en-US" sz="2000" dirty="0">
                <a:solidFill>
                  <a:prstClr val="black"/>
                </a:solidFill>
                <a:latin typeface="微软雅黑" panose="020B0503020204020204" charset="-122"/>
                <a:ea typeface="微软雅黑" panose="020B0503020204020204" charset="-122"/>
                <a:cs typeface="微软雅黑" panose="020B0503020204020204" charset="-122"/>
              </a:rPr>
              <a:t>：</a:t>
            </a:r>
            <a:r>
              <a:rPr lang="zh-CN" altLang="zh-CN" sz="2000" dirty="0" smtClean="0">
                <a:latin typeface="微软雅黑" panose="020B0503020204020204" charset="-122"/>
                <a:ea typeface="微软雅黑" panose="020B0503020204020204" charset="-122"/>
                <a:cs typeface="微软雅黑" panose="020B0503020204020204" charset="-122"/>
              </a:rPr>
              <a:t>巩固政权</a:t>
            </a:r>
            <a:r>
              <a:rPr lang="zh-CN" altLang="zh-CN" sz="2000" dirty="0">
                <a:latin typeface="微软雅黑" panose="020B0503020204020204" charset="-122"/>
                <a:ea typeface="微软雅黑" panose="020B0503020204020204" charset="-122"/>
                <a:cs typeface="微软雅黑" panose="020B0503020204020204" charset="-122"/>
              </a:rPr>
              <a:t>时期、战时共产主义时期、新经济政策时期</a:t>
            </a:r>
            <a:r>
              <a:rPr lang="zh-CN" altLang="zh-CN" sz="2000" dirty="0" smtClean="0">
                <a:latin typeface="微软雅黑" panose="020B0503020204020204" charset="-122"/>
                <a:ea typeface="微软雅黑" panose="020B0503020204020204" charset="-122"/>
                <a:cs typeface="微软雅黑" panose="020B0503020204020204" charset="-122"/>
              </a:rPr>
              <a:t>。</a:t>
            </a:r>
            <a:endParaRPr lang="zh-CN" altLang="zh-CN" sz="2000" dirty="0">
              <a:latin typeface="微软雅黑" panose="020B0503020204020204" charset="-122"/>
              <a:ea typeface="微软雅黑" panose="020B0503020204020204" charset="-122"/>
              <a:cs typeface="微软雅黑" panose="020B0503020204020204" charset="-122"/>
            </a:endParaRPr>
          </a:p>
        </p:txBody>
      </p:sp>
      <p:sp>
        <p:nvSpPr>
          <p:cNvPr id="19" name="文本框 18"/>
          <p:cNvSpPr txBox="1"/>
          <p:nvPr/>
        </p:nvSpPr>
        <p:spPr>
          <a:xfrm>
            <a:off x="4430681" y="5179980"/>
            <a:ext cx="1236510" cy="499624"/>
          </a:xfrm>
          <a:prstGeom prst="rect">
            <a:avLst/>
          </a:prstGeom>
          <a:noFill/>
        </p:spPr>
        <p:txBody>
          <a:bodyPr wrap="square" rtlCol="0">
            <a:spAutoFit/>
          </a:bodyPr>
          <a:lstStyle/>
          <a:p>
            <a:pP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斯大林</a:t>
            </a:r>
          </a:p>
        </p:txBody>
      </p:sp>
      <p:graphicFrame>
        <p:nvGraphicFramePr>
          <p:cNvPr id="23" name="图表 22"/>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热心于共产主义，首先要热心于（ ）</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A:社会生产力的发展</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B:文化的发展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C:政治的发展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D:经济的发展</a:t>
            </a:r>
          </a:p>
        </p:txBody>
      </p:sp>
    </p:spTree>
  </p:cSld>
  <p:clrMapOvr>
    <a:masterClrMapping/>
  </p:clrMapOvr>
  <p:transition spd="med"/>
  <p:timing>
    <p:tnLst>
      <p:par>
        <p:cTn id="1" dur="indefinite" restart="never" nodeType="tmRoot"/>
      </p:par>
    </p:tnLst>
  </p:timing>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当前全国人民为之奋斗的共同理想是（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A:实现共产主义 </a:t>
            </a:r>
          </a:p>
          <a:p>
            <a:pPr>
              <a:lnSpc>
                <a:spcPct val="150000"/>
              </a:lnSpc>
            </a:pPr>
            <a:r>
              <a:rPr sz="2400" dirty="0">
                <a:latin typeface="微软雅黑" panose="020B0503020204020204" charset="-122"/>
                <a:ea typeface="微软雅黑" panose="020B0503020204020204" charset="-122"/>
                <a:cs typeface="微软雅黑" panose="020B0503020204020204" charset="-122"/>
              </a:rPr>
              <a:t>B:建设中国特色社会主义 </a:t>
            </a:r>
          </a:p>
          <a:p>
            <a:pPr>
              <a:lnSpc>
                <a:spcPct val="150000"/>
              </a:lnSpc>
            </a:pPr>
            <a:r>
              <a:rPr sz="2400" dirty="0">
                <a:latin typeface="微软雅黑" panose="020B0503020204020204" charset="-122"/>
                <a:ea typeface="微软雅黑" panose="020B0503020204020204" charset="-122"/>
                <a:cs typeface="微软雅黑" panose="020B0503020204020204" charset="-122"/>
              </a:rPr>
              <a:t>C:实现博爱平等    </a:t>
            </a:r>
          </a:p>
          <a:p>
            <a:pPr>
              <a:lnSpc>
                <a:spcPct val="150000"/>
              </a:lnSpc>
            </a:pPr>
            <a:r>
              <a:rPr sz="2400" dirty="0">
                <a:latin typeface="微软雅黑" panose="020B0503020204020204" charset="-122"/>
                <a:ea typeface="微软雅黑" panose="020B0503020204020204" charset="-122"/>
                <a:cs typeface="微软雅黑" panose="020B0503020204020204" charset="-122"/>
              </a:rPr>
              <a:t>D:实现平均分配</a:t>
            </a:r>
          </a:p>
        </p:txBody>
      </p:sp>
    </p:spTree>
  </p:cSld>
  <p:clrMapOvr>
    <a:masterClrMapping/>
  </p:clrMapOvr>
  <p:transition spd="med"/>
  <p:timing>
    <p:tnLst>
      <p:par>
        <p:cTn id="1" dur="indefinite" restart="never" nodeType="tmRoot"/>
      </p:par>
    </p:tnLst>
  </p:timing>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当前全国人民为之奋斗的</a:t>
            </a:r>
            <a:r>
              <a:rPr sz="2400" b="1" dirty="0">
                <a:latin typeface="微软雅黑" panose="020B0503020204020204" charset="-122"/>
                <a:ea typeface="微软雅黑" panose="020B0503020204020204" charset="-122"/>
                <a:cs typeface="微软雅黑" panose="020B0503020204020204" charset="-122"/>
              </a:rPr>
              <a:t>共同理想</a:t>
            </a:r>
            <a:r>
              <a:rPr sz="2400" dirty="0">
                <a:latin typeface="微软雅黑" panose="020B0503020204020204" charset="-122"/>
                <a:ea typeface="微软雅黑" panose="020B0503020204020204" charset="-122"/>
                <a:cs typeface="微软雅黑" panose="020B0503020204020204" charset="-122"/>
              </a:rPr>
              <a:t>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A:实现共产主义 </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B:建设中国特色社会主义 </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C:实现博爱平等    </a:t>
            </a:r>
          </a:p>
          <a:p>
            <a:pPr>
              <a:lnSpc>
                <a:spcPct val="150000"/>
              </a:lnSpc>
            </a:pPr>
            <a:r>
              <a:rPr sz="2400" dirty="0">
                <a:latin typeface="微软雅黑" panose="020B0503020204020204" charset="-122"/>
                <a:ea typeface="微软雅黑" panose="020B0503020204020204" charset="-122"/>
                <a:cs typeface="微软雅黑" panose="020B0503020204020204" charset="-122"/>
              </a:rPr>
              <a:t>D:实现平均分配</a:t>
            </a:r>
          </a:p>
        </p:txBody>
      </p:sp>
    </p:spTree>
  </p:cSld>
  <p:clrMapOvr>
    <a:masterClrMapping/>
  </p:clrMapOvr>
  <p:transition spd="med"/>
  <p:timing>
    <p:tnLst>
      <p:par>
        <p:cTn id="1" dur="indefinite" restart="never" nodeType="tmRoot"/>
      </p:par>
    </p:tnLst>
  </p:timing>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我们实现人生价值的最终归宿是（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A:社会主义共同理想</a:t>
            </a:r>
          </a:p>
          <a:p>
            <a:pPr>
              <a:lnSpc>
                <a:spcPct val="150000"/>
              </a:lnSpc>
            </a:pPr>
            <a:r>
              <a:rPr sz="2400" dirty="0">
                <a:latin typeface="微软雅黑" panose="020B0503020204020204" charset="-122"/>
                <a:ea typeface="微软雅黑" panose="020B0503020204020204" charset="-122"/>
                <a:cs typeface="微软雅黑" panose="020B0503020204020204" charset="-122"/>
              </a:rPr>
              <a:t>B:共产主义远大理想</a:t>
            </a:r>
          </a:p>
          <a:p>
            <a:pPr>
              <a:lnSpc>
                <a:spcPct val="150000"/>
              </a:lnSpc>
            </a:pPr>
            <a:r>
              <a:rPr sz="2400" dirty="0">
                <a:latin typeface="微软雅黑" panose="020B0503020204020204" charset="-122"/>
                <a:ea typeface="微软雅黑" panose="020B0503020204020204" charset="-122"/>
                <a:cs typeface="微软雅黑" panose="020B0503020204020204" charset="-122"/>
              </a:rPr>
              <a:t>C:天下大同的社会理想</a:t>
            </a:r>
          </a:p>
          <a:p>
            <a:pPr>
              <a:lnSpc>
                <a:spcPct val="150000"/>
              </a:lnSpc>
            </a:pPr>
            <a:r>
              <a:rPr sz="2400" dirty="0">
                <a:latin typeface="微软雅黑" panose="020B0503020204020204" charset="-122"/>
                <a:ea typeface="微软雅黑" panose="020B0503020204020204" charset="-122"/>
                <a:cs typeface="微软雅黑" panose="020B0503020204020204" charset="-122"/>
              </a:rPr>
              <a:t>D:克己奉公的道德理想</a:t>
            </a:r>
          </a:p>
        </p:txBody>
      </p:sp>
    </p:spTree>
  </p:cSld>
  <p:clrMapOvr>
    <a:masterClrMapping/>
  </p:clrMapOvr>
  <p:transition spd="med"/>
  <p:timing>
    <p:tnLst>
      <p:par>
        <p:cTn id="1" dur="indefinite" restart="never" nodeType="tmRoot"/>
      </p:par>
    </p:tnLst>
  </p:timing>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我们实现人生价值的最终归宿是（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A:社会主义共同理想</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B:共产主义远大理想</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C:天下大同的社会理想</a:t>
            </a:r>
          </a:p>
          <a:p>
            <a:pPr>
              <a:lnSpc>
                <a:spcPct val="150000"/>
              </a:lnSpc>
            </a:pPr>
            <a:r>
              <a:rPr sz="2400" dirty="0">
                <a:latin typeface="微软雅黑" panose="020B0503020204020204" charset="-122"/>
                <a:ea typeface="微软雅黑" panose="020B0503020204020204" charset="-122"/>
                <a:cs typeface="微软雅黑" panose="020B0503020204020204" charset="-122"/>
              </a:rPr>
              <a:t>D:克己奉公的道德理想</a:t>
            </a:r>
          </a:p>
        </p:txBody>
      </p:sp>
    </p:spTree>
  </p:cSld>
  <p:clrMapOvr>
    <a:masterClrMapping/>
  </p:clrMapOvr>
  <p:transition spd="med"/>
  <p:timing>
    <p:tnLst>
      <p:par>
        <p:cTn id="1" dur="indefinite" restart="never" nodeType="tmRoot"/>
      </p:par>
    </p:tnLst>
  </p:timing>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2322"/>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在当代中国真正坚持社会主义就要（）</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进行市场导向的改革</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中国特色社会主义道路</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C.</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在政治经济社会诸方面与国际接轨</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马克思主义经典著作的所有</a:t>
            </a:r>
            <a:r>
              <a:rPr lang="zh-CN" altLang="en-US" sz="2400" dirty="0" smtClean="0">
                <a:latin typeface="微软雅黑" panose="020B0503020204020204" charset="-122"/>
                <a:ea typeface="微软雅黑" panose="020B0503020204020204" charset="-122"/>
                <a:cs typeface="微软雅黑" panose="020B0503020204020204" charset="-122"/>
              </a:rPr>
              <a:t>结论</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2322"/>
          </a:xfrm>
          <a:prstGeom prst="rect">
            <a:avLst/>
          </a:prstGeom>
        </p:spPr>
        <p:txBody>
          <a:bodyPr wrap="square">
            <a:spAutoFit/>
          </a:bodyPr>
          <a:lstStyle/>
          <a:p>
            <a:pPr>
              <a:lnSpc>
                <a:spcPct val="150000"/>
              </a:lnSpc>
            </a:pPr>
            <a:r>
              <a:rPr lang="zh-CN" altLang="en-US" sz="2400" dirty="0">
                <a:latin typeface="微软雅黑" panose="020B0503020204020204" charset="-122"/>
                <a:ea typeface="微软雅黑" panose="020B0503020204020204" charset="-122"/>
                <a:cs typeface="微软雅黑" panose="020B0503020204020204" charset="-122"/>
              </a:rPr>
              <a:t>在当代中国真正坚持社会主义就要</a:t>
            </a:r>
            <a:r>
              <a:rPr lang="zh-CN" altLang="en-US" sz="2400" dirty="0" smtClean="0">
                <a:latin typeface="微软雅黑" panose="020B0503020204020204" charset="-122"/>
                <a:ea typeface="微软雅黑" panose="020B0503020204020204" charset="-122"/>
                <a:cs typeface="微软雅黑" panose="020B0503020204020204" charset="-122"/>
              </a:rPr>
              <a:t>（</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a:t>
            </a:r>
            <a:endParaRPr lang="zh-CN" altLang="en-US"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A.</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进行市场导向的改革</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中国特色社会主义道路</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C.</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在政治经济社会诸方面与国际接轨</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D.</a:t>
            </a:r>
            <a:r>
              <a:rPr lang="zh-CN" altLang="en-US" sz="2400" dirty="0" smtClean="0">
                <a:latin typeface="微软雅黑" panose="020B0503020204020204" charset="-122"/>
                <a:ea typeface="微软雅黑" panose="020B0503020204020204" charset="-122"/>
                <a:cs typeface="微软雅黑" panose="020B0503020204020204" charset="-122"/>
              </a:rPr>
              <a:t>坚持</a:t>
            </a:r>
            <a:r>
              <a:rPr lang="zh-CN" altLang="en-US" sz="2400" dirty="0">
                <a:latin typeface="微软雅黑" panose="020B0503020204020204" charset="-122"/>
                <a:ea typeface="微软雅黑" panose="020B0503020204020204" charset="-122"/>
                <a:cs typeface="微软雅黑" panose="020B0503020204020204" charset="-122"/>
              </a:rPr>
              <a:t>马克思主义经典著作的所有</a:t>
            </a:r>
            <a:r>
              <a:rPr lang="zh-CN" altLang="en-US" sz="2400" dirty="0" smtClean="0">
                <a:latin typeface="微软雅黑" panose="020B0503020204020204" charset="-122"/>
                <a:ea typeface="微软雅黑" panose="020B0503020204020204" charset="-122"/>
                <a:cs typeface="微软雅黑" panose="020B0503020204020204" charset="-122"/>
              </a:rPr>
              <a:t>结论</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25" name="图像" descr="图像"/>
          <p:cNvPicPr>
            <a:picLocks noChangeAspect="1"/>
          </p:cNvPicPr>
          <p:nvPr/>
        </p:nvPicPr>
        <p:blipFill>
          <a:blip r:embed="rId2"/>
          <a:stretch>
            <a:fillRect/>
          </a:stretch>
        </p:blipFill>
        <p:spPr>
          <a:xfrm>
            <a:off x="2177799" y="2509338"/>
            <a:ext cx="7836402" cy="2311575"/>
          </a:xfrm>
          <a:prstGeom prst="rect">
            <a:avLst/>
          </a:prstGeom>
          <a:ln w="12700">
            <a:miter lim="400000"/>
            <a:headEnd/>
            <a:tailEnd/>
          </a:ln>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169</a:t>
            </a:fld>
            <a:endParaRPr lang="zh-CN" altLang="en-US"/>
          </a:p>
        </p:txBody>
      </p:sp>
      <p:graphicFrame>
        <p:nvGraphicFramePr>
          <p:cNvPr id="2" name="图表 1"/>
          <p:cNvGraphicFramePr/>
          <p:nvPr/>
        </p:nvGraphicFramePr>
        <p:xfrm>
          <a:off x="892747" y="929528"/>
          <a:ext cx="10020091" cy="54268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39" y="1749731"/>
            <a:ext cx="9272339" cy="3322955"/>
          </a:xfrm>
          <a:prstGeom prst="rect">
            <a:avLst/>
          </a:prstGeom>
        </p:spPr>
        <p:txBody>
          <a:bodyPr wrap="square">
            <a:spAutoFit/>
          </a:bodyPr>
          <a:lstStyle/>
          <a:p>
            <a:pPr>
              <a:lnSpc>
                <a:spcPct val="150000"/>
              </a:lnSpc>
            </a:pPr>
            <a:r>
              <a:rPr lang="en-US" sz="2800">
                <a:latin typeface="微软雅黑" panose="020B0503020204020204" charset="-122"/>
                <a:ea typeface="微软雅黑" panose="020B0503020204020204" charset="-122"/>
                <a:cs typeface="微软雅黑" panose="020B0503020204020204" charset="-122"/>
              </a:rPr>
              <a:t>##</a:t>
            </a:r>
            <a:r>
              <a:rPr sz="2800">
                <a:latin typeface="微软雅黑" panose="020B0503020204020204" charset="-122"/>
                <a:ea typeface="微软雅黑" panose="020B0503020204020204" charset="-122"/>
                <a:cs typeface="微软雅黑" panose="020B0503020204020204" charset="-122"/>
              </a:rPr>
              <a:t>世界上第一个社会主义国家是（ ）</a:t>
            </a:r>
          </a:p>
          <a:p>
            <a:pPr>
              <a:lnSpc>
                <a:spcPct val="150000"/>
              </a:lnSpc>
            </a:pPr>
            <a:r>
              <a:rPr sz="2800">
                <a:latin typeface="微软雅黑" panose="020B0503020204020204" charset="-122"/>
                <a:ea typeface="微软雅黑" panose="020B0503020204020204" charset="-122"/>
                <a:cs typeface="微软雅黑" panose="020B0503020204020204" charset="-122"/>
              </a:rPr>
              <a:t>A:中国</a:t>
            </a:r>
          </a:p>
          <a:p>
            <a:pPr>
              <a:lnSpc>
                <a:spcPct val="150000"/>
              </a:lnSpc>
            </a:pPr>
            <a:r>
              <a:rPr sz="2800">
                <a:latin typeface="微软雅黑" panose="020B0503020204020204" charset="-122"/>
                <a:ea typeface="微软雅黑" panose="020B0503020204020204" charset="-122"/>
                <a:cs typeface="微软雅黑" panose="020B0503020204020204" charset="-122"/>
              </a:rPr>
              <a:t>B:古巴</a:t>
            </a:r>
          </a:p>
          <a:p>
            <a:pPr>
              <a:lnSpc>
                <a:spcPct val="150000"/>
              </a:lnSpc>
            </a:pPr>
            <a:r>
              <a:rPr sz="2800">
                <a:latin typeface="微软雅黑" panose="020B0503020204020204" charset="-122"/>
                <a:ea typeface="微软雅黑" panose="020B0503020204020204" charset="-122"/>
                <a:cs typeface="微软雅黑" panose="020B0503020204020204" charset="-122"/>
              </a:rPr>
              <a:t>C:越南</a:t>
            </a:r>
          </a:p>
          <a:p>
            <a:pPr>
              <a:lnSpc>
                <a:spcPct val="150000"/>
              </a:lnSpc>
            </a:pPr>
            <a:r>
              <a:rPr sz="2800">
                <a:latin typeface="微软雅黑" panose="020B0503020204020204" charset="-122"/>
                <a:ea typeface="微软雅黑" panose="020B0503020204020204" charset="-122"/>
                <a:cs typeface="微软雅黑" panose="020B0503020204020204" charset="-122"/>
              </a:rPr>
              <a:t>D:苏联</a:t>
            </a:r>
          </a:p>
        </p:txBody>
      </p:sp>
    </p:spTree>
  </p:cSld>
  <p:clrMapOvr>
    <a:masterClrMapping/>
  </p:clrMapOvr>
  <p:transition spd="med"/>
  <p:timing>
    <p:tnLst>
      <p:par>
        <p:cTn id="1" dur="indefinite" restart="never" nodeType="tmRoot"/>
      </p:par>
    </p:tnLst>
  </p:timing>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171</a:t>
            </a:fld>
            <a:endParaRPr lang="zh-CN" altLang="en-US"/>
          </a:p>
        </p:txBody>
      </p:sp>
      <p:graphicFrame>
        <p:nvGraphicFramePr>
          <p:cNvPr id="3" name="图表 2"/>
          <p:cNvGraphicFramePr/>
          <p:nvPr/>
        </p:nvGraphicFramePr>
        <p:xfrm>
          <a:off x="1219201" y="1375735"/>
          <a:ext cx="9632636" cy="40304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173</a:t>
            </a:fld>
            <a:endParaRPr lang="zh-CN" altLang="en-US"/>
          </a:p>
        </p:txBody>
      </p:sp>
      <p:graphicFrame>
        <p:nvGraphicFramePr>
          <p:cNvPr id="3" name="图表 2"/>
          <p:cNvGraphicFramePr/>
          <p:nvPr/>
        </p:nvGraphicFramePr>
        <p:xfrm>
          <a:off x="1743242" y="703625"/>
          <a:ext cx="8668084" cy="54084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175</a:t>
            </a:fld>
            <a:endParaRPr lang="zh-CN" altLang="en-US"/>
          </a:p>
        </p:txBody>
      </p:sp>
      <p:graphicFrame>
        <p:nvGraphicFramePr>
          <p:cNvPr id="3" name="图表 2"/>
          <p:cNvGraphicFramePr/>
          <p:nvPr/>
        </p:nvGraphicFramePr>
        <p:xfrm>
          <a:off x="246934" y="882315"/>
          <a:ext cx="11667671" cy="5144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07956" y="1685563"/>
            <a:ext cx="7122695" cy="286131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下列属于19世纪初欧洲空想社会主义者的是（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A:柏拉图</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B:圣西门</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C:康德</a:t>
            </a:r>
          </a:p>
          <a:p>
            <a:pPr>
              <a:lnSpc>
                <a:spcPct val="150000"/>
              </a:lnSpc>
            </a:pPr>
            <a:r>
              <a:rPr sz="2400" dirty="0">
                <a:latin typeface="微软雅黑" panose="020B0503020204020204" charset="-122"/>
                <a:ea typeface="微软雅黑" panose="020B0503020204020204" charset="-122"/>
                <a:cs typeface="微软雅黑" panose="020B0503020204020204" charset="-122"/>
              </a:rPr>
              <a:t>D:李嘉图</a:t>
            </a:r>
          </a:p>
        </p:txBody>
      </p:sp>
    </p:spTree>
  </p:cSld>
  <p:clrMapOvr>
    <a:masterClrMapping/>
  </p:clrMapOvr>
  <p:transition spd="med"/>
  <p:timing>
    <p:tnLst>
      <p:par>
        <p:cTn id="1" dur="indefinite" restart="never" nodeType="tmRoot"/>
      </p:par>
    </p:tnLst>
  </p:timing>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39" y="1749731"/>
            <a:ext cx="9272339" cy="3322955"/>
          </a:xfrm>
          <a:prstGeom prst="rect">
            <a:avLst/>
          </a:prstGeom>
        </p:spPr>
        <p:txBody>
          <a:bodyPr wrap="square">
            <a:spAutoFit/>
          </a:bodyPr>
          <a:lstStyle/>
          <a:p>
            <a:pPr>
              <a:lnSpc>
                <a:spcPct val="150000"/>
              </a:lnSpc>
            </a:pPr>
            <a:r>
              <a:rPr lang="en-US" sz="2800">
                <a:latin typeface="微软雅黑" panose="020B0503020204020204" charset="-122"/>
                <a:ea typeface="微软雅黑" panose="020B0503020204020204" charset="-122"/>
                <a:cs typeface="微软雅黑" panose="020B0503020204020204" charset="-122"/>
              </a:rPr>
              <a:t>##</a:t>
            </a:r>
            <a:r>
              <a:rPr sz="2800">
                <a:latin typeface="微软雅黑" panose="020B0503020204020204" charset="-122"/>
                <a:ea typeface="微软雅黑" panose="020B0503020204020204" charset="-122"/>
                <a:cs typeface="微软雅黑" panose="020B0503020204020204" charset="-122"/>
              </a:rPr>
              <a:t>世界上第一个社会主义国家是（ ）</a:t>
            </a:r>
          </a:p>
          <a:p>
            <a:pPr>
              <a:lnSpc>
                <a:spcPct val="150000"/>
              </a:lnSpc>
            </a:pPr>
            <a:r>
              <a:rPr sz="2800">
                <a:latin typeface="微软雅黑" panose="020B0503020204020204" charset="-122"/>
                <a:ea typeface="微软雅黑" panose="020B0503020204020204" charset="-122"/>
                <a:cs typeface="微软雅黑" panose="020B0503020204020204" charset="-122"/>
              </a:rPr>
              <a:t>A:中国</a:t>
            </a:r>
          </a:p>
          <a:p>
            <a:pPr>
              <a:lnSpc>
                <a:spcPct val="150000"/>
              </a:lnSpc>
            </a:pPr>
            <a:r>
              <a:rPr sz="2800">
                <a:latin typeface="微软雅黑" panose="020B0503020204020204" charset="-122"/>
                <a:ea typeface="微软雅黑" panose="020B0503020204020204" charset="-122"/>
                <a:cs typeface="微软雅黑" panose="020B0503020204020204" charset="-122"/>
              </a:rPr>
              <a:t>B:古巴</a:t>
            </a:r>
          </a:p>
          <a:p>
            <a:pPr>
              <a:lnSpc>
                <a:spcPct val="150000"/>
              </a:lnSpc>
            </a:pPr>
            <a:r>
              <a:rPr sz="2800">
                <a:latin typeface="微软雅黑" panose="020B0503020204020204" charset="-122"/>
                <a:ea typeface="微软雅黑" panose="020B0503020204020204" charset="-122"/>
                <a:cs typeface="微软雅黑" panose="020B0503020204020204" charset="-122"/>
              </a:rPr>
              <a:t>C:越南</a:t>
            </a:r>
          </a:p>
          <a:p>
            <a:pPr>
              <a:lnSpc>
                <a:spcPct val="150000"/>
              </a:lnSpc>
            </a:pPr>
            <a:r>
              <a:rPr sz="2800" b="1">
                <a:solidFill>
                  <a:srgbClr val="FF0000"/>
                </a:solidFill>
                <a:latin typeface="微软雅黑" panose="020B0503020204020204" charset="-122"/>
                <a:ea typeface="微软雅黑" panose="020B0503020204020204" charset="-122"/>
                <a:cs typeface="微软雅黑" panose="020B0503020204020204" charset="-122"/>
              </a:rPr>
              <a:t>D:苏联</a:t>
            </a:r>
          </a:p>
        </p:txBody>
      </p:sp>
    </p:spTree>
  </p:cSld>
  <p:clrMapOvr>
    <a:masterClrMapping/>
  </p:clrMapOvr>
  <p:transition spd="med"/>
  <p:timing>
    <p:tnLst>
      <p:par>
        <p:cTn id="1" dur="indefinite" restart="never" nodeType="tmRoot"/>
      </p:par>
    </p:tnLst>
  </p:timing>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83030" y="1823720"/>
            <a:ext cx="9502775" cy="3969385"/>
          </a:xfrm>
          <a:prstGeom prst="rect">
            <a:avLst/>
          </a:prstGeom>
        </p:spPr>
        <p:txBody>
          <a:bodyPr wrap="square">
            <a:spAutoFit/>
          </a:bodyPr>
          <a:lstStyle/>
          <a:p>
            <a:pPr>
              <a:lnSpc>
                <a:spcPct val="150000"/>
              </a:lnSpc>
            </a:pPr>
            <a:r>
              <a:rPr sz="2800" dirty="0">
                <a:latin typeface="微软雅黑" panose="020B0503020204020204" charset="-122"/>
                <a:ea typeface="微软雅黑" panose="020B0503020204020204" charset="-122"/>
                <a:cs typeface="微软雅黑" panose="020B0503020204020204" charset="-122"/>
              </a:rPr>
              <a:t> </a:t>
            </a: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社会主义革命可以在一国或数国首先胜利理论的提出者（ ）</a:t>
            </a:r>
          </a:p>
          <a:p>
            <a:pPr>
              <a:lnSpc>
                <a:spcPct val="150000"/>
              </a:lnSpc>
            </a:pPr>
            <a:r>
              <a:rPr sz="2800" dirty="0">
                <a:latin typeface="微软雅黑" panose="020B0503020204020204" charset="-122"/>
                <a:ea typeface="微软雅黑" panose="020B0503020204020204" charset="-122"/>
                <a:cs typeface="微软雅黑" panose="020B0503020204020204" charset="-122"/>
              </a:rPr>
              <a:t>A:马克思</a:t>
            </a:r>
          </a:p>
          <a:p>
            <a:pPr>
              <a:lnSpc>
                <a:spcPct val="150000"/>
              </a:lnSpc>
            </a:pPr>
            <a:r>
              <a:rPr sz="2800" dirty="0">
                <a:latin typeface="微软雅黑" panose="020B0503020204020204" charset="-122"/>
                <a:ea typeface="微软雅黑" panose="020B0503020204020204" charset="-122"/>
                <a:cs typeface="微软雅黑" panose="020B0503020204020204" charset="-122"/>
              </a:rPr>
              <a:t>B:恩格斯</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C:列宁</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D:毛泽东</a:t>
            </a:r>
          </a:p>
        </p:txBody>
      </p:sp>
    </p:spTree>
  </p:cSld>
  <p:clrMapOvr>
    <a:masterClrMapping/>
  </p:clrMapOvr>
  <p:transition spd="med"/>
  <p:timing>
    <p:tnLst>
      <p:par>
        <p:cTn id="1" dur="indefinite" restart="never" nodeType="tmRoot"/>
      </p:par>
    </p:tnLst>
  </p:timing>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社会主义在曲折中前进的因素不包括（　）</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A:社会主义理论的错误性</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B:社会主义是一种崭新的社会制度</a:t>
            </a:r>
          </a:p>
          <a:p>
            <a:pPr>
              <a:lnSpc>
                <a:spcPct val="150000"/>
              </a:lnSpc>
            </a:pPr>
            <a:r>
              <a:rPr sz="2800" dirty="0">
                <a:latin typeface="微软雅黑" panose="020B0503020204020204" charset="-122"/>
                <a:ea typeface="微软雅黑" panose="020B0503020204020204" charset="-122"/>
                <a:cs typeface="微软雅黑" panose="020B0503020204020204" charset="-122"/>
              </a:rPr>
              <a:t>C:世界经济政治形势错综复杂的发展变化</a:t>
            </a:r>
          </a:p>
          <a:p>
            <a:pPr>
              <a:lnSpc>
                <a:spcPct val="150000"/>
              </a:lnSpc>
            </a:pPr>
            <a:r>
              <a:rPr sz="2800" dirty="0">
                <a:latin typeface="微软雅黑" panose="020B0503020204020204" charset="-122"/>
                <a:ea typeface="微软雅黑" panose="020B0503020204020204" charset="-122"/>
                <a:cs typeface="微软雅黑" panose="020B0503020204020204" charset="-122"/>
              </a:rPr>
              <a:t>D:认识社会主义建设规律不可能一蹴而就</a:t>
            </a:r>
          </a:p>
        </p:txBody>
      </p:sp>
    </p:spTree>
  </p:cSld>
  <p:clrMapOvr>
    <a:masterClrMapping/>
  </p:clrMapOvr>
  <p:transition spd="med"/>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39" y="1749731"/>
            <a:ext cx="9272339" cy="3322955"/>
          </a:xfrm>
          <a:prstGeom prst="rect">
            <a:avLst/>
          </a:prstGeom>
        </p:spPr>
        <p:txBody>
          <a:bodyPr wrap="square">
            <a:spAutoFit/>
          </a:bodyPr>
          <a:lstStyle/>
          <a:p>
            <a:pPr>
              <a:lnSpc>
                <a:spcPct val="150000"/>
              </a:lnSpc>
            </a:pPr>
            <a:r>
              <a:rPr lang="en-US" sz="2800">
                <a:latin typeface="微软雅黑" panose="020B0503020204020204" charset="-122"/>
                <a:ea typeface="微软雅黑" panose="020B0503020204020204" charset="-122"/>
                <a:cs typeface="微软雅黑" panose="020B0503020204020204" charset="-122"/>
              </a:rPr>
              <a:t>##</a:t>
            </a:r>
            <a:r>
              <a:rPr sz="2800">
                <a:latin typeface="微软雅黑" panose="020B0503020204020204" charset="-122"/>
                <a:ea typeface="微软雅黑" panose="020B0503020204020204" charset="-122"/>
                <a:cs typeface="微软雅黑" panose="020B0503020204020204" charset="-122"/>
              </a:rPr>
              <a:t>世界上第一个社会主义国家是（ ）</a:t>
            </a:r>
          </a:p>
          <a:p>
            <a:pPr>
              <a:lnSpc>
                <a:spcPct val="150000"/>
              </a:lnSpc>
            </a:pPr>
            <a:r>
              <a:rPr sz="2800">
                <a:latin typeface="微软雅黑" panose="020B0503020204020204" charset="-122"/>
                <a:ea typeface="微软雅黑" panose="020B0503020204020204" charset="-122"/>
                <a:cs typeface="微软雅黑" panose="020B0503020204020204" charset="-122"/>
              </a:rPr>
              <a:t>A:中国</a:t>
            </a:r>
          </a:p>
          <a:p>
            <a:pPr>
              <a:lnSpc>
                <a:spcPct val="150000"/>
              </a:lnSpc>
            </a:pPr>
            <a:r>
              <a:rPr sz="2800">
                <a:latin typeface="微软雅黑" panose="020B0503020204020204" charset="-122"/>
                <a:ea typeface="微软雅黑" panose="020B0503020204020204" charset="-122"/>
                <a:cs typeface="微软雅黑" panose="020B0503020204020204" charset="-122"/>
              </a:rPr>
              <a:t>B:古巴</a:t>
            </a:r>
          </a:p>
          <a:p>
            <a:pPr>
              <a:lnSpc>
                <a:spcPct val="150000"/>
              </a:lnSpc>
            </a:pPr>
            <a:r>
              <a:rPr sz="2800">
                <a:latin typeface="微软雅黑" panose="020B0503020204020204" charset="-122"/>
                <a:ea typeface="微软雅黑" panose="020B0503020204020204" charset="-122"/>
                <a:cs typeface="微软雅黑" panose="020B0503020204020204" charset="-122"/>
              </a:rPr>
              <a:t>C:越南</a:t>
            </a:r>
          </a:p>
          <a:p>
            <a:pPr>
              <a:lnSpc>
                <a:spcPct val="150000"/>
              </a:lnSpc>
            </a:pPr>
            <a:r>
              <a:rPr sz="2800" b="1">
                <a:solidFill>
                  <a:srgbClr val="FF0000"/>
                </a:solidFill>
                <a:latin typeface="微软雅黑" panose="020B0503020204020204" charset="-122"/>
                <a:ea typeface="微软雅黑" panose="020B0503020204020204" charset="-122"/>
                <a:cs typeface="微软雅黑" panose="020B0503020204020204" charset="-122"/>
              </a:rPr>
              <a:t>D:苏联</a:t>
            </a:r>
          </a:p>
        </p:txBody>
      </p:sp>
    </p:spTree>
  </p:cSld>
  <p:clrMapOvr>
    <a:masterClrMapping/>
  </p:clrMapOvr>
  <p:transition spd="med"/>
  <p:timing>
    <p:tnLst>
      <p:par>
        <p:cTn id="1" dur="indefinite" restart="never" nodeType="tmRoot"/>
      </p:par>
    </p:tnLst>
  </p:timing>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社会主义社会的改革是（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A:社会主义根本制度的改变</a:t>
            </a: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B:社会主义基本制度的改变</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C:社会主义制度的自我完善和发展</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D:社会主义价值观的改变</a:t>
            </a:r>
          </a:p>
        </p:txBody>
      </p:sp>
    </p:spTree>
  </p:cSld>
  <p:clrMapOvr>
    <a:masterClrMapping/>
  </p:clrMapOvr>
  <p:transition spd="med"/>
  <p:timing>
    <p:tnLst>
      <p:par>
        <p:cTn id="1" dur="indefinite" restart="never" nodeType="tmRoot"/>
      </p:par>
    </p:tnLst>
  </p:timing>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马克思主义政党的最高纲领和奋斗目标</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a:t>
            </a:r>
            <a:endParaRPr lang="en-US" altLang="zh-CN" sz="28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．解放生产力，发展生产力</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．建设高度发达的社会主义精神文明</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．建设富强、文明、民主的社会主义国家</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D</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．实现共产主义</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无产阶级政党的组织原则是（）</a:t>
            </a:r>
          </a:p>
          <a:p>
            <a:pPr>
              <a:lnSpc>
                <a:spcPct val="150000"/>
              </a:lnSpc>
            </a:pPr>
            <a:r>
              <a:rPr sz="2800" dirty="0">
                <a:latin typeface="微软雅黑" panose="020B0503020204020204" charset="-122"/>
                <a:ea typeface="微软雅黑" panose="020B0503020204020204" charset="-122"/>
                <a:cs typeface="微软雅黑" panose="020B0503020204020204" charset="-122"/>
              </a:rPr>
              <a:t>A:集体领导制</a:t>
            </a:r>
          </a:p>
          <a:p>
            <a:pPr>
              <a:lnSpc>
                <a:spcPct val="150000"/>
              </a:lnSpc>
            </a:pPr>
            <a:r>
              <a:rPr sz="2800" dirty="0">
                <a:latin typeface="微软雅黑" panose="020B0503020204020204" charset="-122"/>
                <a:ea typeface="微软雅黑" panose="020B0503020204020204" charset="-122"/>
                <a:cs typeface="微软雅黑" panose="020B0503020204020204" charset="-122"/>
              </a:rPr>
              <a:t>B:首长负责制</a:t>
            </a:r>
          </a:p>
          <a:p>
            <a:pPr>
              <a:lnSpc>
                <a:spcPct val="150000"/>
              </a:lnSpc>
            </a:pPr>
            <a:r>
              <a:rPr sz="2800" dirty="0">
                <a:latin typeface="微软雅黑" panose="020B0503020204020204" charset="-122"/>
                <a:ea typeface="微软雅黑" panose="020B0503020204020204" charset="-122"/>
                <a:cs typeface="微软雅黑" panose="020B0503020204020204" charset="-122"/>
              </a:rPr>
              <a:t>C:集体问责制</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D:民主集中制</a:t>
            </a:r>
          </a:p>
        </p:txBody>
      </p:sp>
    </p:spTree>
  </p:cSld>
  <p:clrMapOvr>
    <a:masterClrMapping/>
  </p:clrMapOvr>
  <p:transition spd="med"/>
  <p:timing>
    <p:tnLst>
      <p:par>
        <p:cTn id="1" dur="indefinite" restart="never" nodeType="tmRoot"/>
      </p:par>
    </p:tnLst>
  </p:timing>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461581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马克思主义政党的产生有两个条件，一是工人运动的发展，二</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a:t>
            </a:r>
            <a:r>
              <a:rPr lang="en-US" altLang="zh-CN" sz="2800" dirty="0" smtClean="0">
                <a:latin typeface="微软雅黑" panose="020B0503020204020204" charset="-122"/>
                <a:ea typeface="微软雅黑" panose="020B0503020204020204" charset="-122"/>
                <a:cs typeface="微软雅黑" panose="020B0503020204020204" charset="-122"/>
              </a:rPr>
              <a:t> </a:t>
            </a:r>
            <a:r>
              <a:rPr lang="en-US" altLang="zh-CN" sz="2800" dirty="0">
                <a:latin typeface="微软雅黑" panose="020B0503020204020204" charset="-122"/>
                <a:ea typeface="微软雅黑" panose="020B0503020204020204" charset="-122"/>
                <a:cs typeface="微软雅黑" panose="020B0503020204020204" charset="-122"/>
              </a:rPr>
              <a:t/>
            </a:r>
            <a:br>
              <a:rPr lang="en-US" altLang="zh-CN"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．贫富差距的拉大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．革命领袖的出现</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．政治腐败的蔓延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D</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．科学社会主义的传播</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50275" y="1700498"/>
            <a:ext cx="9722069" cy="3415030"/>
          </a:xfrm>
          <a:prstGeom prst="rect">
            <a:avLst/>
          </a:prstGeom>
        </p:spPr>
        <p:txBody>
          <a:bodyPr wrap="square">
            <a:spAutoFit/>
          </a:bodyPr>
          <a:lstStyle/>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劳动不再仅仅是一种谋生手段而同时成为生活第一需要的社会</a:t>
            </a:r>
            <a:r>
              <a:rPr lang="zh-CN" altLang="en-US" sz="2400" dirty="0" smtClean="0">
                <a:latin typeface="微软雅黑" panose="020B0503020204020204" charset="-122"/>
                <a:ea typeface="微软雅黑" panose="020B0503020204020204" charset="-122"/>
                <a:cs typeface="微软雅黑" panose="020B0503020204020204" charset="-122"/>
              </a:rPr>
              <a:t>是（</a:t>
            </a:r>
            <a:r>
              <a:rPr lang="en-US" altLang="zh-CN" sz="24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A.</a:t>
            </a:r>
            <a:r>
              <a:rPr lang="zh-CN" altLang="en-US" sz="2400" dirty="0">
                <a:latin typeface="微软雅黑" panose="020B0503020204020204" charset="-122"/>
                <a:ea typeface="微软雅黑" panose="020B0503020204020204" charset="-122"/>
                <a:cs typeface="微软雅黑" panose="020B0503020204020204" charset="-122"/>
              </a:rPr>
              <a:t>社会主义社会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b="1" dirty="0">
                <a:solidFill>
                  <a:srgbClr val="FF0000"/>
                </a:solidFill>
                <a:latin typeface="微软雅黑" panose="020B0503020204020204" charset="-122"/>
                <a:ea typeface="微软雅黑" panose="020B0503020204020204" charset="-122"/>
                <a:cs typeface="微软雅黑" panose="020B0503020204020204" charset="-122"/>
              </a:rPr>
              <a:t>B.</a:t>
            </a:r>
            <a:r>
              <a:rPr lang="zh-CN" altLang="en-US" sz="2400" b="1" dirty="0">
                <a:solidFill>
                  <a:srgbClr val="FF0000"/>
                </a:solidFill>
                <a:latin typeface="微软雅黑" panose="020B0503020204020204" charset="-122"/>
                <a:ea typeface="微软雅黑" panose="020B0503020204020204" charset="-122"/>
                <a:cs typeface="微软雅黑" panose="020B0503020204020204" charset="-122"/>
              </a:rPr>
              <a:t>共产主义社会</a:t>
            </a:r>
            <a:r>
              <a:rPr lang="zh-CN" altLang="en-US" sz="2400" dirty="0">
                <a:latin typeface="微软雅黑" panose="020B0503020204020204" charset="-122"/>
                <a:ea typeface="微软雅黑" panose="020B0503020204020204" charset="-122"/>
                <a:cs typeface="微软雅黑" panose="020B0503020204020204" charset="-122"/>
              </a:rPr>
              <a:t/>
            </a:r>
            <a:br>
              <a:rPr lang="zh-CN" altLang="en-US" sz="2400" dirty="0">
                <a:latin typeface="微软雅黑" panose="020B0503020204020204" charset="-122"/>
                <a:ea typeface="微软雅黑" panose="020B0503020204020204" charset="-122"/>
                <a:cs typeface="微软雅黑" panose="020B0503020204020204" charset="-122"/>
              </a:rPr>
            </a:br>
            <a:r>
              <a:rPr lang="en-US" altLang="zh-CN" sz="2400" dirty="0">
                <a:latin typeface="微软雅黑" panose="020B0503020204020204" charset="-122"/>
                <a:ea typeface="微软雅黑" panose="020B0503020204020204" charset="-122"/>
                <a:cs typeface="微软雅黑" panose="020B0503020204020204" charset="-122"/>
              </a:rPr>
              <a:t>C.</a:t>
            </a:r>
            <a:r>
              <a:rPr lang="zh-CN" altLang="en-US" sz="2400" dirty="0">
                <a:latin typeface="微软雅黑" panose="020B0503020204020204" charset="-122"/>
                <a:ea typeface="微软雅黑" panose="020B0503020204020204" charset="-122"/>
                <a:cs typeface="微软雅黑" panose="020B0503020204020204" charset="-122"/>
              </a:rPr>
              <a:t>资本主义社会 </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D.</a:t>
            </a:r>
            <a:r>
              <a:rPr lang="zh-CN" altLang="en-US" sz="2400" dirty="0">
                <a:latin typeface="微软雅黑" panose="020B0503020204020204" charset="-122"/>
                <a:ea typeface="微软雅黑" panose="020B0503020204020204" charset="-122"/>
                <a:cs typeface="微软雅黑" panose="020B0503020204020204" charset="-122"/>
              </a:rPr>
              <a:t>信息社会</a:t>
            </a:r>
            <a:br>
              <a:rPr lang="zh-CN" altLang="en-US" sz="2400" dirty="0">
                <a:latin typeface="微软雅黑" panose="020B0503020204020204" charset="-122"/>
                <a:ea typeface="微软雅黑" panose="020B0503020204020204" charset="-122"/>
                <a:cs typeface="微软雅黑" panose="020B0503020204020204" charset="-122"/>
              </a:rPr>
            </a:b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87214" y="1684733"/>
            <a:ext cx="7451834"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马克思主义认为，共产主义社会的分配原则是（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A:按劳分配</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B:按需分配</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C:按生产要素分配</a:t>
            </a:r>
          </a:p>
          <a:p>
            <a:pPr>
              <a:lnSpc>
                <a:spcPct val="150000"/>
              </a:lnSpc>
            </a:pPr>
            <a:r>
              <a:rPr sz="2800" dirty="0">
                <a:latin typeface="微软雅黑" panose="020B0503020204020204" charset="-122"/>
                <a:ea typeface="微软雅黑" panose="020B0503020204020204" charset="-122"/>
                <a:cs typeface="微软雅黑" panose="020B0503020204020204" charset="-122"/>
              </a:rPr>
              <a:t>D:平均分配</a:t>
            </a:r>
          </a:p>
        </p:txBody>
      </p:sp>
    </p:spTree>
  </p:cSld>
  <p:clrMapOvr>
    <a:masterClrMapping/>
  </p:clrMapOvr>
  <p:transition spd="med"/>
  <p:timing>
    <p:tnLst>
      <p:par>
        <p:cTn id="1" dur="indefinite" restart="never" nodeType="tmRoot"/>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3969385"/>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 ）是走向共产主义的必经阶段和必由之路。</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A:社会主义</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B:资本主义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C:民族主义</a:t>
            </a:r>
          </a:p>
          <a:p>
            <a:pPr>
              <a:lnSpc>
                <a:spcPct val="150000"/>
              </a:lnSpc>
            </a:pPr>
            <a:r>
              <a:rPr sz="2400" dirty="0">
                <a:latin typeface="微软雅黑" panose="020B0503020204020204" charset="-122"/>
                <a:ea typeface="微软雅黑" panose="020B0503020204020204" charset="-122"/>
                <a:cs typeface="微软雅黑" panose="020B0503020204020204" charset="-122"/>
              </a:rPr>
              <a:t>D:独立主义</a:t>
            </a: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endParaRPr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rgbClr val="C00000"/>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D5D5D5"/>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图表 1"/>
          <p:cNvGraphicFramePr/>
          <p:nvPr/>
        </p:nvGraphicFramePr>
        <p:xfrm>
          <a:off x="0" y="734890"/>
          <a:ext cx="12096148" cy="504597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chemeClr val="bg1">
              <a:lumMod val="85000"/>
            </a:schemeClr>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chemeClr val="bg1">
              <a:lumMod val="85000"/>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D5D5D5"/>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39" y="1749731"/>
            <a:ext cx="9272339" cy="3323987"/>
          </a:xfrm>
          <a:prstGeom prst="rect">
            <a:avLst/>
          </a:prstGeom>
        </p:spPr>
        <p:txBody>
          <a:bodyPr wrap="square">
            <a:spAutoFit/>
          </a:bodyPr>
          <a:lstStyle/>
          <a:p>
            <a:pPr>
              <a:lnSpc>
                <a:spcPct val="150000"/>
              </a:lnSpc>
            </a:pPr>
            <a:r>
              <a:rPr lang="zh-CN" altLang="en-US" sz="2800" dirty="0">
                <a:latin typeface="微软雅黑" panose="020B0503020204020204" charset="-122"/>
                <a:ea typeface="微软雅黑" panose="020B0503020204020204" charset="-122"/>
                <a:cs typeface="微软雅黑" panose="020B0503020204020204" charset="-122"/>
              </a:rPr>
              <a:t>在前苏联推行所谓“社会主义苏联模式”的领导人</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800" dirty="0" smtClean="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smtClean="0">
                <a:latin typeface="微软雅黑" panose="020B0503020204020204" charset="-122"/>
                <a:ea typeface="微软雅黑" panose="020B0503020204020204" charset="-122"/>
                <a:cs typeface="微软雅黑" panose="020B0503020204020204" charset="-122"/>
              </a:rPr>
              <a:t>列宁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斯大林</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布哈林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托洛斯基</a:t>
            </a:r>
          </a:p>
        </p:txBody>
      </p:sp>
    </p:spTree>
  </p:cSld>
  <p:clrMapOvr>
    <a:masterClrMapping/>
  </p:clrMapOvr>
  <p:transition spd="med"/>
  <p:timing>
    <p:tnLst>
      <p:par>
        <p:cTn id="1" dur="indefinite" restart="never" nodeType="tmRoot"/>
      </p:par>
    </p:tnLst>
  </p:timing>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190</a:t>
            </a:fld>
            <a:endParaRPr lang="zh-CN" altLang="en-US"/>
          </a:p>
        </p:txBody>
      </p:sp>
      <p:graphicFrame>
        <p:nvGraphicFramePr>
          <p:cNvPr id="5" name="图表 4"/>
          <p:cNvGraphicFramePr/>
          <p:nvPr/>
        </p:nvGraphicFramePr>
        <p:xfrm>
          <a:off x="178508" y="440421"/>
          <a:ext cx="11772899" cy="54186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895600" y="891941"/>
            <a:ext cx="7029168"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七</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共产主义是人类最崇高的理想</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4113945" y="2274014"/>
            <a:ext cx="6520925" cy="543739"/>
          </a:xfrm>
          <a:prstGeom prst="rect">
            <a:avLst/>
          </a:prstGeom>
          <a:solidFill>
            <a:schemeClr val="bg1">
              <a:lumMod val="85000"/>
            </a:schemeClr>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马克思主义对共产主义社会的展望</a:t>
            </a:r>
            <a:endParaRPr lang="en-US" altLang="zh-CN" sz="3200" dirty="0">
              <a:solidFill>
                <a:schemeClr val="bg1"/>
              </a:solidFill>
              <a:latin typeface="等线" panose="02010600030101010101" pitchFamily="2" charset="-122"/>
              <a:ea typeface="等线" panose="02010600030101010101" pitchFamily="2" charset="-122"/>
            </a:endParaRPr>
          </a:p>
        </p:txBody>
      </p:sp>
      <p:sp>
        <p:nvSpPr>
          <p:cNvPr id="149" name="1"/>
          <p:cNvSpPr/>
          <p:nvPr/>
        </p:nvSpPr>
        <p:spPr>
          <a:xfrm>
            <a:off x="2895600" y="2228382"/>
            <a:ext cx="635000" cy="635001"/>
          </a:xfrm>
          <a:prstGeom prst="ellipse">
            <a:avLst/>
          </a:prstGeom>
          <a:solidFill>
            <a:schemeClr val="bg1">
              <a:lumMod val="85000"/>
            </a:schemeClr>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895600" y="3402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4100545" y="3429925"/>
            <a:ext cx="6617196"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共产主义是社会历史发展的必然趋势</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895600" y="468610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4100545" y="4485520"/>
            <a:ext cx="6617196" cy="1036181"/>
          </a:xfrm>
          <a:prstGeom prst="rect">
            <a:avLst/>
          </a:prstGeom>
          <a:solidFill>
            <a:srgbClr val="C00000"/>
          </a:solidFill>
          <a:ln w="12700">
            <a:miter lim="400000"/>
          </a:ln>
        </p:spPr>
        <p:txBody>
          <a:bodyPr wrap="square" lIns="25400" tIns="25400" rIns="25400" bIns="25400" anchor="ctr">
            <a:spAutoFit/>
          </a:bodyPr>
          <a:lstStyle>
            <a:lvl1pPr>
              <a:defRPr sz="5900" b="0">
                <a:solidFill>
                  <a:srgbClr val="FFFFFF"/>
                </a:solidFill>
                <a:latin typeface="+mn-lt"/>
                <a:ea typeface="+mn-ea"/>
                <a:cs typeface="+mn-cs"/>
                <a:sym typeface="Helvetica Neue Medium"/>
              </a:defRPr>
            </a:lvl1pPr>
          </a:lstStyle>
          <a:p>
            <a:pPr algn="ctr"/>
            <a:r>
              <a:rPr lang="zh-CN" altLang="en-US" sz="3200" dirty="0" smtClean="0">
                <a:solidFill>
                  <a:schemeClr val="bg1"/>
                </a:solidFill>
                <a:latin typeface="等线" panose="02010600030101010101" pitchFamily="2" charset="-122"/>
                <a:ea typeface="等线" panose="02010600030101010101" pitchFamily="2" charset="-122"/>
              </a:rPr>
              <a:t>在建设中国特色社会主义的进程中</a:t>
            </a:r>
            <a:endParaRPr lang="en-US" altLang="zh-CN" sz="3200" dirty="0" smtClean="0">
              <a:solidFill>
                <a:schemeClr val="bg1"/>
              </a:solidFill>
              <a:latin typeface="等线" panose="02010600030101010101" pitchFamily="2" charset="-122"/>
              <a:ea typeface="等线" panose="02010600030101010101" pitchFamily="2" charset="-122"/>
            </a:endParaRPr>
          </a:p>
          <a:p>
            <a:pPr algn="ctr"/>
            <a:r>
              <a:rPr lang="zh-CN" altLang="en-US" sz="3200" dirty="0" smtClean="0">
                <a:solidFill>
                  <a:schemeClr val="bg1"/>
                </a:solidFill>
                <a:latin typeface="等线" panose="02010600030101010101" pitchFamily="2" charset="-122"/>
                <a:ea typeface="等线" panose="02010600030101010101" pitchFamily="2" charset="-122"/>
              </a:rPr>
              <a:t>为是实现共产主义而奋斗</a:t>
            </a:r>
            <a:endParaRPr lang="zh-CN" altLang="en-US" sz="3200" dirty="0">
              <a:solidFill>
                <a:schemeClr val="bg1"/>
              </a:solidFill>
              <a:latin typeface="等线" panose="02010600030101010101" pitchFamily="2" charset="-122"/>
              <a:ea typeface="等线" panose="02010600030101010101" pitchFamily="2" charset="-122"/>
            </a:endParaRP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192</a:t>
            </a:fld>
            <a:endParaRPr lang="zh-CN" altLang="en-US"/>
          </a:p>
        </p:txBody>
      </p:sp>
      <p:graphicFrame>
        <p:nvGraphicFramePr>
          <p:cNvPr id="5" name="图表 4"/>
          <p:cNvGraphicFramePr/>
          <p:nvPr/>
        </p:nvGraphicFramePr>
        <p:xfrm>
          <a:off x="0" y="1495457"/>
          <a:ext cx="11998712" cy="3924035"/>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热心于共产主义，首先要热心于（ ）</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A:社会生产力的发展</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B:文化的发展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C:政治的发展</a:t>
            </a:r>
          </a:p>
          <a:p>
            <a:pPr>
              <a:lnSpc>
                <a:spcPct val="150000"/>
              </a:lnSpc>
            </a:pPr>
            <a:r>
              <a:rPr sz="2400" dirty="0">
                <a:latin typeface="微软雅黑" panose="020B0503020204020204" charset="-122"/>
                <a:ea typeface="微软雅黑" panose="020B0503020204020204" charset="-122"/>
                <a:cs typeface="微软雅黑" panose="020B0503020204020204" charset="-122"/>
              </a:rPr>
              <a:t>D:经济的发展</a:t>
            </a:r>
          </a:p>
        </p:txBody>
      </p:sp>
    </p:spTree>
  </p:cSld>
  <p:clrMapOvr>
    <a:masterClrMapping/>
  </p:clrMapOvr>
  <p:transition spd="med"/>
  <p:timing>
    <p:tnLst>
      <p:par>
        <p:cTn id="1" dur="indefinite" restart="never" nodeType="tmRoot"/>
      </p:par>
    </p:tnLst>
  </p:timing>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当前全国人民为之奋斗的</a:t>
            </a:r>
            <a:r>
              <a:rPr sz="2400" b="1" dirty="0">
                <a:latin typeface="微软雅黑" panose="020B0503020204020204" charset="-122"/>
                <a:ea typeface="微软雅黑" panose="020B0503020204020204" charset="-122"/>
                <a:cs typeface="微软雅黑" panose="020B0503020204020204" charset="-122"/>
              </a:rPr>
              <a:t>共同理想</a:t>
            </a:r>
            <a:r>
              <a:rPr sz="2400" dirty="0">
                <a:latin typeface="微软雅黑" panose="020B0503020204020204" charset="-122"/>
                <a:ea typeface="微软雅黑" panose="020B0503020204020204" charset="-122"/>
                <a:cs typeface="微软雅黑" panose="020B0503020204020204" charset="-122"/>
              </a:rPr>
              <a:t>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A:实现共产主义 </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B:建设中国特色社会主义 </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C:实现博爱平等    </a:t>
            </a:r>
          </a:p>
          <a:p>
            <a:pPr>
              <a:lnSpc>
                <a:spcPct val="150000"/>
              </a:lnSpc>
            </a:pPr>
            <a:r>
              <a:rPr sz="2400" dirty="0">
                <a:latin typeface="微软雅黑" panose="020B0503020204020204" charset="-122"/>
                <a:ea typeface="微软雅黑" panose="020B0503020204020204" charset="-122"/>
                <a:cs typeface="微软雅黑" panose="020B0503020204020204" charset="-122"/>
              </a:rPr>
              <a:t>D:实现平均分配</a:t>
            </a:r>
          </a:p>
        </p:txBody>
      </p:sp>
    </p:spTree>
  </p:cSld>
  <p:clrMapOvr>
    <a:masterClrMapping/>
  </p:clrMapOvr>
  <p:transition spd="med"/>
  <p:timing>
    <p:tnLst>
      <p:par>
        <p:cTn id="1" dur="indefinite" restart="never" nodeType="tmRoot"/>
      </p:par>
    </p:tnLst>
  </p:timing>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81806" y="1763560"/>
            <a:ext cx="9722069" cy="2861310"/>
          </a:xfrm>
          <a:prstGeom prst="rect">
            <a:avLst/>
          </a:prstGeom>
        </p:spPr>
        <p:txBody>
          <a:bodyPr wrap="square">
            <a:spAutoFit/>
          </a:bodyPr>
          <a:lstStyle/>
          <a:p>
            <a:pPr>
              <a:lnSpc>
                <a:spcPct val="150000"/>
              </a:lnSpc>
            </a:pPr>
            <a:r>
              <a:rPr lang="en-US" sz="2400" dirty="0">
                <a:latin typeface="微软雅黑" panose="020B0503020204020204" charset="-122"/>
                <a:ea typeface="微软雅黑" panose="020B0503020204020204" charset="-122"/>
                <a:cs typeface="微软雅黑" panose="020B0503020204020204" charset="-122"/>
              </a:rPr>
              <a:t>##</a:t>
            </a:r>
            <a:r>
              <a:rPr sz="2400" dirty="0">
                <a:latin typeface="微软雅黑" panose="020B0503020204020204" charset="-122"/>
                <a:ea typeface="微软雅黑" panose="020B0503020204020204" charset="-122"/>
                <a:cs typeface="微软雅黑" panose="020B0503020204020204" charset="-122"/>
              </a:rPr>
              <a:t>我们实现人生价值的最终归宿是（ ）</a:t>
            </a:r>
          </a:p>
          <a:p>
            <a:pPr>
              <a:lnSpc>
                <a:spcPct val="150000"/>
              </a:lnSpc>
            </a:pPr>
            <a:r>
              <a:rPr sz="2400" dirty="0">
                <a:latin typeface="微软雅黑" panose="020B0503020204020204" charset="-122"/>
                <a:ea typeface="微软雅黑" panose="020B0503020204020204" charset="-122"/>
                <a:cs typeface="微软雅黑" panose="020B0503020204020204" charset="-122"/>
              </a:rPr>
              <a:t>A:社会主义共同理想</a:t>
            </a:r>
          </a:p>
          <a:p>
            <a:pPr>
              <a:lnSpc>
                <a:spcPct val="150000"/>
              </a:lnSpc>
            </a:pPr>
            <a:r>
              <a:rPr sz="2400" b="1" dirty="0">
                <a:solidFill>
                  <a:srgbClr val="FF0000"/>
                </a:solidFill>
                <a:latin typeface="微软雅黑" panose="020B0503020204020204" charset="-122"/>
                <a:ea typeface="微软雅黑" panose="020B0503020204020204" charset="-122"/>
                <a:cs typeface="微软雅黑" panose="020B0503020204020204" charset="-122"/>
              </a:rPr>
              <a:t>B:共产主义远大理想</a:t>
            </a:r>
            <a:endParaRPr sz="2400" dirty="0">
              <a:latin typeface="微软雅黑" panose="020B0503020204020204" charset="-122"/>
              <a:ea typeface="微软雅黑" panose="020B0503020204020204" charset="-122"/>
              <a:cs typeface="微软雅黑" panose="020B0503020204020204" charset="-122"/>
            </a:endParaRPr>
          </a:p>
          <a:p>
            <a:pPr>
              <a:lnSpc>
                <a:spcPct val="150000"/>
              </a:lnSpc>
            </a:pPr>
            <a:r>
              <a:rPr sz="2400" dirty="0">
                <a:latin typeface="微软雅黑" panose="020B0503020204020204" charset="-122"/>
                <a:ea typeface="微软雅黑" panose="020B0503020204020204" charset="-122"/>
                <a:cs typeface="微软雅黑" panose="020B0503020204020204" charset="-122"/>
              </a:rPr>
              <a:t>C:天下大同的社会理想</a:t>
            </a:r>
          </a:p>
          <a:p>
            <a:pPr>
              <a:lnSpc>
                <a:spcPct val="150000"/>
              </a:lnSpc>
            </a:pPr>
            <a:r>
              <a:rPr sz="2400" dirty="0">
                <a:latin typeface="微软雅黑" panose="020B0503020204020204" charset="-122"/>
                <a:ea typeface="微软雅黑" panose="020B0503020204020204" charset="-122"/>
                <a:cs typeface="微软雅黑" panose="020B0503020204020204" charset="-122"/>
              </a:rPr>
              <a:t>D:克己奉公的道德理想</a:t>
            </a:r>
          </a:p>
        </p:txBody>
      </p:sp>
    </p:spTree>
  </p:cSld>
  <p:clrMapOvr>
    <a:masterClrMapping/>
  </p:clrMapOvr>
  <p:transition spd="med"/>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3" name="组合 12"/>
          <p:cNvGrpSpPr/>
          <p:nvPr/>
        </p:nvGrpSpPr>
        <p:grpSpPr>
          <a:xfrm>
            <a:off x="1652861" y="2780928"/>
            <a:ext cx="8886283" cy="934085"/>
            <a:chOff x="3988" y="4665"/>
            <a:chExt cx="11228" cy="1471"/>
          </a:xfrm>
        </p:grpSpPr>
        <p:sp>
          <p:nvSpPr>
            <p:cNvPr id="2" name="矩形 1"/>
            <p:cNvSpPr/>
            <p:nvPr/>
          </p:nvSpPr>
          <p:spPr>
            <a:xfrm>
              <a:off x="4756" y="4665"/>
              <a:ext cx="9687" cy="1471"/>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3200" b="1" dirty="0" smtClean="0">
                  <a:latin typeface="微软雅黑" panose="020B0503020204020204" charset="-122"/>
                  <a:ea typeface="微软雅黑" panose="020B0503020204020204" charset="-122"/>
                </a:rPr>
                <a:t>第六章     社会主义的发展及其规律</a:t>
              </a:r>
              <a:endParaRPr lang="zh-CN" altLang="en-US" sz="3200" b="1" dirty="0">
                <a:latin typeface="微软雅黑" panose="020B0503020204020204" charset="-122"/>
                <a:ea typeface="微软雅黑" panose="020B0503020204020204" charset="-122"/>
              </a:endParaRPr>
            </a:p>
          </p:txBody>
        </p:sp>
        <p:sp>
          <p:nvSpPr>
            <p:cNvPr id="6" name="矩形 5"/>
            <p:cNvSpPr/>
            <p:nvPr/>
          </p:nvSpPr>
          <p:spPr>
            <a:xfrm>
              <a:off x="4272" y="4665"/>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4443" y="4666"/>
              <a:ext cx="484"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矩形 9"/>
            <p:cNvSpPr/>
            <p:nvPr/>
          </p:nvSpPr>
          <p:spPr>
            <a:xfrm>
              <a:off x="3988"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10"/>
            <p:cNvSpPr/>
            <p:nvPr/>
          </p:nvSpPr>
          <p:spPr>
            <a:xfrm>
              <a:off x="15060" y="4665"/>
              <a:ext cx="156" cy="1470"/>
            </a:xfrm>
            <a:prstGeom prst="rect">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540039" y="1749731"/>
            <a:ext cx="9272339" cy="3323987"/>
          </a:xfrm>
          <a:prstGeom prst="rect">
            <a:avLst/>
          </a:prstGeom>
        </p:spPr>
        <p:txBody>
          <a:bodyPr wrap="square">
            <a:spAutoFit/>
          </a:bodyPr>
          <a:lstStyle/>
          <a:p>
            <a:pPr>
              <a:lnSpc>
                <a:spcPct val="150000"/>
              </a:lnSpc>
            </a:pPr>
            <a:r>
              <a:rPr lang="zh-CN" altLang="en-US" sz="2800" dirty="0">
                <a:latin typeface="微软雅黑" panose="020B0503020204020204" charset="-122"/>
                <a:ea typeface="微软雅黑" panose="020B0503020204020204" charset="-122"/>
                <a:cs typeface="微软雅黑" panose="020B0503020204020204" charset="-122"/>
              </a:rPr>
              <a:t>在前苏联推行所谓“社会主义苏联模式”的领导人</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B</a:t>
            </a:r>
            <a:r>
              <a:rPr lang="zh-CN" altLang="en-US" sz="2800" dirty="0" smtClean="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smtClean="0">
                <a:latin typeface="微软雅黑" panose="020B0503020204020204" charset="-122"/>
                <a:ea typeface="微软雅黑" panose="020B0503020204020204" charset="-122"/>
                <a:cs typeface="微软雅黑" panose="020B0503020204020204" charset="-122"/>
              </a:rPr>
              <a:t>列宁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斯大林</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布哈林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托洛斯基</a:t>
            </a:r>
          </a:p>
        </p:txBody>
      </p:sp>
    </p:spTree>
  </p:cSld>
  <p:clrMapOvr>
    <a:masterClrMapping/>
  </p:clrMapOvr>
  <p:transition spd="med"/>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83030" y="1823720"/>
            <a:ext cx="9502775" cy="3969385"/>
          </a:xfrm>
          <a:prstGeom prst="rect">
            <a:avLst/>
          </a:prstGeom>
        </p:spPr>
        <p:txBody>
          <a:bodyPr wrap="square">
            <a:spAutoFit/>
          </a:bodyPr>
          <a:lstStyle/>
          <a:p>
            <a:pPr>
              <a:lnSpc>
                <a:spcPct val="150000"/>
              </a:lnSpc>
            </a:pPr>
            <a:r>
              <a:rPr sz="2800" dirty="0">
                <a:latin typeface="微软雅黑" panose="020B0503020204020204" charset="-122"/>
                <a:ea typeface="微软雅黑" panose="020B0503020204020204" charset="-122"/>
                <a:cs typeface="微软雅黑" panose="020B0503020204020204" charset="-122"/>
              </a:rPr>
              <a:t> </a:t>
            </a: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社会主义革命可以在一国或数国首先胜利理论的提出者（ ）</a:t>
            </a:r>
          </a:p>
          <a:p>
            <a:pPr>
              <a:lnSpc>
                <a:spcPct val="150000"/>
              </a:lnSpc>
            </a:pPr>
            <a:r>
              <a:rPr sz="2800" dirty="0">
                <a:latin typeface="微软雅黑" panose="020B0503020204020204" charset="-122"/>
                <a:ea typeface="微软雅黑" panose="020B0503020204020204" charset="-122"/>
                <a:cs typeface="微软雅黑" panose="020B0503020204020204" charset="-122"/>
              </a:rPr>
              <a:t>A:马克思</a:t>
            </a:r>
          </a:p>
          <a:p>
            <a:pPr>
              <a:lnSpc>
                <a:spcPct val="150000"/>
              </a:lnSpc>
            </a:pPr>
            <a:r>
              <a:rPr sz="2800" dirty="0">
                <a:latin typeface="微软雅黑" panose="020B0503020204020204" charset="-122"/>
                <a:ea typeface="微软雅黑" panose="020B0503020204020204" charset="-122"/>
                <a:cs typeface="微软雅黑" panose="020B0503020204020204" charset="-122"/>
              </a:rPr>
              <a:t>B:恩格斯</a:t>
            </a:r>
          </a:p>
          <a:p>
            <a:pPr>
              <a:lnSpc>
                <a:spcPct val="150000"/>
              </a:lnSpc>
            </a:pPr>
            <a:r>
              <a:rPr sz="2800" dirty="0">
                <a:latin typeface="微软雅黑" panose="020B0503020204020204" charset="-122"/>
                <a:ea typeface="微软雅黑" panose="020B0503020204020204" charset="-122"/>
                <a:cs typeface="微软雅黑" panose="020B0503020204020204" charset="-122"/>
              </a:rPr>
              <a:t>C:列宁</a:t>
            </a:r>
          </a:p>
          <a:p>
            <a:pPr>
              <a:lnSpc>
                <a:spcPct val="150000"/>
              </a:lnSpc>
            </a:pPr>
            <a:r>
              <a:rPr sz="2800" dirty="0">
                <a:latin typeface="微软雅黑" panose="020B0503020204020204" charset="-122"/>
                <a:ea typeface="微软雅黑" panose="020B0503020204020204" charset="-122"/>
                <a:cs typeface="微软雅黑" panose="020B0503020204020204" charset="-122"/>
              </a:rPr>
              <a:t>D:毛泽东</a:t>
            </a:r>
          </a:p>
        </p:txBody>
      </p:sp>
    </p:spTree>
  </p:cSld>
  <p:clrMapOvr>
    <a:masterClrMapping/>
  </p:clrMapOvr>
  <p:transition spd="med"/>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383030" y="1823720"/>
            <a:ext cx="9502775" cy="3969385"/>
          </a:xfrm>
          <a:prstGeom prst="rect">
            <a:avLst/>
          </a:prstGeom>
        </p:spPr>
        <p:txBody>
          <a:bodyPr wrap="square">
            <a:spAutoFit/>
          </a:bodyPr>
          <a:lstStyle/>
          <a:p>
            <a:pPr>
              <a:lnSpc>
                <a:spcPct val="150000"/>
              </a:lnSpc>
            </a:pPr>
            <a:r>
              <a:rPr sz="2800" dirty="0">
                <a:latin typeface="微软雅黑" panose="020B0503020204020204" charset="-122"/>
                <a:ea typeface="微软雅黑" panose="020B0503020204020204" charset="-122"/>
                <a:cs typeface="微软雅黑" panose="020B0503020204020204" charset="-122"/>
              </a:rPr>
              <a:t> </a:t>
            </a: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社会主义革命可以在一国或数国首先胜利理论的提出者（ ）</a:t>
            </a:r>
          </a:p>
          <a:p>
            <a:pPr>
              <a:lnSpc>
                <a:spcPct val="150000"/>
              </a:lnSpc>
            </a:pPr>
            <a:r>
              <a:rPr sz="2800" dirty="0">
                <a:latin typeface="微软雅黑" panose="020B0503020204020204" charset="-122"/>
                <a:ea typeface="微软雅黑" panose="020B0503020204020204" charset="-122"/>
                <a:cs typeface="微软雅黑" panose="020B0503020204020204" charset="-122"/>
              </a:rPr>
              <a:t>A:马克思</a:t>
            </a:r>
          </a:p>
          <a:p>
            <a:pPr>
              <a:lnSpc>
                <a:spcPct val="150000"/>
              </a:lnSpc>
            </a:pPr>
            <a:r>
              <a:rPr sz="2800" dirty="0">
                <a:latin typeface="微软雅黑" panose="020B0503020204020204" charset="-122"/>
                <a:ea typeface="微软雅黑" panose="020B0503020204020204" charset="-122"/>
                <a:cs typeface="微软雅黑" panose="020B0503020204020204" charset="-122"/>
              </a:rPr>
              <a:t>B:恩格斯</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C:列宁</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D:毛泽东</a:t>
            </a:r>
          </a:p>
        </p:txBody>
      </p:sp>
    </p:spTree>
  </p:cSld>
  <p:clrMapOvr>
    <a:masterClrMapping/>
  </p:clrMapOvr>
  <p:transition spd="med"/>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23</a:t>
            </a:fld>
            <a:endParaRPr lang="zh-CN" altLang="en-US"/>
          </a:p>
        </p:txBody>
      </p:sp>
      <p:sp>
        <p:nvSpPr>
          <p:cNvPr id="2" name="文本框 1"/>
          <p:cNvSpPr txBox="1"/>
          <p:nvPr/>
        </p:nvSpPr>
        <p:spPr>
          <a:xfrm>
            <a:off x="1311442" y="1806971"/>
            <a:ext cx="9516979" cy="1200329"/>
          </a:xfrm>
          <a:prstGeom prst="rect">
            <a:avLst/>
          </a:prstGeom>
          <a:noFill/>
        </p:spPr>
        <p:txBody>
          <a:bodyPr wrap="square" rtlCol="0">
            <a:spAutoFit/>
          </a:bodyPr>
          <a:lstStyle/>
          <a:p>
            <a:pPr>
              <a:lnSpc>
                <a:spcPct val="150000"/>
              </a:lnSpc>
            </a:pPr>
            <a:r>
              <a:rPr kumimoji="1" lang="zh-CN" altLang="en-US" sz="2400" dirty="0" smtClean="0">
                <a:latin typeface="微软雅黑" panose="020B0503020204020204" charset="-122"/>
                <a:ea typeface="微软雅黑" panose="020B0503020204020204" charset="-122"/>
                <a:cs typeface="微软雅黑" panose="020B0503020204020204" charset="-122"/>
              </a:rPr>
              <a:t>多国：</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第二次世界大战</a:t>
            </a:r>
            <a:r>
              <a:rPr kumimoji="1" lang="zh-CN" altLang="en-US" sz="2400" dirty="0" smtClean="0">
                <a:latin typeface="微软雅黑" panose="020B0503020204020204" charset="-122"/>
                <a:ea typeface="微软雅黑" panose="020B0503020204020204" charset="-122"/>
                <a:cs typeface="微软雅黑" panose="020B0503020204020204" charset="-122"/>
              </a:rPr>
              <a:t>以后社会主义事业从一国向多国发展壮大</a:t>
            </a:r>
            <a:r>
              <a:rPr kumimoji="1" lang="zh-CN" altLang="en-US" sz="2400" b="1" dirty="0" smtClean="0">
                <a:solidFill>
                  <a:srgbClr val="00B050"/>
                </a:solidFill>
                <a:latin typeface="微软雅黑" panose="020B0503020204020204" charset="-122"/>
                <a:ea typeface="微软雅黑" panose="020B0503020204020204" charset="-122"/>
                <a:cs typeface="微软雅黑" panose="020B0503020204020204" charset="-122"/>
              </a:rPr>
              <a:t>（选择题）</a:t>
            </a:r>
          </a:p>
        </p:txBody>
      </p:sp>
      <p:pic>
        <p:nvPicPr>
          <p:cNvPr id="3" name="图片 2"/>
          <p:cNvPicPr>
            <a:picLocks noChangeAspect="1"/>
          </p:cNvPicPr>
          <p:nvPr/>
        </p:nvPicPr>
        <p:blipFill>
          <a:blip r:embed="rId2"/>
          <a:stretch>
            <a:fillRect/>
          </a:stretch>
        </p:blipFill>
        <p:spPr>
          <a:xfrm>
            <a:off x="3850439" y="3179449"/>
            <a:ext cx="4760161" cy="3315703"/>
          </a:xfrm>
          <a:prstGeom prst="rect">
            <a:avLst/>
          </a:prstGeom>
        </p:spPr>
      </p:pic>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24</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1014663" y="2018806"/>
            <a:ext cx="10150642" cy="2677656"/>
          </a:xfrm>
          <a:prstGeom prst="rect">
            <a:avLst/>
          </a:prstGeom>
          <a:noFill/>
        </p:spPr>
        <p:txBody>
          <a:bodyPr wrap="square" rtlCol="0">
            <a:spAutoFit/>
          </a:bodyPr>
          <a:lstStyle/>
          <a:p>
            <a:pPr>
              <a:lnSpc>
                <a:spcPct val="150000"/>
              </a:lnSpc>
            </a:pPr>
            <a:r>
              <a:rPr kumimoji="1" lang="en-US" altLang="zh-CN" sz="2800" dirty="0" smtClean="0">
                <a:latin typeface="微软雅黑" panose="020B0503020204020204" charset="-122"/>
                <a:ea typeface="微软雅黑" panose="020B0503020204020204" charset="-122"/>
                <a:cs typeface="微软雅黑" panose="020B0503020204020204" charset="-122"/>
              </a:rPr>
              <a:t>1</a:t>
            </a:r>
            <a:r>
              <a:rPr kumimoji="1" lang="zh-CN" altLang="en-US" sz="2800" dirty="0" smtClean="0">
                <a:latin typeface="微软雅黑" panose="020B0503020204020204" charset="-122"/>
                <a:ea typeface="微软雅黑" panose="020B0503020204020204" charset="-122"/>
                <a:cs typeface="微软雅黑" panose="020B0503020204020204" charset="-122"/>
              </a:rPr>
              <a:t>、东欧社会主义国家的建立和发展</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800" dirty="0" smtClean="0">
                <a:latin typeface="微软雅黑" panose="020B0503020204020204" charset="-122"/>
                <a:ea typeface="微软雅黑" panose="020B0503020204020204" charset="-122"/>
                <a:cs typeface="微软雅黑" panose="020B0503020204020204" charset="-122"/>
              </a:rPr>
              <a:t>第二次世界大战以后，出现了波兰，捷克斯洛伐克，罗马尼亚，保加利亚，匈牙利，民主德国，南斯拉夫和阿尔巴尼亚等一批社会主义国家</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25</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6" name="文本框 5"/>
          <p:cNvSpPr txBox="1"/>
          <p:nvPr/>
        </p:nvSpPr>
        <p:spPr>
          <a:xfrm>
            <a:off x="844215" y="2617918"/>
            <a:ext cx="11107153" cy="1569660"/>
          </a:xfrm>
          <a:prstGeom prst="rect">
            <a:avLst/>
          </a:prstGeom>
          <a:noFill/>
        </p:spPr>
        <p:txBody>
          <a:bodyPr wrap="square" rtlCol="0">
            <a:spAutoFit/>
          </a:bodyPr>
          <a:lstStyle/>
          <a:p>
            <a:pPr>
              <a:lnSpc>
                <a:spcPct val="150000"/>
              </a:lnSpc>
            </a:pPr>
            <a:r>
              <a:rPr kumimoji="1" lang="en-US" altLang="zh-CN" sz="3200" dirty="0" smtClean="0">
                <a:latin typeface="微软雅黑" panose="020B0503020204020204" charset="-122"/>
                <a:ea typeface="微软雅黑" panose="020B0503020204020204" charset="-122"/>
                <a:cs typeface="微软雅黑" panose="020B0503020204020204" charset="-122"/>
              </a:rPr>
              <a:t>2</a:t>
            </a:r>
            <a:r>
              <a:rPr kumimoji="1" lang="zh-CN" altLang="en-US" sz="3200" dirty="0" smtClean="0">
                <a:latin typeface="微软雅黑" panose="020B0503020204020204" charset="-122"/>
                <a:ea typeface="微软雅黑" panose="020B0503020204020204" charset="-122"/>
                <a:cs typeface="微软雅黑" panose="020B0503020204020204" charset="-122"/>
              </a:rPr>
              <a:t>、中国</a:t>
            </a:r>
            <a:r>
              <a:rPr kumimoji="1" lang="zh-CN" altLang="en-US" sz="3200" dirty="0">
                <a:latin typeface="微软雅黑" panose="020B0503020204020204" charset="-122"/>
                <a:ea typeface="微软雅黑" panose="020B0503020204020204" charset="-122"/>
                <a:cs typeface="微软雅黑" panose="020B0503020204020204" charset="-122"/>
              </a:rPr>
              <a:t>等亚洲社会主义国家建立和</a:t>
            </a:r>
            <a:r>
              <a:rPr kumimoji="1" lang="zh-CN" altLang="en-US" sz="3200" dirty="0" smtClean="0">
                <a:latin typeface="微软雅黑" panose="020B0503020204020204" charset="-122"/>
                <a:ea typeface="微软雅黑" panose="020B0503020204020204" charset="-122"/>
                <a:cs typeface="微软雅黑" panose="020B0503020204020204" charset="-122"/>
              </a:rPr>
              <a:t>发展</a:t>
            </a:r>
            <a:endParaRPr kumimoji="1" lang="en-US" altLang="zh-CN" sz="32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3200" dirty="0" smtClean="0">
                <a:latin typeface="微软雅黑" panose="020B0503020204020204" charset="-122"/>
                <a:ea typeface="微软雅黑" panose="020B0503020204020204" charset="-122"/>
                <a:cs typeface="微软雅黑" panose="020B0503020204020204" charset="-122"/>
              </a:rPr>
              <a:t>中国，朝鲜，越南，老挝和</a:t>
            </a:r>
            <a:r>
              <a:rPr kumimoji="1" lang="zh-CN" altLang="en-US" sz="3200" u="sng" dirty="0" smtClean="0">
                <a:latin typeface="微软雅黑" panose="020B0503020204020204" charset="-122"/>
                <a:ea typeface="微软雅黑" panose="020B0503020204020204" charset="-122"/>
                <a:cs typeface="微软雅黑" panose="020B0503020204020204" charset="-122"/>
              </a:rPr>
              <a:t>蒙古</a:t>
            </a:r>
            <a:r>
              <a:rPr kumimoji="1" lang="zh-CN" altLang="en-US" sz="3200" dirty="0" smtClean="0">
                <a:latin typeface="微软雅黑" panose="020B0503020204020204" charset="-122"/>
                <a:ea typeface="微软雅黑" panose="020B0503020204020204" charset="-122"/>
                <a:cs typeface="微软雅黑" panose="020B0503020204020204" charset="-122"/>
              </a:rPr>
              <a:t>，古巴建立社会主义制度</a:t>
            </a:r>
            <a:endParaRPr kumimoji="1" lang="en-US" altLang="zh-CN" sz="32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23210" y="1221906"/>
            <a:ext cx="10515600" cy="4987141"/>
          </a:xfrm>
        </p:spPr>
        <p:txBody>
          <a:bodyPr>
            <a:normAutofit/>
          </a:bodyPr>
          <a:lstStyle/>
          <a:p>
            <a:r>
              <a:rPr kumimoji="1" lang="zh-CN" altLang="en-US" sz="2800" dirty="0" smtClean="0">
                <a:latin typeface="微软雅黑" panose="020B0503020204020204" charset="-122"/>
                <a:ea typeface="微软雅黑" panose="020B0503020204020204" charset="-122"/>
                <a:cs typeface="微软雅黑" panose="020B0503020204020204" charset="-122"/>
              </a:rPr>
              <a:t> </a:t>
            </a:r>
            <a:r>
              <a:rPr kumimoji="1" lang="en-US" altLang="zh-CN" sz="2800" dirty="0" smtClean="0">
                <a:latin typeface="微软雅黑" panose="020B0503020204020204" charset="-122"/>
                <a:ea typeface="微软雅黑" panose="020B0503020204020204" charset="-122"/>
                <a:cs typeface="微软雅黑" panose="020B0503020204020204" charset="-122"/>
              </a:rPr>
              <a:t>#</a:t>
            </a:r>
            <a:r>
              <a:rPr kumimoji="1" lang="zh-CN" altLang="en-US" sz="2800" dirty="0" smtClean="0">
                <a:latin typeface="微软雅黑" panose="020B0503020204020204" charset="-122"/>
                <a:ea typeface="微软雅黑" panose="020B0503020204020204" charset="-122"/>
                <a:cs typeface="微软雅黑" panose="020B0503020204020204" charset="-122"/>
              </a:rPr>
              <a:t>社会主义事业从一国向多国发展壮大开始于（ ）</a:t>
            </a:r>
          </a:p>
          <a:p>
            <a:r>
              <a:rPr kumimoji="1" lang="zh-CN" altLang="en-US" sz="2800" dirty="0" smtClean="0">
                <a:latin typeface="微软雅黑" panose="020B0503020204020204" charset="-122"/>
                <a:ea typeface="微软雅黑" panose="020B0503020204020204" charset="-122"/>
                <a:cs typeface="微软雅黑" panose="020B0503020204020204" charset="-122"/>
              </a:rPr>
              <a:t>A:第一次世界大战之后 </a:t>
            </a:r>
          </a:p>
          <a:p>
            <a:r>
              <a:rPr kumimoji="1" lang="zh-CN" altLang="en-US" sz="2800" dirty="0" smtClean="0">
                <a:latin typeface="微软雅黑" panose="020B0503020204020204" charset="-122"/>
                <a:ea typeface="微软雅黑" panose="020B0503020204020204" charset="-122"/>
                <a:cs typeface="微软雅黑" panose="020B0503020204020204" charset="-122"/>
              </a:rPr>
              <a:t>B:第二次世界大战之后</a:t>
            </a:r>
          </a:p>
          <a:p>
            <a:r>
              <a:rPr kumimoji="1" lang="zh-CN" altLang="en-US" sz="2800" dirty="0" smtClean="0">
                <a:latin typeface="微软雅黑" panose="020B0503020204020204" charset="-122"/>
                <a:ea typeface="微软雅黑" panose="020B0503020204020204" charset="-122"/>
                <a:cs typeface="微软雅黑" panose="020B0503020204020204" charset="-122"/>
              </a:rPr>
              <a:t>C:中华人民共和国成立之后 </a:t>
            </a:r>
          </a:p>
          <a:p>
            <a:r>
              <a:rPr kumimoji="1" lang="zh-CN" altLang="en-US" sz="2800" dirty="0" smtClean="0">
                <a:latin typeface="微软雅黑" panose="020B0503020204020204" charset="-122"/>
                <a:ea typeface="微软雅黑" panose="020B0503020204020204" charset="-122"/>
                <a:cs typeface="微软雅黑" panose="020B0503020204020204" charset="-122"/>
              </a:rPr>
              <a:t>D:苏联建成社会主义国家之后</a:t>
            </a:r>
          </a:p>
        </p:txBody>
      </p:sp>
      <p:sp>
        <p:nvSpPr>
          <p:cNvPr id="4" name="幻灯片编号占位符 3"/>
          <p:cNvSpPr>
            <a:spLocks noGrp="1"/>
          </p:cNvSpPr>
          <p:nvPr>
            <p:ph type="sldNum" sz="quarter" idx="12"/>
          </p:nvPr>
        </p:nvSpPr>
        <p:spPr/>
        <p:txBody>
          <a:bodyPr/>
          <a:lstStyle/>
          <a:p>
            <a:fld id="{2F525CE8-A4D9-4C72-B3B7-D1ED057FD700}" type="slidenum">
              <a:rPr lang="zh-CN" altLang="en-US" smtClean="0"/>
              <a:t>26</a:t>
            </a:fld>
            <a:endParaRPr lang="zh-CN" altLang="en-US"/>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23210" y="1221906"/>
            <a:ext cx="10515600" cy="4987141"/>
          </a:xfrm>
        </p:spPr>
        <p:txBody>
          <a:bodyPr>
            <a:normAutofit/>
          </a:bodyPr>
          <a:lstStyle/>
          <a:p>
            <a:r>
              <a:rPr kumimoji="1" lang="zh-CN" altLang="en-US" sz="2800" dirty="0" smtClean="0">
                <a:latin typeface="微软雅黑" panose="020B0503020204020204" charset="-122"/>
                <a:ea typeface="微软雅黑" panose="020B0503020204020204" charset="-122"/>
                <a:cs typeface="微软雅黑" panose="020B0503020204020204" charset="-122"/>
              </a:rPr>
              <a:t> </a:t>
            </a:r>
            <a:r>
              <a:rPr kumimoji="1" lang="en-US" altLang="zh-CN" sz="2800" dirty="0" smtClean="0">
                <a:latin typeface="微软雅黑" panose="020B0503020204020204" charset="-122"/>
                <a:ea typeface="微软雅黑" panose="020B0503020204020204" charset="-122"/>
                <a:cs typeface="微软雅黑" panose="020B0503020204020204" charset="-122"/>
              </a:rPr>
              <a:t>#</a:t>
            </a:r>
            <a:r>
              <a:rPr kumimoji="1" lang="zh-CN" altLang="en-US" sz="2800" dirty="0" smtClean="0">
                <a:latin typeface="微软雅黑" panose="020B0503020204020204" charset="-122"/>
                <a:ea typeface="微软雅黑" panose="020B0503020204020204" charset="-122"/>
                <a:cs typeface="微软雅黑" panose="020B0503020204020204" charset="-122"/>
              </a:rPr>
              <a:t>社会主义事业从一国向多国发展壮大开始于（ ）</a:t>
            </a:r>
          </a:p>
          <a:p>
            <a:r>
              <a:rPr kumimoji="1" lang="zh-CN" altLang="en-US" sz="2800" dirty="0" smtClean="0">
                <a:latin typeface="微软雅黑" panose="020B0503020204020204" charset="-122"/>
                <a:ea typeface="微软雅黑" panose="020B0503020204020204" charset="-122"/>
                <a:cs typeface="微软雅黑" panose="020B0503020204020204" charset="-122"/>
              </a:rPr>
              <a:t>A:第一次世界大战之后 </a:t>
            </a:r>
          </a:p>
          <a:p>
            <a:r>
              <a:rPr kumimoji="1" lang="zh-CN" altLang="en-US" sz="2800" b="1" dirty="0" smtClean="0">
                <a:solidFill>
                  <a:srgbClr val="FF0000"/>
                </a:solidFill>
                <a:latin typeface="微软雅黑" panose="020B0503020204020204" charset="-122"/>
                <a:ea typeface="微软雅黑" panose="020B0503020204020204" charset="-122"/>
                <a:cs typeface="微软雅黑" panose="020B0503020204020204" charset="-122"/>
              </a:rPr>
              <a:t>B:第二次世界大战之后</a:t>
            </a:r>
            <a:endParaRPr kumimoji="1" lang="zh-CN" altLang="en-US" sz="2800" dirty="0" smtClean="0">
              <a:latin typeface="微软雅黑" panose="020B0503020204020204" charset="-122"/>
              <a:ea typeface="微软雅黑" panose="020B0503020204020204" charset="-122"/>
              <a:cs typeface="微软雅黑" panose="020B0503020204020204" charset="-122"/>
            </a:endParaRPr>
          </a:p>
          <a:p>
            <a:r>
              <a:rPr kumimoji="1" lang="zh-CN" altLang="en-US" sz="2800" dirty="0" smtClean="0">
                <a:latin typeface="微软雅黑" panose="020B0503020204020204" charset="-122"/>
                <a:ea typeface="微软雅黑" panose="020B0503020204020204" charset="-122"/>
                <a:cs typeface="微软雅黑" panose="020B0503020204020204" charset="-122"/>
              </a:rPr>
              <a:t>C:中华人民共和国成立之后 </a:t>
            </a:r>
          </a:p>
          <a:p>
            <a:r>
              <a:rPr kumimoji="1" lang="zh-CN" altLang="en-US" sz="2800" dirty="0" smtClean="0">
                <a:latin typeface="微软雅黑" panose="020B0503020204020204" charset="-122"/>
                <a:ea typeface="微软雅黑" panose="020B0503020204020204" charset="-122"/>
                <a:cs typeface="微软雅黑" panose="020B0503020204020204" charset="-122"/>
              </a:rPr>
              <a:t>D:苏联建成社会主义国家之后</a:t>
            </a:r>
          </a:p>
        </p:txBody>
      </p:sp>
      <p:sp>
        <p:nvSpPr>
          <p:cNvPr id="4" name="幻灯片编号占位符 3"/>
          <p:cNvSpPr>
            <a:spLocks noGrp="1"/>
          </p:cNvSpPr>
          <p:nvPr>
            <p:ph type="sldNum" sz="quarter" idx="12"/>
          </p:nvPr>
        </p:nvSpPr>
        <p:spPr/>
        <p:txBody>
          <a:bodyPr/>
          <a:lstStyle/>
          <a:p>
            <a:fld id="{2F525CE8-A4D9-4C72-B3B7-D1ED057FD700}" type="slidenum">
              <a:rPr lang="zh-CN" altLang="en-US" smtClean="0"/>
              <a:t>27</a:t>
            </a:fld>
            <a:endParaRPr lang="zh-CN" altLang="en-US"/>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23210" y="1221906"/>
            <a:ext cx="10515600" cy="4987141"/>
          </a:xfrm>
        </p:spPr>
        <p:txBody>
          <a:bodyPr>
            <a:normAutofit/>
          </a:bodyPr>
          <a:lstStyle/>
          <a:p>
            <a:r>
              <a:rPr kumimoji="1" lang="zh-CN" altLang="en-US" sz="2800" dirty="0" smtClean="0">
                <a:latin typeface="微软雅黑" panose="020B0503020204020204" charset="-122"/>
                <a:ea typeface="微软雅黑" panose="020B0503020204020204" charset="-122"/>
                <a:cs typeface="微软雅黑" panose="020B0503020204020204" charset="-122"/>
              </a:rPr>
              <a:t>第二次世界大战以后，以下（）是社会主义国家</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美国</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日本</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英国</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罗马尼亚</a:t>
            </a:r>
            <a:endParaRPr kumimoji="1" lang="zh-CN" altLang="en-US" sz="2800" dirty="0">
              <a:latin typeface="微软雅黑" panose="020B0503020204020204" charset="-122"/>
              <a:ea typeface="微软雅黑" panose="020B0503020204020204" charset="-122"/>
              <a:cs typeface="微软雅黑" panose="020B0503020204020204" charset="-122"/>
            </a:endParaRPr>
          </a:p>
        </p:txBody>
      </p:sp>
      <p:sp>
        <p:nvSpPr>
          <p:cNvPr id="4" name="幻灯片编号占位符 3"/>
          <p:cNvSpPr>
            <a:spLocks noGrp="1"/>
          </p:cNvSpPr>
          <p:nvPr>
            <p:ph type="sldNum" sz="quarter" idx="12"/>
          </p:nvPr>
        </p:nvSpPr>
        <p:spPr/>
        <p:txBody>
          <a:bodyPr/>
          <a:lstStyle/>
          <a:p>
            <a:fld id="{2F525CE8-A4D9-4C72-B3B7-D1ED057FD700}" type="slidenum">
              <a:rPr lang="zh-CN" altLang="en-US" smtClean="0"/>
              <a:t>28</a:t>
            </a:fld>
            <a:endParaRPr lang="zh-CN" altLang="en-US"/>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223210" y="1221906"/>
            <a:ext cx="10515600" cy="4987141"/>
          </a:xfrm>
        </p:spPr>
        <p:txBody>
          <a:bodyPr>
            <a:normAutofit/>
          </a:bodyPr>
          <a:lstStyle/>
          <a:p>
            <a:r>
              <a:rPr kumimoji="1" lang="zh-CN" altLang="en-US" sz="2800" dirty="0" smtClean="0">
                <a:latin typeface="微软雅黑" panose="020B0503020204020204" charset="-122"/>
                <a:ea typeface="微软雅黑" panose="020B0503020204020204" charset="-122"/>
                <a:cs typeface="微软雅黑" panose="020B0503020204020204" charset="-122"/>
              </a:rPr>
              <a:t>第二次世界大战以后，以下（</a:t>
            </a:r>
            <a:r>
              <a:rPr kumimoji="1" lang="en-US" altLang="zh-CN" sz="2800" dirty="0" smtClean="0">
                <a:solidFill>
                  <a:srgbClr val="FF0000"/>
                </a:solidFill>
                <a:latin typeface="微软雅黑" panose="020B0503020204020204" charset="-122"/>
                <a:ea typeface="微软雅黑" panose="020B0503020204020204" charset="-122"/>
                <a:cs typeface="微软雅黑" panose="020B0503020204020204" charset="-122"/>
              </a:rPr>
              <a:t>D</a:t>
            </a:r>
            <a:r>
              <a:rPr kumimoji="1" lang="zh-CN" altLang="en-US" sz="2800" dirty="0" smtClean="0">
                <a:latin typeface="微软雅黑" panose="020B0503020204020204" charset="-122"/>
                <a:ea typeface="微软雅黑" panose="020B0503020204020204" charset="-122"/>
                <a:cs typeface="微软雅黑" panose="020B0503020204020204" charset="-122"/>
              </a:rPr>
              <a:t>）是社会主义国家</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美国</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日本</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英国</a:t>
            </a:r>
            <a:endParaRPr kumimoji="1" lang="en-US" altLang="zh-CN" sz="2800" dirty="0" smtClean="0">
              <a:latin typeface="微软雅黑" panose="020B0503020204020204" charset="-122"/>
              <a:ea typeface="微软雅黑" panose="020B0503020204020204" charset="-122"/>
              <a:cs typeface="微软雅黑" panose="020B0503020204020204" charset="-122"/>
            </a:endParaRPr>
          </a:p>
          <a:p>
            <a:pPr marL="457200" indent="-457200">
              <a:buFont typeface="+mj-lt"/>
              <a:buAutoNum type="alphaUcPeriod"/>
            </a:pPr>
            <a:r>
              <a:rPr kumimoji="1" lang="zh-CN" altLang="en-US" sz="2800" dirty="0" smtClean="0">
                <a:latin typeface="微软雅黑" panose="020B0503020204020204" charset="-122"/>
                <a:ea typeface="微软雅黑" panose="020B0503020204020204" charset="-122"/>
                <a:cs typeface="微软雅黑" panose="020B0503020204020204" charset="-122"/>
              </a:rPr>
              <a:t>罗马尼亚</a:t>
            </a:r>
            <a:endParaRPr kumimoji="1" lang="zh-CN" altLang="en-US" sz="2800" dirty="0">
              <a:latin typeface="微软雅黑" panose="020B0503020204020204" charset="-122"/>
              <a:ea typeface="微软雅黑" panose="020B0503020204020204" charset="-122"/>
              <a:cs typeface="微软雅黑" panose="020B0503020204020204" charset="-122"/>
            </a:endParaRPr>
          </a:p>
        </p:txBody>
      </p:sp>
      <p:sp>
        <p:nvSpPr>
          <p:cNvPr id="4" name="幻灯片编号占位符 3"/>
          <p:cNvSpPr>
            <a:spLocks noGrp="1"/>
          </p:cNvSpPr>
          <p:nvPr>
            <p:ph type="sldNum" sz="quarter" idx="12"/>
          </p:nvPr>
        </p:nvSpPr>
        <p:spPr/>
        <p:txBody>
          <a:bodyPr/>
          <a:lstStyle/>
          <a:p>
            <a:fld id="{2F525CE8-A4D9-4C72-B3B7-D1ED057FD700}" type="slidenum">
              <a:rPr lang="zh-CN" altLang="en-US" smtClean="0"/>
              <a:t>29</a:t>
            </a:fld>
            <a:endParaRPr lang="zh-CN"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a:t>
            </a:fld>
            <a:endParaRPr lang="zh-CN" altLang="en-US"/>
          </a:p>
        </p:txBody>
      </p:sp>
      <p:graphicFrame>
        <p:nvGraphicFramePr>
          <p:cNvPr id="2" name="图表 1"/>
          <p:cNvGraphicFramePr/>
          <p:nvPr/>
        </p:nvGraphicFramePr>
        <p:xfrm>
          <a:off x="892747" y="929528"/>
          <a:ext cx="10020091" cy="542682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30</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413084" y="2324493"/>
            <a:ext cx="11915278" cy="1200329"/>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3</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、社会主义国家从一国到多国发展的</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历史贡献</a:t>
            </a:r>
            <a:r>
              <a:rPr kumimoji="1" lang="zh-CN" altLang="en-US" sz="2400" dirty="0" smtClean="0">
                <a:latin typeface="微软雅黑" panose="020B0503020204020204" charset="-122"/>
                <a:ea typeface="微软雅黑" panose="020B0503020204020204" charset="-122"/>
                <a:cs typeface="微软雅黑" panose="020B0503020204020204" charset="-122"/>
              </a:rPr>
              <a:t>和经验教训</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社会制度推动了人类历史的发展和社会制度的演进</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31</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413084" y="2324493"/>
            <a:ext cx="11915278" cy="1754326"/>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3</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、社会主义国家从一国到多国发展的</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历史贡献</a:t>
            </a:r>
            <a:r>
              <a:rPr kumimoji="1" lang="zh-CN" altLang="en-US" sz="2400" dirty="0" smtClean="0">
                <a:latin typeface="微软雅黑" panose="020B0503020204020204" charset="-122"/>
                <a:ea typeface="微软雅黑" panose="020B0503020204020204" charset="-122"/>
                <a:cs typeface="微软雅黑" panose="020B0503020204020204" charset="-122"/>
              </a:rPr>
              <a:t>和经验教训</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社会制度推动了人类历史的发展和社会制度的演进</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社会主义国家的存在改变了世界格局，遏制了资本主义和霸权主义在世界的扩张</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32</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413084" y="2324493"/>
            <a:ext cx="11915278" cy="2308324"/>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3</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、社会主义国家从一国到多国发展的</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历史贡献</a:t>
            </a:r>
            <a:r>
              <a:rPr kumimoji="1" lang="zh-CN" altLang="en-US" sz="2400" dirty="0" smtClean="0">
                <a:latin typeface="微软雅黑" panose="020B0503020204020204" charset="-122"/>
                <a:ea typeface="微软雅黑" panose="020B0503020204020204" charset="-122"/>
                <a:cs typeface="微软雅黑" panose="020B0503020204020204" charset="-122"/>
              </a:rPr>
              <a:t>和经验教训</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社会制度推动了人类历史的发展和社会制度的演进</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社会主义国家的存在改变了世界格局，遏制了资本主义和霸权主义在世界的扩张</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社会主义力量推动着和平与发展的世界时代潮流</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33</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413084" y="2324493"/>
            <a:ext cx="11915278" cy="2862322"/>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3</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、社会主义国家从一国到多国发展的</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历史贡献</a:t>
            </a:r>
            <a:r>
              <a:rPr kumimoji="1" lang="zh-CN" altLang="en-US" sz="2400" dirty="0" smtClean="0">
                <a:latin typeface="微软雅黑" panose="020B0503020204020204" charset="-122"/>
                <a:ea typeface="微软雅黑" panose="020B0503020204020204" charset="-122"/>
                <a:cs typeface="微软雅黑" panose="020B0503020204020204" charset="-122"/>
              </a:rPr>
              <a:t>和经验教训</a:t>
            </a:r>
            <a:r>
              <a:rPr kumimoji="1" lang="en-US" altLang="zh-CN" sz="2400" dirty="0" smtClean="0">
                <a:solidFill>
                  <a:srgbClr val="00B050"/>
                </a:solidFill>
                <a:latin typeface="微软雅黑" panose="020B0503020204020204" charset="-122"/>
                <a:ea typeface="微软雅黑" panose="020B0503020204020204" charset="-122"/>
                <a:cs typeface="微软雅黑" panose="020B0503020204020204" charset="-122"/>
              </a:rPr>
              <a:t>【</a:t>
            </a:r>
            <a:r>
              <a:rPr kumimoji="1" lang="zh-CN" altLang="en-US" sz="2400" dirty="0" smtClean="0">
                <a:solidFill>
                  <a:srgbClr val="00B050"/>
                </a:solidFill>
                <a:latin typeface="微软雅黑" panose="020B0503020204020204" charset="-122"/>
                <a:ea typeface="微软雅黑" panose="020B0503020204020204" charset="-122"/>
                <a:cs typeface="微软雅黑" panose="020B0503020204020204" charset="-122"/>
              </a:rPr>
              <a:t>简答题</a:t>
            </a:r>
            <a:r>
              <a:rPr kumimoji="1" lang="en-US" altLang="zh-CN" sz="2400" dirty="0" smtClean="0">
                <a:solidFill>
                  <a:srgbClr val="00B050"/>
                </a:solidFill>
                <a:latin typeface="微软雅黑" panose="020B0503020204020204" charset="-122"/>
                <a:ea typeface="微软雅黑" panose="020B0503020204020204" charset="-122"/>
                <a:cs typeface="微软雅黑" panose="020B0503020204020204" charset="-122"/>
              </a:rPr>
              <a:t>】</a:t>
            </a: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社会制度推动了人类历史的发展和社会制度的演进</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社会主义国家的存在改变了世界格局，遏制了资本主义和霸权主义在世界的扩张</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社会主义力量推动着和平与发展的世界时代潮流</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社会主义引导着世界人民的前进</a:t>
            </a: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34</a:t>
            </a:fld>
            <a:endParaRPr lang="zh-CN" altLang="en-US"/>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6" name="文本框 5"/>
          <p:cNvSpPr txBox="1"/>
          <p:nvPr/>
        </p:nvSpPr>
        <p:spPr>
          <a:xfrm>
            <a:off x="413084" y="2324493"/>
            <a:ext cx="11915278" cy="3416320"/>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3</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、社会主义国家从一国到多国发展的历史贡献和</a:t>
            </a:r>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经验教训</a:t>
            </a:r>
            <a:endParaRPr kumimoji="1" lang="en-US" altLang="zh-CN" sz="2400" dirty="0" smtClean="0">
              <a:solidFill>
                <a:srgbClr val="FF0000"/>
              </a:solidFill>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科学社会主义与各国的实践相结合，探索符合本国国情的社会主义发展道路</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理论和实践要创新</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市场经济体制是迄今为止较为有效的资源配置方式</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marL="457200" indent="-457200">
              <a:lnSpc>
                <a:spcPct val="150000"/>
              </a:lnSpc>
              <a:buFont typeface="+mj-ea"/>
              <a:buAutoNum type="circleNumDbPlain"/>
            </a:pPr>
            <a:r>
              <a:rPr kumimoji="1" lang="zh-CN" altLang="en-US" sz="2400" dirty="0" smtClean="0">
                <a:latin typeface="微软雅黑" panose="020B0503020204020204" charset="-122"/>
                <a:ea typeface="微软雅黑" panose="020B0503020204020204" charset="-122"/>
                <a:cs typeface="微软雅黑" panose="020B0503020204020204" charset="-122"/>
              </a:rPr>
              <a:t>坚持共产党领导，重视意识形态领域的斗争和思想教育</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en-US" altLang="zh-CN" sz="2400" dirty="0" smtClean="0">
              <a:solidFill>
                <a:srgbClr val="FF0000"/>
              </a:solidFill>
              <a:latin typeface="微软雅黑" panose="020B0503020204020204" charset="-122"/>
              <a:ea typeface="微软雅黑" panose="020B0503020204020204" charset="-122"/>
              <a:cs typeface="微软雅黑" panose="020B0503020204020204" charset="-122"/>
            </a:endParaRPr>
          </a:p>
        </p:txBody>
      </p:sp>
      <p:sp>
        <p:nvSpPr>
          <p:cNvPr id="9" name="标题 1"/>
          <p:cNvSpPr txBox="1"/>
          <p:nvPr/>
        </p:nvSpPr>
        <p:spPr>
          <a:xfrm>
            <a:off x="1014663" y="406061"/>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zh-CN" altLang="en-US" sz="240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35</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框 8"/>
          <p:cNvSpPr txBox="1"/>
          <p:nvPr/>
        </p:nvSpPr>
        <p:spPr>
          <a:xfrm>
            <a:off x="1014663" y="1254491"/>
            <a:ext cx="11915278" cy="646331"/>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4</a:t>
            </a:r>
            <a:r>
              <a:rPr kumimoji="1" lang="zh-CN" altLang="en-US" sz="2400" dirty="0" smtClean="0">
                <a:latin typeface="微软雅黑" panose="020B0503020204020204" charset="-122"/>
                <a:ea typeface="微软雅黑" panose="020B0503020204020204" charset="-122"/>
                <a:cs typeface="微软雅黑" panose="020B0503020204020204" charset="-122"/>
              </a:rPr>
              <a:t>、社会主义在中国焕发出强大的生机活力</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1130969" y="2219607"/>
          <a:ext cx="9865894" cy="3816520"/>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36</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框 8"/>
          <p:cNvSpPr txBox="1"/>
          <p:nvPr/>
        </p:nvSpPr>
        <p:spPr>
          <a:xfrm>
            <a:off x="1014663" y="1254491"/>
            <a:ext cx="8642684" cy="646331"/>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5.</a:t>
            </a:r>
            <a:r>
              <a:rPr kumimoji="1" lang="zh-CN" altLang="en-US" sz="2400" dirty="0" smtClean="0">
                <a:latin typeface="微软雅黑" panose="020B0503020204020204" charset="-122"/>
                <a:ea typeface="微软雅黑" panose="020B0503020204020204" charset="-122"/>
                <a:cs typeface="微软雅黑" panose="020B0503020204020204" charset="-122"/>
              </a:rPr>
              <a:t>新时代中国特色社会主义</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1219200" y="2534652"/>
            <a:ext cx="9689432" cy="1422954"/>
          </a:xfrm>
          <a:prstGeom prst="rect">
            <a:avLst/>
          </a:prstGeom>
          <a:noFill/>
        </p:spPr>
        <p:txBody>
          <a:bodyPr wrap="square" rtlCol="0">
            <a:spAutoFit/>
          </a:bodyPr>
          <a:lstStyle/>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十八大</a:t>
            </a:r>
            <a:r>
              <a:rPr kumimoji="1" lang="en-US" altLang="zh-CN" sz="2000" dirty="0" smtClean="0">
                <a:solidFill>
                  <a:srgbClr val="00B050"/>
                </a:solidFill>
                <a:latin typeface="微软雅黑" panose="020B0503020204020204" charset="-122"/>
                <a:ea typeface="微软雅黑" panose="020B0503020204020204" charset="-122"/>
                <a:cs typeface="微软雅黑" panose="020B0503020204020204" charset="-122"/>
              </a:rPr>
              <a:t>【</a:t>
            </a:r>
            <a:r>
              <a:rPr kumimoji="1" lang="zh-CN" altLang="en-US" sz="2000" dirty="0" smtClean="0">
                <a:solidFill>
                  <a:srgbClr val="00B050"/>
                </a:solidFill>
                <a:latin typeface="微软雅黑" panose="020B0503020204020204" charset="-122"/>
                <a:ea typeface="微软雅黑" panose="020B0503020204020204" charset="-122"/>
                <a:cs typeface="微软雅黑" panose="020B0503020204020204" charset="-122"/>
              </a:rPr>
              <a:t>选择题</a:t>
            </a:r>
            <a:r>
              <a:rPr kumimoji="1" lang="en-US" altLang="zh-CN" sz="2000" dirty="0" smtClean="0">
                <a:solidFill>
                  <a:srgbClr val="00B050"/>
                </a:solidFill>
                <a:latin typeface="微软雅黑" panose="020B0503020204020204" charset="-122"/>
                <a:ea typeface="微软雅黑" panose="020B0503020204020204" charset="-122"/>
                <a:cs typeface="微软雅黑" panose="020B0503020204020204" charset="-122"/>
              </a:rPr>
              <a:t>】</a:t>
            </a:r>
          </a:p>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五位一体：（   ）</a:t>
            </a:r>
            <a:r>
              <a:rPr kumimoji="1" lang="zh-CN" altLang="en-US" sz="2000" dirty="0">
                <a:latin typeface="微软雅黑" panose="020B0503020204020204" charset="-122"/>
                <a:ea typeface="微软雅黑" panose="020B0503020204020204" charset="-122"/>
                <a:cs typeface="微软雅黑" panose="020B0503020204020204" charset="-122"/>
              </a:rPr>
              <a:t>建设、 （   ）建设、 （   ）建设、 （   ）建设和（   ）建设</a:t>
            </a:r>
            <a:endParaRPr kumimoji="1"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四个全面：全面建成</a:t>
            </a:r>
            <a:r>
              <a:rPr kumimoji="1" lang="zh-CN" altLang="en-US" sz="2000" dirty="0">
                <a:latin typeface="微软雅黑" panose="020B0503020204020204" charset="-122"/>
                <a:ea typeface="微软雅黑" panose="020B0503020204020204" charset="-122"/>
                <a:cs typeface="微软雅黑" panose="020B0503020204020204" charset="-122"/>
              </a:rPr>
              <a:t>（   ） </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a:latin typeface="微软雅黑" panose="020B0503020204020204" charset="-122"/>
                <a:ea typeface="微软雅黑" panose="020B0503020204020204" charset="-122"/>
                <a:cs typeface="微软雅黑" panose="020B0503020204020204" charset="-122"/>
              </a:rPr>
              <a:t>（   ） </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a:latin typeface="微软雅黑" panose="020B0503020204020204" charset="-122"/>
                <a:ea typeface="微软雅黑" panose="020B0503020204020204" charset="-122"/>
                <a:cs typeface="微软雅黑" panose="020B0503020204020204" charset="-122"/>
              </a:rPr>
              <a:t>（   ） </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a:latin typeface="微软雅黑" panose="020B0503020204020204" charset="-122"/>
                <a:ea typeface="微软雅黑" panose="020B0503020204020204" charset="-122"/>
                <a:cs typeface="微软雅黑" panose="020B0503020204020204" charset="-122"/>
              </a:rPr>
              <a:t>（   ）</a:t>
            </a:r>
            <a:endParaRPr kumimoji="1" lang="zh-CN" altLang="en-US" sz="20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37</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框 8"/>
          <p:cNvSpPr txBox="1"/>
          <p:nvPr/>
        </p:nvSpPr>
        <p:spPr>
          <a:xfrm>
            <a:off x="1014663" y="1254491"/>
            <a:ext cx="8642684" cy="646331"/>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5.</a:t>
            </a:r>
            <a:r>
              <a:rPr kumimoji="1" lang="zh-CN" altLang="en-US" sz="2400" dirty="0" smtClean="0">
                <a:latin typeface="微软雅黑" panose="020B0503020204020204" charset="-122"/>
                <a:ea typeface="微软雅黑" panose="020B0503020204020204" charset="-122"/>
                <a:cs typeface="微软雅黑" panose="020B0503020204020204" charset="-122"/>
              </a:rPr>
              <a:t>新时代中国特色社会主义</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1219200" y="2534652"/>
            <a:ext cx="9689432" cy="1477328"/>
          </a:xfrm>
          <a:prstGeom prst="rect">
            <a:avLst/>
          </a:prstGeom>
          <a:noFill/>
        </p:spPr>
        <p:txBody>
          <a:bodyPr wrap="square" rtlCol="0">
            <a:spAutoFit/>
          </a:bodyPr>
          <a:lstStyle/>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十八大</a:t>
            </a:r>
            <a:endParaRPr kumimoji="1"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五位一体：</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经济</a:t>
            </a:r>
            <a:r>
              <a:rPr kumimoji="1" lang="zh-CN" altLang="en-US" sz="2000" dirty="0" smtClean="0">
                <a:latin typeface="微软雅黑" panose="020B0503020204020204" charset="-122"/>
                <a:ea typeface="微软雅黑" panose="020B0503020204020204" charset="-122"/>
                <a:cs typeface="微软雅黑" panose="020B0503020204020204" charset="-122"/>
              </a:rPr>
              <a:t>建设、</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政治</a:t>
            </a:r>
            <a:r>
              <a:rPr kumimoji="1" lang="zh-CN" altLang="en-US" sz="2000" dirty="0" smtClean="0">
                <a:latin typeface="微软雅黑" panose="020B0503020204020204" charset="-122"/>
                <a:ea typeface="微软雅黑" panose="020B0503020204020204" charset="-122"/>
                <a:cs typeface="微软雅黑" panose="020B0503020204020204" charset="-122"/>
              </a:rPr>
              <a:t>建设、</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文化</a:t>
            </a:r>
            <a:r>
              <a:rPr kumimoji="1" lang="zh-CN" altLang="en-US" sz="2000" dirty="0" smtClean="0">
                <a:latin typeface="微软雅黑" panose="020B0503020204020204" charset="-122"/>
                <a:ea typeface="微软雅黑" panose="020B0503020204020204" charset="-122"/>
                <a:cs typeface="微软雅黑" panose="020B0503020204020204" charset="-122"/>
              </a:rPr>
              <a:t>建设、</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社会</a:t>
            </a:r>
            <a:r>
              <a:rPr kumimoji="1" lang="zh-CN" altLang="en-US" sz="2000" dirty="0" smtClean="0">
                <a:latin typeface="微软雅黑" panose="020B0503020204020204" charset="-122"/>
                <a:ea typeface="微软雅黑" panose="020B0503020204020204" charset="-122"/>
                <a:cs typeface="微软雅黑" panose="020B0503020204020204" charset="-122"/>
              </a:rPr>
              <a:t>建设和</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生态文明</a:t>
            </a:r>
            <a:r>
              <a:rPr kumimoji="1" lang="zh-CN" altLang="en-US" sz="2000" dirty="0" smtClean="0">
                <a:latin typeface="微软雅黑" panose="020B0503020204020204" charset="-122"/>
                <a:ea typeface="微软雅黑" panose="020B0503020204020204" charset="-122"/>
                <a:cs typeface="微软雅黑" panose="020B0503020204020204" charset="-122"/>
              </a:rPr>
              <a:t>建设</a:t>
            </a:r>
            <a:endParaRPr kumimoji="1" lang="en-US" altLang="zh-CN" sz="20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四个全面：全面建成</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小康社会</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深化改革</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依法治国</a:t>
            </a:r>
            <a:r>
              <a:rPr kumimoji="1" lang="zh-CN" altLang="en-US" sz="2000" dirty="0" smtClean="0">
                <a:latin typeface="微软雅黑" panose="020B0503020204020204" charset="-122"/>
                <a:ea typeface="微软雅黑" panose="020B0503020204020204" charset="-122"/>
                <a:cs typeface="微软雅黑" panose="020B0503020204020204" charset="-122"/>
              </a:rPr>
              <a:t>、全面</a:t>
            </a:r>
            <a:r>
              <a:rPr kumimoji="1" lang="zh-CN" altLang="en-US" sz="2000" dirty="0" smtClean="0">
                <a:solidFill>
                  <a:srgbClr val="FF0000"/>
                </a:solidFill>
                <a:latin typeface="微软雅黑" panose="020B0503020204020204" charset="-122"/>
                <a:ea typeface="微软雅黑" panose="020B0503020204020204" charset="-122"/>
                <a:cs typeface="微软雅黑" panose="020B0503020204020204" charset="-122"/>
              </a:rPr>
              <a:t>从严治党</a:t>
            </a:r>
          </a:p>
        </p:txBody>
      </p:sp>
    </p:spTree>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38</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文本框 8"/>
          <p:cNvSpPr txBox="1"/>
          <p:nvPr/>
        </p:nvSpPr>
        <p:spPr>
          <a:xfrm>
            <a:off x="1014663" y="1254491"/>
            <a:ext cx="8642684" cy="646331"/>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5.</a:t>
            </a:r>
            <a:r>
              <a:rPr kumimoji="1" lang="zh-CN" altLang="en-US" sz="2400" dirty="0" smtClean="0">
                <a:latin typeface="微软雅黑" panose="020B0503020204020204" charset="-122"/>
                <a:ea typeface="微软雅黑" panose="020B0503020204020204" charset="-122"/>
                <a:cs typeface="微软雅黑" panose="020B0503020204020204" charset="-122"/>
              </a:rPr>
              <a:t>新时代中国特色社会主义</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2638930" y="2598820"/>
            <a:ext cx="9689432" cy="2308324"/>
          </a:xfrm>
          <a:prstGeom prst="rect">
            <a:avLst/>
          </a:prstGeom>
          <a:noFill/>
        </p:spPr>
        <p:txBody>
          <a:bodyPr wrap="square" rtlCol="0">
            <a:spAutoFit/>
          </a:bodyPr>
          <a:lstStyle/>
          <a:p>
            <a:pPr>
              <a:lnSpc>
                <a:spcPct val="150000"/>
              </a:lnSpc>
            </a:pPr>
            <a:r>
              <a:rPr kumimoji="1" lang="zh-CN" altLang="en-US" sz="2400" dirty="0" smtClean="0">
                <a:latin typeface="微软雅黑" panose="020B0503020204020204" charset="-122"/>
                <a:ea typeface="微软雅黑" panose="020B0503020204020204" charset="-122"/>
                <a:cs typeface="微软雅黑" panose="020B0503020204020204" charset="-122"/>
              </a:rPr>
              <a:t>十九大：</a:t>
            </a:r>
            <a:r>
              <a:rPr kumimoji="1"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习近平新时代中国特色社会主义思想</a:t>
            </a:r>
            <a:endParaRPr kumimoji="1" lang="en-US" altLang="zh-CN" sz="2400" dirty="0" smtClean="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400" dirty="0" smtClean="0">
                <a:latin typeface="微软雅黑" panose="020B0503020204020204" charset="-122"/>
                <a:ea typeface="微软雅黑" panose="020B0503020204020204" charset="-122"/>
                <a:cs typeface="微软雅黑" panose="020B0503020204020204" charset="-122"/>
              </a:rPr>
              <a:t>   “八个明确”</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zh-CN" altLang="en-US" sz="2400" dirty="0" smtClean="0">
                <a:latin typeface="微软雅黑" panose="020B0503020204020204" charset="-122"/>
                <a:ea typeface="微软雅黑" panose="020B0503020204020204" charset="-122"/>
                <a:cs typeface="微软雅黑" panose="020B0503020204020204" charset="-122"/>
              </a:rPr>
              <a:t>   “十四个基本方略” “十四个坚持”</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8" name="矩形 7"/>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0" name="图示 9"/>
          <p:cNvGraphicFramePr/>
          <p:nvPr/>
        </p:nvGraphicFramePr>
        <p:xfrm>
          <a:off x="542261" y="1483242"/>
          <a:ext cx="11339623" cy="49547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3" name="矩形 2"/>
          <p:cNvSpPr/>
          <p:nvPr/>
        </p:nvSpPr>
        <p:spPr>
          <a:xfrm>
            <a:off x="1076054" y="640432"/>
            <a:ext cx="1723549" cy="499624"/>
          </a:xfrm>
          <a:prstGeom prst="rect">
            <a:avLst/>
          </a:prstGeom>
        </p:spPr>
        <p:txBody>
          <a:bodyPr wrap="none">
            <a:spAutoFit/>
          </a:bodyPr>
          <a:lstStyle/>
          <a:p>
            <a:pPr>
              <a:lnSpc>
                <a:spcPct val="150000"/>
              </a:lnSpc>
            </a:pPr>
            <a:r>
              <a:rPr kumimoji="1" lang="zh-CN" altLang="en-US" sz="2000" dirty="0">
                <a:latin typeface="微软雅黑" panose="020B0503020204020204" charset="-122"/>
                <a:ea typeface="微软雅黑" panose="020B0503020204020204" charset="-122"/>
                <a:cs typeface="微软雅黑" panose="020B0503020204020204" charset="-122"/>
              </a:rPr>
              <a:t>“八个明确”</a:t>
            </a:r>
            <a:endParaRPr kumimoji="1" lang="en-US" altLang="zh-CN" sz="20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49</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文本框 8"/>
          <p:cNvSpPr txBox="1"/>
          <p:nvPr/>
        </p:nvSpPr>
        <p:spPr>
          <a:xfrm>
            <a:off x="1014663" y="1051191"/>
            <a:ext cx="8642684" cy="646331"/>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5.</a:t>
            </a:r>
            <a:r>
              <a:rPr kumimoji="1" lang="zh-CN" altLang="en-US" sz="2400" dirty="0" smtClean="0">
                <a:latin typeface="微软雅黑" panose="020B0503020204020204" charset="-122"/>
                <a:ea typeface="微软雅黑" panose="020B0503020204020204" charset="-122"/>
                <a:cs typeface="微软雅黑" panose="020B0503020204020204" charset="-122"/>
              </a:rPr>
              <a:t>新时代中国特色社会主义</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
        <p:nvSpPr>
          <p:cNvPr id="2" name="文本框 1"/>
          <p:cNvSpPr txBox="1"/>
          <p:nvPr/>
        </p:nvSpPr>
        <p:spPr>
          <a:xfrm>
            <a:off x="1014663" y="1853418"/>
            <a:ext cx="9689432" cy="4708981"/>
          </a:xfrm>
          <a:prstGeom prst="rect">
            <a:avLst/>
          </a:prstGeom>
          <a:noFill/>
        </p:spPr>
        <p:txBody>
          <a:bodyPr wrap="square" rtlCol="0">
            <a:spAutoFit/>
          </a:bodyPr>
          <a:lstStyle/>
          <a:p>
            <a:pPr>
              <a:lnSpc>
                <a:spcPct val="150000"/>
              </a:lnSpc>
            </a:pPr>
            <a:r>
              <a:rPr kumimoji="1" lang="zh-CN" altLang="en-US" sz="2000" dirty="0" smtClean="0">
                <a:latin typeface="微软雅黑" panose="020B0503020204020204" charset="-122"/>
                <a:ea typeface="微软雅黑" panose="020B0503020204020204" charset="-122"/>
                <a:cs typeface="微软雅黑" panose="020B0503020204020204" charset="-122"/>
              </a:rPr>
              <a:t>八个明确</a:t>
            </a:r>
            <a:endParaRPr kumimoji="1" lang="en-US" altLang="zh-CN" sz="2000" dirty="0" smtClean="0">
              <a:latin typeface="微软雅黑" panose="020B0503020204020204" charset="-122"/>
              <a:ea typeface="微软雅黑" panose="020B0503020204020204" charset="-122"/>
              <a:cs typeface="微软雅黑" panose="020B0503020204020204" charset="-122"/>
            </a:endParaRPr>
          </a:p>
          <a:p>
            <a:pPr>
              <a:lnSpc>
                <a:spcPct val="200000"/>
              </a:lnSpc>
            </a:pPr>
            <a:r>
              <a:rPr lang="en-US" altLang="zh-CN" sz="2000" dirty="0" smtClean="0">
                <a:latin typeface="微软雅黑" panose="020B0503020204020204" charset="-122"/>
                <a:ea typeface="微软雅黑" panose="020B0503020204020204" charset="-122"/>
                <a:cs typeface="微软雅黑" panose="020B0503020204020204" charset="-122"/>
              </a:rPr>
              <a:t>1.</a:t>
            </a:r>
            <a:r>
              <a:rPr lang="zh-CN" altLang="en-US" sz="2000" dirty="0" smtClean="0">
                <a:latin typeface="微软雅黑" panose="020B0503020204020204" charset="-122"/>
                <a:ea typeface="微软雅黑" panose="020B0503020204020204" charset="-122"/>
                <a:cs typeface="微软雅黑" panose="020B0503020204020204" charset="-122"/>
              </a:rPr>
              <a:t>新</a:t>
            </a:r>
            <a:r>
              <a:rPr lang="zh-CN" altLang="en-US" sz="2000" dirty="0">
                <a:latin typeface="微软雅黑" panose="020B0503020204020204" charset="-122"/>
                <a:ea typeface="微软雅黑" panose="020B0503020204020204" charset="-122"/>
                <a:cs typeface="微软雅黑" panose="020B0503020204020204" charset="-122"/>
              </a:rPr>
              <a:t>时代中国特色社会主义思想，</a:t>
            </a:r>
            <a:r>
              <a:rPr lang="zh-CN" altLang="en-US" sz="2000" dirty="0">
                <a:solidFill>
                  <a:srgbClr val="C00000"/>
                </a:solidFill>
                <a:latin typeface="微软雅黑" panose="020B0503020204020204" charset="-122"/>
                <a:ea typeface="微软雅黑" panose="020B0503020204020204" charset="-122"/>
                <a:cs typeface="微软雅黑" panose="020B0503020204020204" charset="-122"/>
              </a:rPr>
              <a:t>明确坚持和发展中国特色社会主义</a:t>
            </a:r>
            <a:r>
              <a:rPr lang="zh-CN" altLang="en-US" sz="2000" dirty="0">
                <a:latin typeface="微软雅黑" panose="020B0503020204020204" charset="-122"/>
                <a:ea typeface="微软雅黑" panose="020B0503020204020204" charset="-122"/>
                <a:cs typeface="微软雅黑" panose="020B0503020204020204" charset="-122"/>
              </a:rPr>
              <a:t>，总任务是实现社会主义现代化和中华民族伟大复兴，在全面建成小康社会的基础上，分两步走在本世纪中叶建成富强民主文明和谐美丽的社会主义现代化强国；</a:t>
            </a:r>
          </a:p>
          <a:p>
            <a:pPr>
              <a:lnSpc>
                <a:spcPct val="200000"/>
              </a:lnSpc>
            </a:pPr>
            <a:r>
              <a:rPr lang="en-US" altLang="zh-CN" sz="2000" dirty="0" smtClean="0">
                <a:latin typeface="微软雅黑" panose="020B0503020204020204" charset="-122"/>
                <a:ea typeface="微软雅黑" panose="020B0503020204020204" charset="-122"/>
                <a:cs typeface="微软雅黑" panose="020B0503020204020204" charset="-122"/>
              </a:rPr>
              <a:t>2.</a:t>
            </a:r>
            <a:r>
              <a:rPr lang="zh-CN" altLang="en-US" sz="2000" dirty="0" smtClean="0">
                <a:solidFill>
                  <a:srgbClr val="C00000"/>
                </a:solidFill>
                <a:latin typeface="微软雅黑" panose="020B0503020204020204" charset="-122"/>
                <a:ea typeface="微软雅黑" panose="020B0503020204020204" charset="-122"/>
                <a:cs typeface="微软雅黑" panose="020B0503020204020204" charset="-122"/>
              </a:rPr>
              <a:t>明确</a:t>
            </a:r>
            <a:r>
              <a:rPr lang="zh-CN" altLang="en-US" sz="2000" dirty="0">
                <a:solidFill>
                  <a:srgbClr val="C00000"/>
                </a:solidFill>
                <a:latin typeface="微软雅黑" panose="020B0503020204020204" charset="-122"/>
                <a:ea typeface="微软雅黑" panose="020B0503020204020204" charset="-122"/>
                <a:cs typeface="微软雅黑" panose="020B0503020204020204" charset="-122"/>
              </a:rPr>
              <a:t>新时代我国社会主要矛盾是人民日益增长的美好生活需要和不平衡不充分的发展之间的矛盾</a:t>
            </a:r>
            <a:r>
              <a:rPr lang="zh-CN" altLang="en-US" sz="2000" dirty="0">
                <a:latin typeface="微软雅黑" panose="020B0503020204020204" charset="-122"/>
                <a:ea typeface="微软雅黑" panose="020B0503020204020204" charset="-122"/>
                <a:cs typeface="微软雅黑" panose="020B0503020204020204" charset="-122"/>
              </a:rPr>
              <a:t>，必须坚持以人民为中心的发展思想，不断促进人的全面发展、全体人民共同富裕；</a:t>
            </a:r>
          </a:p>
          <a:p>
            <a:pPr>
              <a:lnSpc>
                <a:spcPct val="150000"/>
              </a:lnSpc>
            </a:pPr>
            <a:endParaRPr kumimoji="1" lang="en-US" altLang="zh-CN" sz="2000" dirty="0" smtClean="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5</a:t>
            </a:fld>
            <a:endParaRPr lang="zh-CN" altLang="en-US"/>
          </a:p>
        </p:txBody>
      </p:sp>
      <p:graphicFrame>
        <p:nvGraphicFramePr>
          <p:cNvPr id="2" name="图表 1"/>
          <p:cNvGraphicFramePr/>
          <p:nvPr/>
        </p:nvGraphicFramePr>
        <p:xfrm>
          <a:off x="892747" y="929528"/>
          <a:ext cx="10020091" cy="54268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50</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文本框 1"/>
          <p:cNvSpPr txBox="1"/>
          <p:nvPr/>
        </p:nvSpPr>
        <p:spPr>
          <a:xfrm>
            <a:off x="1014663" y="2342652"/>
            <a:ext cx="9689432" cy="3600986"/>
          </a:xfrm>
          <a:prstGeom prst="rect">
            <a:avLst/>
          </a:prstGeom>
          <a:noFill/>
        </p:spPr>
        <p:txBody>
          <a:bodyPr wrap="square" rtlCol="0">
            <a:spAutoFit/>
          </a:bodyPr>
          <a:lstStyle/>
          <a:p>
            <a:pPr>
              <a:lnSpc>
                <a:spcPct val="200000"/>
              </a:lnSpc>
            </a:pPr>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latin typeface="微软雅黑" panose="020B0503020204020204" charset="-122"/>
                <a:ea typeface="微软雅黑" panose="020B0503020204020204" charset="-122"/>
                <a:cs typeface="微软雅黑" panose="020B0503020204020204" charset="-122"/>
              </a:rPr>
              <a:t>中国特色社会主义事业总体布局是“五位一体”、战略布局是“四个全面”，强调坚定道路自信、理论自信、制度自信、文化自信；</a:t>
            </a:r>
          </a:p>
          <a:p>
            <a:pPr>
              <a:lnSpc>
                <a:spcPct val="200000"/>
              </a:lnSpc>
            </a:pPr>
            <a:r>
              <a:rPr lang="en-US" altLang="zh-CN" sz="2400" dirty="0" smtClean="0">
                <a:latin typeface="微软雅黑" panose="020B0503020204020204" charset="-122"/>
                <a:ea typeface="微软雅黑" panose="020B0503020204020204" charset="-122"/>
                <a:cs typeface="微软雅黑" panose="020B0503020204020204" charset="-122"/>
              </a:rPr>
              <a:t>4.</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latin typeface="微软雅黑" panose="020B0503020204020204" charset="-122"/>
                <a:ea typeface="微软雅黑" panose="020B0503020204020204" charset="-122"/>
                <a:cs typeface="微软雅黑" panose="020B0503020204020204" charset="-122"/>
              </a:rPr>
              <a:t>全面深化改革总目标是完善和发展中国特色社会主义制度、推进国家治理体系和治理能力现代化；</a:t>
            </a:r>
          </a:p>
          <a:p>
            <a:pPr>
              <a:lnSpc>
                <a:spcPct val="150000"/>
              </a:lnSpc>
            </a:pPr>
            <a:endParaRPr kumimoji="1" lang="en-US" altLang="zh-CN" sz="2400" dirty="0" smtClean="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51</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a:t>
            </a:r>
            <a:r>
              <a:rPr lang="zh-CN" altLang="en-US" sz="2400" dirty="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文本框 1"/>
          <p:cNvSpPr txBox="1"/>
          <p:nvPr/>
        </p:nvSpPr>
        <p:spPr>
          <a:xfrm>
            <a:off x="1138988" y="2553301"/>
            <a:ext cx="10539663" cy="2308324"/>
          </a:xfrm>
          <a:prstGeom prst="rect">
            <a:avLst/>
          </a:prstGeom>
          <a:noFill/>
        </p:spPr>
        <p:txBody>
          <a:bodyPr wrap="square" rtlCol="0">
            <a:spAutoFit/>
          </a:bodyPr>
          <a:lstStyle/>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5.</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latin typeface="微软雅黑" panose="020B0503020204020204" charset="-122"/>
                <a:ea typeface="微软雅黑" panose="020B0503020204020204" charset="-122"/>
                <a:cs typeface="微软雅黑" panose="020B0503020204020204" charset="-122"/>
              </a:rPr>
              <a:t>全面推进依法治国总目标是建设中国特色社会主义法治体系、建设社会主义法治国家；</a:t>
            </a:r>
          </a:p>
          <a:p>
            <a:pPr>
              <a:lnSpc>
                <a:spcPct val="150000"/>
              </a:lnSpc>
            </a:pPr>
            <a:r>
              <a:rPr lang="en-US" altLang="zh-CN" sz="2400" dirty="0" smtClean="0">
                <a:latin typeface="微软雅黑" panose="020B0503020204020204" charset="-122"/>
                <a:ea typeface="微软雅黑" panose="020B0503020204020204" charset="-122"/>
                <a:cs typeface="微软雅黑" panose="020B0503020204020204" charset="-122"/>
              </a:rPr>
              <a:t>6.</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latin typeface="微软雅黑" panose="020B0503020204020204" charset="-122"/>
                <a:ea typeface="微软雅黑" panose="020B0503020204020204" charset="-122"/>
                <a:cs typeface="微软雅黑" panose="020B0503020204020204" charset="-122"/>
              </a:rPr>
              <a:t>党在新时代的强军目标是建设一支听党指挥、能打胜仗、作风优良的人民军队，把人民军队建设成为世界一流军队</a:t>
            </a:r>
            <a:r>
              <a:rPr lang="zh-CN" altLang="en-US" sz="2400" dirty="0" smtClean="0">
                <a:latin typeface="微软雅黑" panose="020B0503020204020204" charset="-122"/>
                <a:ea typeface="微软雅黑" panose="020B0503020204020204" charset="-122"/>
                <a:cs typeface="微软雅黑" panose="020B0503020204020204" charset="-122"/>
              </a:rPr>
              <a:t>；</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52</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a:t>
            </a:r>
            <a:r>
              <a:rPr lang="zh-CN" altLang="en-US" sz="2400" dirty="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文本框 1"/>
          <p:cNvSpPr txBox="1"/>
          <p:nvPr/>
        </p:nvSpPr>
        <p:spPr>
          <a:xfrm>
            <a:off x="1014663" y="2168290"/>
            <a:ext cx="10539663" cy="3662541"/>
          </a:xfrm>
          <a:prstGeom prst="rect">
            <a:avLst/>
          </a:prstGeom>
          <a:noFill/>
        </p:spPr>
        <p:txBody>
          <a:bodyPr wrap="square" rtlCol="0">
            <a:spAutoFit/>
          </a:bodyPr>
          <a:lstStyle/>
          <a:p>
            <a:pPr>
              <a:lnSpc>
                <a:spcPct val="200000"/>
              </a:lnSpc>
            </a:pPr>
            <a:r>
              <a:rPr lang="en-US" altLang="zh-CN" sz="2400" dirty="0" smtClean="0">
                <a:latin typeface="微软雅黑" panose="020B0503020204020204" charset="-122"/>
                <a:ea typeface="微软雅黑" panose="020B0503020204020204" charset="-122"/>
                <a:cs typeface="微软雅黑" panose="020B0503020204020204" charset="-122"/>
              </a:rPr>
              <a:t>7.</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latin typeface="微软雅黑" panose="020B0503020204020204" charset="-122"/>
                <a:ea typeface="微软雅黑" panose="020B0503020204020204" charset="-122"/>
                <a:cs typeface="微软雅黑" panose="020B0503020204020204" charset="-122"/>
              </a:rPr>
              <a:t>中国特色大国外交要推动构建新型国际关系，推动构建人类命运共同体；</a:t>
            </a:r>
          </a:p>
          <a:p>
            <a:pPr>
              <a:lnSpc>
                <a:spcPct val="200000"/>
              </a:lnSpc>
            </a:pPr>
            <a:r>
              <a:rPr lang="en-US" altLang="zh-CN" sz="2400" dirty="0" smtClean="0">
                <a:latin typeface="微软雅黑" panose="020B0503020204020204" charset="-122"/>
                <a:ea typeface="微软雅黑" panose="020B0503020204020204" charset="-122"/>
                <a:cs typeface="微软雅黑" panose="020B0503020204020204" charset="-122"/>
              </a:rPr>
              <a:t>8.</a:t>
            </a:r>
            <a:r>
              <a:rPr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中国特色社会主义最本质的特征是中国共产党领导，</a:t>
            </a:r>
            <a:r>
              <a:rPr lang="zh-CN" altLang="en-US" sz="2400" dirty="0">
                <a:latin typeface="微软雅黑" panose="020B0503020204020204" charset="-122"/>
                <a:ea typeface="微软雅黑" panose="020B0503020204020204" charset="-122"/>
                <a:cs typeface="微软雅黑" panose="020B0503020204020204" charset="-122"/>
              </a:rPr>
              <a:t>中国特色社会主义制度的最大优势是中国共产党领导，党是最高政治领导力量，提出新时代党的建设总要求，突出政治建设在党的建设中的重要地位。</a:t>
            </a:r>
          </a:p>
          <a:p>
            <a:pPr>
              <a:lnSpc>
                <a:spcPct val="200000"/>
              </a:lnSpc>
            </a:pPr>
            <a:endParaRPr kumimoji="1" lang="en-US" altLang="zh-CN" sz="2000" dirty="0" smtClean="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253917" y="942171"/>
            <a:ext cx="7788441" cy="4987141"/>
          </a:xfrm>
        </p:spPr>
        <p:txBody>
          <a:bodyPr>
            <a:normAutofit lnSpcReduction="10000"/>
          </a:bodyPr>
          <a:lstStyle/>
          <a:p>
            <a:r>
              <a:rPr kumimoji="1"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简单记忆</a:t>
            </a:r>
            <a:endParaRPr kumimoji="1" lang="en-US" altLang="zh-CN" sz="2400" dirty="0" smtClean="0">
              <a:solidFill>
                <a:srgbClr val="FF0000"/>
              </a:solidFill>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明确中国特色社会主义</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明确主要矛盾</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明确五位一体，四个全面</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明确全面深化改革</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明确依法治国</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明确强军目标</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明确外交</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r>
              <a:rPr kumimoji="1" lang="zh-CN" altLang="en-US" sz="2400" dirty="0" smtClean="0">
                <a:latin typeface="微软雅黑" panose="020B0503020204020204" charset="-122"/>
                <a:ea typeface="微软雅黑" panose="020B0503020204020204" charset="-122"/>
                <a:cs typeface="微软雅黑" panose="020B0503020204020204" charset="-122"/>
              </a:rPr>
              <a:t>明确</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中国特色社会主义最本质的特征是中国共产党领导</a:t>
            </a:r>
            <a:endParaRPr kumimoji="1" lang="zh-CN" altLang="en-US" sz="2400" dirty="0">
              <a:latin typeface="微软雅黑" panose="020B0503020204020204" charset="-122"/>
              <a:ea typeface="微软雅黑" panose="020B0503020204020204" charset="-122"/>
              <a:cs typeface="微软雅黑" panose="020B0503020204020204" charset="-122"/>
            </a:endParaRPr>
          </a:p>
        </p:txBody>
      </p:sp>
      <p:sp>
        <p:nvSpPr>
          <p:cNvPr id="4" name="幻灯片编号占位符 3"/>
          <p:cNvSpPr>
            <a:spLocks noGrp="1"/>
          </p:cNvSpPr>
          <p:nvPr>
            <p:ph type="sldNum" sz="quarter" idx="12"/>
          </p:nvPr>
        </p:nvSpPr>
        <p:spPr/>
        <p:txBody>
          <a:bodyPr/>
          <a:lstStyle/>
          <a:p>
            <a:fld id="{2F525CE8-A4D9-4C72-B3B7-D1ED057FD700}" type="slidenum">
              <a:rPr lang="zh-CN" altLang="en-US" smtClean="0"/>
              <a:t>53</a:t>
            </a:fld>
            <a:endParaRPr lang="zh-CN" altLang="en-US"/>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7" name="图示 6"/>
          <p:cNvGraphicFramePr/>
          <p:nvPr/>
        </p:nvGraphicFramePr>
        <p:xfrm>
          <a:off x="297711" y="1661738"/>
          <a:ext cx="11616070" cy="5023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标题 1"/>
          <p:cNvSpPr txBox="1">
            <a:spLocks/>
          </p:cNvSpPr>
          <p:nvPr/>
        </p:nvSpPr>
        <p:spPr>
          <a:xfrm>
            <a:off x="1014662" y="728626"/>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a:lstStyle>
          <a:p>
            <a:r>
              <a:rPr lang="zh-CN" altLang="en-US" sz="2400" dirty="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10"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
        <p:nvSpPr>
          <p:cNvPr id="11" name="矩形 10"/>
          <p:cNvSpPr/>
          <p:nvPr/>
        </p:nvSpPr>
        <p:spPr>
          <a:xfrm>
            <a:off x="479611" y="1373756"/>
            <a:ext cx="8704729" cy="369332"/>
          </a:xfrm>
          <a:prstGeom prst="rect">
            <a:avLst/>
          </a:prstGeom>
        </p:spPr>
        <p:txBody>
          <a:bodyPr wrap="square">
            <a:spAutoFit/>
          </a:bodyPr>
          <a:lstStyle/>
          <a:p>
            <a:r>
              <a:rPr lang="zh-CN" altLang="en-US" b="1" dirty="0"/>
              <a:t>二、坚持和发展中国特色社会主义的基本方略</a:t>
            </a:r>
            <a:r>
              <a:rPr lang="en-US" altLang="zh-CN" b="1" dirty="0"/>
              <a:t>——</a:t>
            </a:r>
            <a:r>
              <a:rPr lang="zh-CN" altLang="en-US" b="1" dirty="0"/>
              <a:t>十四个坚持</a:t>
            </a:r>
            <a:endParaRPr lang="en-US" altLang="zh-CN" b="1" dirty="0"/>
          </a:p>
        </p:txBody>
      </p:sp>
    </p:spTree>
    <p:extLst>
      <p:ext uri="{BB962C8B-B14F-4D97-AF65-F5344CB8AC3E}">
        <p14:creationId xmlns:p14="http://schemas.microsoft.com/office/powerpoint/2010/main" val="3776443409"/>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b="1" dirty="0"/>
              <a:t>二、坚持和发展中国特色社会主义的基本方略</a:t>
            </a:r>
            <a:r>
              <a:rPr lang="en-US" altLang="zh-CN" b="1" dirty="0"/>
              <a:t>——</a:t>
            </a:r>
            <a:r>
              <a:rPr lang="zh-CN" altLang="en-US" b="1" dirty="0"/>
              <a:t>十四个坚持</a:t>
            </a:r>
            <a:endParaRPr lang="en-US" altLang="zh-CN" b="1" dirty="0"/>
          </a:p>
          <a:p>
            <a:endParaRPr lang="en-US" altLang="zh-CN" dirty="0"/>
          </a:p>
        </p:txBody>
      </p:sp>
      <p:graphicFrame>
        <p:nvGraphicFramePr>
          <p:cNvPr id="7" name="图示 6"/>
          <p:cNvGraphicFramePr/>
          <p:nvPr/>
        </p:nvGraphicFramePr>
        <p:xfrm>
          <a:off x="297711" y="1661738"/>
          <a:ext cx="11616070" cy="5023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标题 1"/>
          <p:cNvSpPr txBox="1">
            <a:spLocks/>
          </p:cNvSpPr>
          <p:nvPr/>
        </p:nvSpPr>
        <p:spPr>
          <a:xfrm>
            <a:off x="1014662" y="728626"/>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a:lstStyle>
          <a:p>
            <a:r>
              <a:rPr lang="zh-CN" altLang="en-US" sz="2400" dirty="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9"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5035442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b="1" dirty="0"/>
              <a:t>二、坚持和发展中国特色社会主义的基本方略</a:t>
            </a:r>
            <a:r>
              <a:rPr lang="en-US" altLang="zh-CN" b="1" dirty="0"/>
              <a:t>——</a:t>
            </a:r>
            <a:r>
              <a:rPr lang="zh-CN" altLang="en-US" b="1" dirty="0"/>
              <a:t>十四个坚持</a:t>
            </a:r>
            <a:endParaRPr lang="en-US" altLang="zh-CN" b="1" dirty="0"/>
          </a:p>
          <a:p>
            <a:endParaRPr lang="en-US" altLang="zh-CN" dirty="0"/>
          </a:p>
        </p:txBody>
      </p:sp>
      <p:sp>
        <p:nvSpPr>
          <p:cNvPr id="4" name="内容占位符 3"/>
          <p:cNvSpPr>
            <a:spLocks noGrp="1"/>
          </p:cNvSpPr>
          <p:nvPr>
            <p:ph idx="17"/>
          </p:nvPr>
        </p:nvSpPr>
        <p:spPr/>
        <p:txBody>
          <a:bodyPr>
            <a:normAutofit lnSpcReduction="10000"/>
          </a:bodyPr>
          <a:lstStyle/>
          <a:p>
            <a:endParaRPr lang="zh-CN" altLang="en-US"/>
          </a:p>
        </p:txBody>
      </p:sp>
      <p:graphicFrame>
        <p:nvGraphicFramePr>
          <p:cNvPr id="7" name="图示 6"/>
          <p:cNvGraphicFramePr/>
          <p:nvPr/>
        </p:nvGraphicFramePr>
        <p:xfrm>
          <a:off x="297711" y="1661738"/>
          <a:ext cx="11616070" cy="5023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标题 1"/>
          <p:cNvSpPr txBox="1">
            <a:spLocks/>
          </p:cNvSpPr>
          <p:nvPr/>
        </p:nvSpPr>
        <p:spPr>
          <a:xfrm>
            <a:off x="1014662" y="728626"/>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a:lstStyle>
          <a:p>
            <a:r>
              <a:rPr lang="zh-CN" altLang="en-US" sz="2400" dirty="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9"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1609892613"/>
      </p:ext>
    </p:extLst>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b="1" dirty="0"/>
              <a:t>二、坚持和发展中国特色社会主义的基本方略</a:t>
            </a:r>
            <a:r>
              <a:rPr lang="en-US" altLang="zh-CN" b="1" dirty="0"/>
              <a:t>——</a:t>
            </a:r>
            <a:r>
              <a:rPr lang="zh-CN" altLang="en-US" b="1" dirty="0"/>
              <a:t>十四个坚持</a:t>
            </a:r>
            <a:endParaRPr lang="en-US" altLang="zh-CN" b="1" dirty="0"/>
          </a:p>
          <a:p>
            <a:endParaRPr lang="en-US" altLang="zh-CN" dirty="0"/>
          </a:p>
        </p:txBody>
      </p:sp>
      <p:graphicFrame>
        <p:nvGraphicFramePr>
          <p:cNvPr id="7" name="图示 6"/>
          <p:cNvGraphicFramePr/>
          <p:nvPr/>
        </p:nvGraphicFramePr>
        <p:xfrm>
          <a:off x="297711" y="1661738"/>
          <a:ext cx="11616070" cy="5023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标题 1"/>
          <p:cNvSpPr txBox="1">
            <a:spLocks/>
          </p:cNvSpPr>
          <p:nvPr/>
        </p:nvSpPr>
        <p:spPr>
          <a:xfrm>
            <a:off x="1014662" y="728626"/>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a:lstStyle>
          <a:p>
            <a:r>
              <a:rPr lang="zh-CN" altLang="en-US" sz="2400" dirty="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9"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3916981507"/>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lstStyle/>
          <a:p>
            <a:r>
              <a:rPr lang="zh-CN" altLang="en-US" b="1" dirty="0"/>
              <a:t>二、坚持和发展中国特色社会主义的基本方略</a:t>
            </a:r>
            <a:r>
              <a:rPr lang="en-US" altLang="zh-CN" b="1" dirty="0"/>
              <a:t>——</a:t>
            </a:r>
            <a:r>
              <a:rPr lang="zh-CN" altLang="en-US" b="1" dirty="0"/>
              <a:t>十四个坚持</a:t>
            </a:r>
            <a:endParaRPr lang="en-US" altLang="zh-CN" b="1" dirty="0"/>
          </a:p>
          <a:p>
            <a:endParaRPr lang="en-US" altLang="zh-CN" dirty="0"/>
          </a:p>
        </p:txBody>
      </p:sp>
      <p:graphicFrame>
        <p:nvGraphicFramePr>
          <p:cNvPr id="7" name="图示 6"/>
          <p:cNvGraphicFramePr/>
          <p:nvPr/>
        </p:nvGraphicFramePr>
        <p:xfrm>
          <a:off x="297711" y="1661738"/>
          <a:ext cx="11616070" cy="5023885"/>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标题 1"/>
          <p:cNvSpPr txBox="1">
            <a:spLocks/>
          </p:cNvSpPr>
          <p:nvPr/>
        </p:nvSpPr>
        <p:spPr>
          <a:xfrm>
            <a:off x="1014662" y="728626"/>
            <a:ext cx="5049253" cy="64513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姚体" panose="02010601030101010101" pitchFamily="2" charset="-122"/>
                <a:ea typeface="方正姚体" panose="02010601030101010101" pitchFamily="2" charset="-122"/>
                <a:cs typeface="+mj-cs"/>
              </a:defRPr>
            </a:lvl1pPr>
          </a:lstStyle>
          <a:p>
            <a:r>
              <a:rPr lang="zh-CN" altLang="en-US" sz="2400" dirty="0" smtClean="0">
                <a:latin typeface="微软雅黑" panose="020B0503020204020204" charset="-122"/>
                <a:ea typeface="微软雅黑" panose="020B0503020204020204" charset="-122"/>
                <a:cs typeface="微软雅黑" panose="020B0503020204020204" charset="-122"/>
              </a:rPr>
              <a:t>第一节  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9"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spTree>
    <p:extLst>
      <p:ext uri="{BB962C8B-B14F-4D97-AF65-F5344CB8AC3E}">
        <p14:creationId xmlns:p14="http://schemas.microsoft.com/office/powerpoint/2010/main" val="451729432"/>
      </p:ext>
    </p:extLst>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59</a:t>
            </a:fld>
            <a:endParaRPr lang="zh-CN" altLang="en-US"/>
          </a:p>
        </p:txBody>
      </p:sp>
      <p:sp>
        <p:nvSpPr>
          <p:cNvPr id="5" name="标题 1"/>
          <p:cNvSpPr>
            <a:spLocks noGrp="1"/>
          </p:cNvSpPr>
          <p:nvPr>
            <p:ph type="title"/>
          </p:nvPr>
        </p:nvSpPr>
        <p:spPr>
          <a:xfrm>
            <a:off x="1014663" y="406061"/>
            <a:ext cx="5049253" cy="645130"/>
          </a:xfrm>
        </p:spPr>
        <p:txBody>
          <a:bodyPr>
            <a:normAutofit/>
          </a:bodyPr>
          <a:lstStyle/>
          <a:p>
            <a:r>
              <a:rPr lang="zh-CN" altLang="en-US" sz="2400">
                <a:latin typeface="微软雅黑" panose="020B0503020204020204" charset="-122"/>
                <a:ea typeface="微软雅黑" panose="020B0503020204020204" charset="-122"/>
                <a:cs typeface="微软雅黑" panose="020B0503020204020204" charset="-122"/>
              </a:rPr>
              <a:t>第一节  </a:t>
            </a:r>
            <a:r>
              <a:rPr lang="zh-CN" altLang="en-US" sz="2400" smtClean="0">
                <a:latin typeface="微软雅黑" panose="020B0503020204020204" charset="-122"/>
                <a:ea typeface="微软雅黑" panose="020B0503020204020204" charset="-122"/>
                <a:cs typeface="微软雅黑" panose="020B0503020204020204" charset="-122"/>
              </a:rPr>
              <a:t>社会主义五百年历史进程</a:t>
            </a:r>
            <a:endParaRPr lang="zh-CN" altLang="en-US" sz="2400" dirty="0">
              <a:latin typeface="微软雅黑" panose="020B0503020204020204" charset="-122"/>
              <a:ea typeface="微软雅黑" panose="020B0503020204020204" charset="-122"/>
              <a:cs typeface="微软雅黑" panose="020B0503020204020204" charset="-122"/>
            </a:endParaRPr>
          </a:p>
        </p:txBody>
      </p:sp>
      <p:graphicFrame>
        <p:nvGraphicFramePr>
          <p:cNvPr id="8" name="图表 7"/>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文本框 1"/>
          <p:cNvSpPr txBox="1"/>
          <p:nvPr/>
        </p:nvSpPr>
        <p:spPr>
          <a:xfrm>
            <a:off x="1014663" y="1225689"/>
            <a:ext cx="4856747" cy="5632311"/>
          </a:xfrm>
          <a:prstGeom prst="rect">
            <a:avLst/>
          </a:prstGeom>
          <a:noFill/>
        </p:spPr>
        <p:txBody>
          <a:bodyPr wrap="square" rtlCol="0">
            <a:spAutoFit/>
          </a:bodyPr>
          <a:lstStyle/>
          <a:p>
            <a:pPr>
              <a:lnSpc>
                <a:spcPct val="150000"/>
              </a:lnSpc>
            </a:pPr>
            <a:r>
              <a:rPr kumimoji="1" lang="zh-CN" altLang="en-US" sz="2400" dirty="0" smtClean="0">
                <a:latin typeface="微软雅黑" panose="020B0503020204020204" charset="-122"/>
                <a:ea typeface="微软雅黑" panose="020B0503020204020204" charset="-122"/>
                <a:cs typeface="微软雅黑" panose="020B0503020204020204" charset="-122"/>
              </a:rPr>
              <a:t>十四个基本方略（十四个坚持）</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1</a:t>
            </a:r>
            <a:r>
              <a:rPr kumimoji="1" lang="zh-CN" altLang="en-US" sz="2400" dirty="0" smtClean="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坚持</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党</a:t>
            </a:r>
            <a:r>
              <a:rPr lang="zh-CN" altLang="en-US" sz="2400" dirty="0">
                <a:latin typeface="微软雅黑" panose="020B0503020204020204" charset="-122"/>
                <a:ea typeface="微软雅黑" panose="020B0503020204020204" charset="-122"/>
                <a:cs typeface="微软雅黑" panose="020B0503020204020204" charset="-122"/>
              </a:rPr>
              <a:t>对一切工作的领导</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2</a:t>
            </a:r>
            <a:r>
              <a:rPr lang="zh-CN" altLang="en-US" sz="2400" dirty="0">
                <a:latin typeface="微软雅黑" panose="020B0503020204020204" charset="-122"/>
                <a:ea typeface="微软雅黑" panose="020B0503020204020204" charset="-122"/>
                <a:cs typeface="微软雅黑" panose="020B0503020204020204" charset="-122"/>
              </a:rPr>
              <a:t>、坚持</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党</a:t>
            </a:r>
            <a:r>
              <a:rPr lang="zh-CN" altLang="en-US" sz="2400" dirty="0">
                <a:latin typeface="微软雅黑" panose="020B0503020204020204" charset="-122"/>
                <a:ea typeface="微软雅黑" panose="020B0503020204020204" charset="-122"/>
                <a:cs typeface="微软雅黑" panose="020B0503020204020204" charset="-122"/>
              </a:rPr>
              <a:t>对人民军队的绝对领导</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3</a:t>
            </a:r>
            <a:r>
              <a:rPr lang="zh-CN" altLang="en-US" sz="2400" dirty="0">
                <a:latin typeface="微软雅黑" panose="020B0503020204020204" charset="-122"/>
                <a:ea typeface="微软雅黑" panose="020B0503020204020204" charset="-122"/>
                <a:cs typeface="微软雅黑" panose="020B0503020204020204" charset="-122"/>
              </a:rPr>
              <a:t>、坚持全面</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从严</a:t>
            </a:r>
            <a:r>
              <a:rPr lang="zh-CN" altLang="en-US" sz="2400" dirty="0" smtClean="0">
                <a:solidFill>
                  <a:srgbClr val="C00000"/>
                </a:solidFill>
                <a:latin typeface="微软雅黑" panose="020B0503020204020204" charset="-122"/>
                <a:ea typeface="微软雅黑" panose="020B0503020204020204" charset="-122"/>
                <a:cs typeface="微软雅黑" panose="020B0503020204020204" charset="-122"/>
              </a:rPr>
              <a:t>治党</a:t>
            </a:r>
            <a:endParaRPr lang="en-US" altLang="zh-CN" sz="2400" dirty="0" smtClean="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endParaRPr lang="en-US" altLang="zh-CN" sz="2400" dirty="0" smtClean="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1</a:t>
            </a:r>
            <a:r>
              <a:rPr lang="zh-CN" altLang="en-US" sz="2400" dirty="0">
                <a:latin typeface="微软雅黑" panose="020B0503020204020204" charset="-122"/>
                <a:ea typeface="微软雅黑" panose="020B0503020204020204" charset="-122"/>
                <a:cs typeface="微软雅黑" panose="020B0503020204020204" charset="-122"/>
              </a:rPr>
              <a:t>、坚持以</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人民</a:t>
            </a:r>
            <a:r>
              <a:rPr lang="zh-CN" altLang="en-US" sz="2400" dirty="0">
                <a:latin typeface="微软雅黑" panose="020B0503020204020204" charset="-122"/>
                <a:ea typeface="微软雅黑" panose="020B0503020204020204" charset="-122"/>
                <a:cs typeface="微软雅黑" panose="020B0503020204020204" charset="-122"/>
              </a:rPr>
              <a:t>为中心</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2</a:t>
            </a:r>
            <a:r>
              <a:rPr lang="zh-CN" altLang="en-US" sz="2400" dirty="0">
                <a:latin typeface="微软雅黑" panose="020B0503020204020204" charset="-122"/>
                <a:ea typeface="微软雅黑" panose="020B0503020204020204" charset="-122"/>
                <a:cs typeface="微软雅黑" panose="020B0503020204020204" charset="-122"/>
              </a:rPr>
              <a:t>、坚持</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人民</a:t>
            </a:r>
            <a:r>
              <a:rPr lang="zh-CN" altLang="en-US" sz="2400" dirty="0">
                <a:latin typeface="微软雅黑" panose="020B0503020204020204" charset="-122"/>
                <a:ea typeface="微软雅黑" panose="020B0503020204020204" charset="-122"/>
                <a:cs typeface="微软雅黑" panose="020B0503020204020204" charset="-122"/>
              </a:rPr>
              <a:t>当家作主</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3</a:t>
            </a:r>
            <a:r>
              <a:rPr lang="zh-CN" altLang="en-US" sz="2400" dirty="0">
                <a:latin typeface="微软雅黑" panose="020B0503020204020204" charset="-122"/>
                <a:ea typeface="微软雅黑" panose="020B0503020204020204" charset="-122"/>
                <a:cs typeface="微软雅黑" panose="020B0503020204020204" charset="-122"/>
              </a:rPr>
              <a:t>、坚持在发展中保障和改善</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民生</a:t>
            </a:r>
            <a:endParaRPr lang="en-US" altLang="zh-CN" sz="2400"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4</a:t>
            </a:r>
            <a:r>
              <a:rPr lang="zh-CN" altLang="en-US" sz="2400" dirty="0">
                <a:latin typeface="微软雅黑" panose="020B0503020204020204" charset="-122"/>
                <a:ea typeface="微软雅黑" panose="020B0503020204020204" charset="-122"/>
                <a:cs typeface="微软雅黑" panose="020B0503020204020204" charset="-122"/>
              </a:rPr>
              <a:t>、坚持</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人</a:t>
            </a:r>
            <a:r>
              <a:rPr lang="zh-CN" altLang="en-US" sz="2400" dirty="0">
                <a:latin typeface="微软雅黑" panose="020B0503020204020204" charset="-122"/>
                <a:ea typeface="微软雅黑" panose="020B0503020204020204" charset="-122"/>
                <a:cs typeface="微软雅黑" panose="020B0503020204020204" charset="-122"/>
              </a:rPr>
              <a:t>与自然和谐共生</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5</a:t>
            </a:r>
            <a:r>
              <a:rPr lang="zh-CN" altLang="en-US" sz="2400" dirty="0">
                <a:latin typeface="微软雅黑" panose="020B0503020204020204" charset="-122"/>
                <a:ea typeface="微软雅黑" panose="020B0503020204020204" charset="-122"/>
                <a:cs typeface="微软雅黑" panose="020B0503020204020204" charset="-122"/>
              </a:rPr>
              <a:t>、坚持推动构建</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人类</a:t>
            </a:r>
            <a:r>
              <a:rPr lang="zh-CN" altLang="en-US" sz="2400" dirty="0">
                <a:latin typeface="微软雅黑" panose="020B0503020204020204" charset="-122"/>
                <a:ea typeface="微软雅黑" panose="020B0503020204020204" charset="-122"/>
                <a:cs typeface="微软雅黑" panose="020B0503020204020204" charset="-122"/>
              </a:rPr>
              <a:t>命运</a:t>
            </a:r>
            <a:r>
              <a:rPr lang="zh-CN" altLang="en-US" sz="2400" dirty="0" smtClean="0">
                <a:latin typeface="微软雅黑" panose="020B0503020204020204" charset="-122"/>
                <a:ea typeface="微软雅黑" panose="020B0503020204020204" charset="-122"/>
                <a:cs typeface="微软雅黑" panose="020B0503020204020204" charset="-122"/>
              </a:rPr>
              <a:t>共同体</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6" name="文本框 5"/>
          <p:cNvSpPr txBox="1"/>
          <p:nvPr/>
        </p:nvSpPr>
        <p:spPr>
          <a:xfrm>
            <a:off x="6260432" y="2202419"/>
            <a:ext cx="5482390" cy="3970318"/>
          </a:xfrm>
          <a:prstGeom prst="rect">
            <a:avLst/>
          </a:prstGeom>
          <a:noFill/>
        </p:spPr>
        <p:txBody>
          <a:bodyPr wrap="square" rtlCol="0">
            <a:spAutoFit/>
          </a:bodyPr>
          <a:lstStyle/>
          <a:p>
            <a:pPr>
              <a:lnSpc>
                <a:spcPct val="150000"/>
              </a:lnSpc>
            </a:pPr>
            <a:r>
              <a:rPr kumimoji="1" lang="en-US" altLang="zh-CN" sz="2400" dirty="0" smtClean="0">
                <a:latin typeface="微软雅黑" panose="020B0503020204020204" charset="-122"/>
                <a:ea typeface="微软雅黑" panose="020B0503020204020204" charset="-122"/>
                <a:cs typeface="微软雅黑" panose="020B0503020204020204" charset="-122"/>
              </a:rPr>
              <a:t>1</a:t>
            </a:r>
            <a:r>
              <a:rPr kumimoji="1" lang="zh-CN" altLang="en-US" sz="2400" dirty="0">
                <a:latin typeface="微软雅黑" panose="020B0503020204020204" charset="-122"/>
                <a:ea typeface="微软雅黑" panose="020B0503020204020204" charset="-122"/>
                <a:cs typeface="微软雅黑" panose="020B0503020204020204" charset="-122"/>
              </a:rPr>
              <a:t>、</a:t>
            </a:r>
            <a:r>
              <a:rPr lang="zh-CN" altLang="en-US" sz="2400" dirty="0">
                <a:latin typeface="微软雅黑" panose="020B0503020204020204" charset="-122"/>
                <a:ea typeface="微软雅黑" panose="020B0503020204020204" charset="-122"/>
                <a:cs typeface="微软雅黑" panose="020B0503020204020204" charset="-122"/>
              </a:rPr>
              <a:t>坚持全面依法治</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国</a:t>
            </a:r>
            <a:endParaRPr lang="en-US" altLang="zh-CN" sz="2400" dirty="0">
              <a:solidFill>
                <a:srgbClr val="C00000"/>
              </a:solidFill>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2</a:t>
            </a:r>
            <a:r>
              <a:rPr lang="zh-CN" altLang="en-US" sz="2400" dirty="0">
                <a:latin typeface="微软雅黑" panose="020B0503020204020204" charset="-122"/>
                <a:ea typeface="微软雅黑" panose="020B0503020204020204" charset="-122"/>
                <a:cs typeface="微软雅黑" panose="020B0503020204020204" charset="-122"/>
              </a:rPr>
              <a:t>、坚持总体</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国家</a:t>
            </a:r>
            <a:r>
              <a:rPr lang="zh-CN" altLang="en-US" sz="2400" dirty="0">
                <a:latin typeface="微软雅黑" panose="020B0503020204020204" charset="-122"/>
                <a:ea typeface="微软雅黑" panose="020B0503020204020204" charset="-122"/>
                <a:cs typeface="微软雅黑" panose="020B0503020204020204" charset="-122"/>
              </a:rPr>
              <a:t>安全观</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3</a:t>
            </a:r>
            <a:r>
              <a:rPr lang="zh-CN" altLang="en-US" sz="2400" dirty="0">
                <a:latin typeface="微软雅黑" panose="020B0503020204020204" charset="-122"/>
                <a:ea typeface="微软雅黑" panose="020B0503020204020204" charset="-122"/>
                <a:cs typeface="微软雅黑" panose="020B0503020204020204" charset="-122"/>
              </a:rPr>
              <a:t>、坚持“</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一国</a:t>
            </a:r>
            <a:r>
              <a:rPr lang="zh-CN" altLang="en-US" sz="2400" dirty="0">
                <a:latin typeface="微软雅黑" panose="020B0503020204020204" charset="-122"/>
                <a:ea typeface="微软雅黑" panose="020B0503020204020204" charset="-122"/>
                <a:cs typeface="微软雅黑" panose="020B0503020204020204" charset="-122"/>
              </a:rPr>
              <a:t>两制”和推进</a:t>
            </a:r>
            <a:r>
              <a:rPr lang="zh-CN" altLang="en-US" sz="2400" dirty="0">
                <a:solidFill>
                  <a:srgbClr val="C00000"/>
                </a:solidFill>
                <a:latin typeface="微软雅黑" panose="020B0503020204020204" charset="-122"/>
                <a:ea typeface="微软雅黑" panose="020B0503020204020204" charset="-122"/>
                <a:cs typeface="微软雅黑" panose="020B0503020204020204" charset="-122"/>
              </a:rPr>
              <a:t>祖国</a:t>
            </a:r>
            <a:r>
              <a:rPr lang="zh-CN" altLang="en-US" sz="2400" dirty="0" smtClean="0">
                <a:latin typeface="微软雅黑" panose="020B0503020204020204" charset="-122"/>
                <a:ea typeface="微软雅黑" panose="020B0503020204020204" charset="-122"/>
                <a:cs typeface="微软雅黑" panose="020B0503020204020204" charset="-122"/>
              </a:rPr>
              <a:t>统一</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1</a:t>
            </a:r>
            <a:r>
              <a:rPr lang="zh-CN" altLang="en-US" sz="2400" dirty="0">
                <a:latin typeface="微软雅黑" panose="020B0503020204020204" charset="-122"/>
                <a:ea typeface="微软雅黑" panose="020B0503020204020204" charset="-122"/>
                <a:cs typeface="微软雅黑" panose="020B0503020204020204" charset="-122"/>
              </a:rPr>
              <a:t>、坚持全面深化改革</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2</a:t>
            </a:r>
            <a:r>
              <a:rPr lang="zh-CN" altLang="en-US" sz="2400" dirty="0">
                <a:latin typeface="微软雅黑" panose="020B0503020204020204" charset="-122"/>
                <a:ea typeface="微软雅黑" panose="020B0503020204020204" charset="-122"/>
                <a:cs typeface="微软雅黑" panose="020B0503020204020204" charset="-122"/>
              </a:rPr>
              <a:t>、坚持新发展理念</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400" dirty="0">
                <a:latin typeface="微软雅黑" panose="020B0503020204020204" charset="-122"/>
                <a:ea typeface="微软雅黑" panose="020B0503020204020204" charset="-122"/>
                <a:cs typeface="微软雅黑" panose="020B0503020204020204" charset="-122"/>
              </a:rPr>
              <a:t>3</a:t>
            </a:r>
            <a:r>
              <a:rPr lang="zh-CN" altLang="en-US" sz="2400" dirty="0">
                <a:latin typeface="微软雅黑" panose="020B0503020204020204" charset="-122"/>
                <a:ea typeface="微软雅黑" panose="020B0503020204020204" charset="-122"/>
                <a:cs typeface="微软雅黑" panose="020B0503020204020204" charset="-122"/>
              </a:rPr>
              <a:t>、坚持社会主义核心价值</a:t>
            </a:r>
            <a:r>
              <a:rPr lang="zh-CN" altLang="en-US" sz="2400" dirty="0" smtClean="0">
                <a:latin typeface="微软雅黑" panose="020B0503020204020204" charset="-122"/>
                <a:ea typeface="微软雅黑" panose="020B0503020204020204" charset="-122"/>
                <a:cs typeface="微软雅黑" panose="020B0503020204020204" charset="-122"/>
              </a:rPr>
              <a:t>体系</a:t>
            </a:r>
            <a:endParaRPr lang="zh-CN" altLang="en-US" sz="24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61545" y="367204"/>
            <a:ext cx="10515600" cy="645130"/>
          </a:xfrm>
        </p:spPr>
        <p:txBody>
          <a:bodyPr>
            <a:normAutofit/>
          </a:bodyPr>
          <a:lstStyle/>
          <a:p>
            <a:r>
              <a:rPr lang="zh-CN" altLang="en-US" sz="2400" dirty="0">
                <a:latin typeface="微软雅黑" panose="020B0503020204020204" charset="-122"/>
                <a:ea typeface="微软雅黑" panose="020B0503020204020204" charset="-122"/>
                <a:cs typeface="微软雅黑" panose="020B0503020204020204" charset="-122"/>
              </a:rPr>
              <a:t>第一节  社会主义制度的确立</a:t>
            </a:r>
          </a:p>
        </p:txBody>
      </p:sp>
      <p:sp>
        <p:nvSpPr>
          <p:cNvPr id="3" name="内容占位符 2"/>
          <p:cNvSpPr>
            <a:spLocks noGrp="1"/>
          </p:cNvSpPr>
          <p:nvPr>
            <p:ph idx="1"/>
          </p:nvPr>
        </p:nvSpPr>
        <p:spPr>
          <a:xfrm>
            <a:off x="1171145" y="1227466"/>
            <a:ext cx="10515600" cy="971487"/>
          </a:xfrm>
        </p:spPr>
        <p:txBody>
          <a:bodyPr>
            <a:normAutofit/>
          </a:bodyPr>
          <a:lstStyle/>
          <a:p>
            <a:r>
              <a:rPr lang="zh-CN" altLang="en-US" dirty="0" smtClean="0">
                <a:latin typeface="微软雅黑" panose="020B0503020204020204" charset="-122"/>
                <a:ea typeface="微软雅黑" panose="020B0503020204020204" charset="-122"/>
                <a:cs typeface="微软雅黑" panose="020B0503020204020204" charset="-122"/>
              </a:rPr>
              <a:t>理论：</a:t>
            </a:r>
            <a:r>
              <a:rPr lang="zh-CN" altLang="zh-CN" dirty="0" smtClean="0">
                <a:latin typeface="微软雅黑" panose="020B0503020204020204" charset="-122"/>
                <a:ea typeface="微软雅黑" panose="020B0503020204020204" charset="-122"/>
                <a:cs typeface="微软雅黑" panose="020B0503020204020204" charset="-122"/>
              </a:rPr>
              <a:t>社会主义</a:t>
            </a:r>
            <a:r>
              <a:rPr lang="zh-CN" altLang="zh-CN" dirty="0">
                <a:latin typeface="微软雅黑" panose="020B0503020204020204" charset="-122"/>
                <a:ea typeface="微软雅黑" panose="020B0503020204020204" charset="-122"/>
                <a:cs typeface="微软雅黑" panose="020B0503020204020204" charset="-122"/>
              </a:rPr>
              <a:t>从空想到科学的</a:t>
            </a:r>
            <a:r>
              <a:rPr lang="zh-CN" altLang="zh-CN" dirty="0" smtClean="0">
                <a:latin typeface="微软雅黑" panose="020B0503020204020204" charset="-122"/>
                <a:ea typeface="微软雅黑" panose="020B0503020204020204" charset="-122"/>
                <a:cs typeface="微软雅黑" panose="020B0503020204020204" charset="-122"/>
              </a:rPr>
              <a:t>发展</a:t>
            </a:r>
            <a:r>
              <a:rPr lang="en-US" altLang="zh-CN" dirty="0" smtClean="0">
                <a:latin typeface="微软雅黑" panose="020B0503020204020204" charset="-122"/>
                <a:ea typeface="微软雅黑" panose="020B0503020204020204" charset="-122"/>
                <a:cs typeface="微软雅黑" panose="020B0503020204020204" charset="-122"/>
              </a:rPr>
              <a:t> </a:t>
            </a:r>
            <a:endParaRPr lang="zh-CN" altLang="zh-CN" dirty="0">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z="2000" smtClean="0">
                <a:latin typeface="微软雅黑" panose="020B0503020204020204" charset="-122"/>
                <a:ea typeface="微软雅黑" panose="020B0503020204020204" charset="-122"/>
                <a:cs typeface="微软雅黑" panose="020B0503020204020204" charset="-122"/>
              </a:rPr>
              <a:t>6</a:t>
            </a:fld>
            <a:endParaRPr lang="zh-CN" altLang="en-US" sz="2000">
              <a:latin typeface="微软雅黑" panose="020B0503020204020204" charset="-122"/>
              <a:ea typeface="微软雅黑" panose="020B0503020204020204" charset="-122"/>
              <a:cs typeface="微软雅黑" panose="020B0503020204020204" charset="-122"/>
            </a:endParaRPr>
          </a:p>
        </p:txBody>
      </p:sp>
      <p:pic>
        <p:nvPicPr>
          <p:cNvPr id="9" name="图片 8"/>
          <p:cNvPicPr>
            <a:picLocks noChangeAspect="1"/>
          </p:cNvPicPr>
          <p:nvPr/>
        </p:nvPicPr>
        <p:blipFill rotWithShape="1">
          <a:blip r:embed="rId3"/>
          <a:srcRect l="-222" t="5790" r="307" b="15303"/>
          <a:stretch>
            <a:fillRect/>
          </a:stretch>
        </p:blipFill>
        <p:spPr>
          <a:xfrm>
            <a:off x="1171145" y="2020023"/>
            <a:ext cx="1571105" cy="1571105"/>
          </a:xfrm>
          <a:prstGeom prst="ellipse">
            <a:avLst/>
          </a:prstGeom>
        </p:spPr>
      </p:pic>
      <p:pic>
        <p:nvPicPr>
          <p:cNvPr id="6" name="图片 5"/>
          <p:cNvPicPr>
            <a:picLocks noChangeAspect="1"/>
          </p:cNvPicPr>
          <p:nvPr/>
        </p:nvPicPr>
        <p:blipFill rotWithShape="1">
          <a:blip r:embed="rId4"/>
          <a:srcRect l="11214" t="351" r="6021" b="31859"/>
          <a:stretch>
            <a:fillRect/>
          </a:stretch>
        </p:blipFill>
        <p:spPr>
          <a:xfrm>
            <a:off x="3239728" y="2020775"/>
            <a:ext cx="1569600" cy="1569600"/>
          </a:xfrm>
          <a:prstGeom prst="ellipse">
            <a:avLst/>
          </a:prstGeom>
        </p:spPr>
      </p:pic>
      <p:pic>
        <p:nvPicPr>
          <p:cNvPr id="7" name="图片 6"/>
          <p:cNvPicPr>
            <a:picLocks noChangeAspect="1"/>
          </p:cNvPicPr>
          <p:nvPr/>
        </p:nvPicPr>
        <p:blipFill rotWithShape="1">
          <a:blip r:embed="rId5"/>
          <a:srcRect t="7183" b="14641"/>
          <a:stretch>
            <a:fillRect/>
          </a:stretch>
        </p:blipFill>
        <p:spPr>
          <a:xfrm>
            <a:off x="5255751" y="2021408"/>
            <a:ext cx="1568335" cy="1568335"/>
          </a:xfrm>
          <a:prstGeom prst="ellipse">
            <a:avLst/>
          </a:prstGeom>
        </p:spPr>
      </p:pic>
      <p:sp>
        <p:nvSpPr>
          <p:cNvPr id="13" name="矩形 12"/>
          <p:cNvSpPr/>
          <p:nvPr/>
        </p:nvSpPr>
        <p:spPr>
          <a:xfrm>
            <a:off x="714855" y="4722706"/>
            <a:ext cx="10762290" cy="1477328"/>
          </a:xfrm>
          <a:prstGeom prst="rect">
            <a:avLst/>
          </a:prstGeom>
        </p:spPr>
        <p:txBody>
          <a:bodyPr wrap="square">
            <a:spAutoFit/>
          </a:bodyPr>
          <a:lstStyle/>
          <a:p>
            <a:pPr marL="457200" lvl="0" indent="-457200">
              <a:lnSpc>
                <a:spcPct val="150000"/>
              </a:lnSpc>
              <a:buFont typeface="+mj-lt"/>
              <a:buAutoNum type="arabicPeriod"/>
            </a:pPr>
            <a:r>
              <a:rPr lang="zh-CN" altLang="en-US" sz="2000" dirty="0" smtClean="0">
                <a:solidFill>
                  <a:prstClr val="black"/>
                </a:solidFill>
                <a:latin typeface="微软雅黑" panose="020B0503020204020204" charset="-122"/>
                <a:ea typeface="微软雅黑" panose="020B0503020204020204" charset="-122"/>
                <a:cs typeface="微软雅黑" panose="020B0503020204020204" charset="-122"/>
              </a:rPr>
              <a:t>早期空想社会主义代表作莫尔</a:t>
            </a:r>
            <a:r>
              <a:rPr lang="en-US" altLang="zh-CN" sz="2000" b="1" dirty="0" smtClean="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b="1" dirty="0" smtClean="0">
                <a:solidFill>
                  <a:srgbClr val="FF0000"/>
                </a:solidFill>
                <a:latin typeface="微软雅黑" panose="020B0503020204020204" charset="-122"/>
                <a:ea typeface="微软雅黑" panose="020B0503020204020204" charset="-122"/>
                <a:cs typeface="微软雅黑" panose="020B0503020204020204" charset="-122"/>
              </a:rPr>
              <a:t>乌托邦</a:t>
            </a:r>
            <a:r>
              <a:rPr lang="en-US" altLang="zh-CN" sz="2000" b="1" dirty="0" smtClean="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dirty="0" smtClean="0">
                <a:solidFill>
                  <a:prstClr val="black"/>
                </a:solidFill>
                <a:latin typeface="微软雅黑" panose="020B0503020204020204" charset="-122"/>
                <a:ea typeface="微软雅黑" panose="020B0503020204020204" charset="-122"/>
                <a:cs typeface="微软雅黑" panose="020B0503020204020204" charset="-122"/>
              </a:rPr>
              <a:t>和康帕内拉</a:t>
            </a:r>
            <a:r>
              <a:rPr lang="en-US" altLang="zh-CN" sz="2000" b="1" dirty="0" smtClean="0">
                <a:solidFill>
                  <a:srgbClr val="FF0000"/>
                </a:solidFill>
                <a:latin typeface="微软雅黑" panose="020B0503020204020204" charset="-122"/>
                <a:ea typeface="微软雅黑" panose="020B0503020204020204" charset="-122"/>
                <a:cs typeface="微软雅黑" panose="020B0503020204020204" charset="-122"/>
              </a:rPr>
              <a:t>《</a:t>
            </a:r>
            <a:r>
              <a:rPr lang="zh-CN" altLang="en-US" sz="2000" b="1" dirty="0" smtClean="0">
                <a:solidFill>
                  <a:srgbClr val="FF0000"/>
                </a:solidFill>
                <a:latin typeface="微软雅黑" panose="020B0503020204020204" charset="-122"/>
                <a:ea typeface="微软雅黑" panose="020B0503020204020204" charset="-122"/>
                <a:cs typeface="微软雅黑" panose="020B0503020204020204" charset="-122"/>
              </a:rPr>
              <a:t>太阳城</a:t>
            </a:r>
            <a:r>
              <a:rPr lang="en-US" altLang="zh-CN" sz="2000" b="1" dirty="0" smtClean="0">
                <a:solidFill>
                  <a:srgbClr val="FF0000"/>
                </a:solidFill>
                <a:latin typeface="微软雅黑" panose="020B0503020204020204" charset="-122"/>
                <a:ea typeface="微软雅黑" panose="020B0503020204020204" charset="-122"/>
                <a:cs typeface="微软雅黑" panose="020B0503020204020204" charset="-122"/>
              </a:rPr>
              <a:t>》</a:t>
            </a:r>
          </a:p>
          <a:p>
            <a:pPr marL="457200" lvl="0" indent="-457200">
              <a:lnSpc>
                <a:spcPct val="150000"/>
              </a:lnSpc>
              <a:buFont typeface="+mj-lt"/>
              <a:buAutoNum type="arabicPeriod"/>
            </a:pPr>
            <a:r>
              <a:rPr lang="en-US" altLang="zh-CN" sz="2000" dirty="0" smtClean="0">
                <a:solidFill>
                  <a:prstClr val="black"/>
                </a:solidFill>
                <a:latin typeface="微软雅黑" panose="020B0503020204020204" charset="-122"/>
                <a:ea typeface="微软雅黑" panose="020B0503020204020204" charset="-122"/>
                <a:cs typeface="微软雅黑" panose="020B0503020204020204" charset="-122"/>
              </a:rPr>
              <a:t>19</a:t>
            </a:r>
            <a:r>
              <a:rPr lang="zh-CN" altLang="en-US" sz="2000" dirty="0" smtClean="0">
                <a:solidFill>
                  <a:prstClr val="black"/>
                </a:solidFill>
                <a:latin typeface="微软雅黑" panose="020B0503020204020204" charset="-122"/>
                <a:ea typeface="微软雅黑" panose="020B0503020204020204" charset="-122"/>
                <a:cs typeface="微软雅黑" panose="020B0503020204020204" charset="-122"/>
              </a:rPr>
              <a:t>世纪初期</a:t>
            </a:r>
            <a:r>
              <a:rPr lang="zh-CN" altLang="zh-CN" sz="2000" dirty="0" smtClean="0">
                <a:solidFill>
                  <a:prstClr val="black"/>
                </a:solidFill>
                <a:latin typeface="微软雅黑" panose="020B0503020204020204" charset="-122"/>
                <a:ea typeface="微软雅黑" panose="020B0503020204020204" charset="-122"/>
                <a:cs typeface="微软雅黑" panose="020B0503020204020204" charset="-122"/>
              </a:rPr>
              <a:t>三</a:t>
            </a:r>
            <a:r>
              <a:rPr lang="zh-CN" altLang="zh-CN" sz="2000" dirty="0" smtClean="0">
                <a:solidFill>
                  <a:prstClr val="black"/>
                </a:solidFill>
                <a:latin typeface="微软雅黑" panose="020B0503020204020204" charset="-122"/>
                <a:ea typeface="微软雅黑" panose="020B0503020204020204" charset="-122"/>
                <a:cs typeface="微软雅黑" panose="020B0503020204020204" charset="-122"/>
              </a:rPr>
              <a:t>大</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空想社会主义者</a:t>
            </a:r>
            <a:r>
              <a:rPr lang="zh-CN" altLang="en-US" sz="2000" dirty="0">
                <a:solidFill>
                  <a:prstClr val="black"/>
                </a:solidFill>
                <a:latin typeface="微软雅黑" panose="020B0503020204020204" charset="-122"/>
                <a:ea typeface="微软雅黑" panose="020B0503020204020204" charset="-122"/>
                <a:cs typeface="微软雅黑" panose="020B0503020204020204" charset="-122"/>
              </a:rPr>
              <a:t>：</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法国的</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圣西门</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傅立叶</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和英国的</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欧文</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a:t>
            </a:r>
            <a:endParaRPr lang="en-US" altLang="zh-CN" sz="2000" dirty="0">
              <a:solidFill>
                <a:prstClr val="black"/>
              </a:solidFill>
              <a:latin typeface="微软雅黑" panose="020B0503020204020204" charset="-122"/>
              <a:ea typeface="微软雅黑" panose="020B0503020204020204" charset="-122"/>
              <a:cs typeface="微软雅黑" panose="020B0503020204020204" charset="-122"/>
            </a:endParaRPr>
          </a:p>
          <a:p>
            <a:pPr marL="457200" lvl="0" indent="-457200">
              <a:lnSpc>
                <a:spcPct val="150000"/>
              </a:lnSpc>
              <a:buFont typeface="+mj-lt"/>
              <a:buAutoNum type="arabicPeriod"/>
            </a:pPr>
            <a:r>
              <a:rPr lang="zh-CN" altLang="zh-CN" sz="2000" b="1" u="sng" dirty="0" smtClean="0">
                <a:solidFill>
                  <a:srgbClr val="C00000"/>
                </a:solidFill>
                <a:latin typeface="微软雅黑" panose="020B0503020204020204" charset="-122"/>
                <a:ea typeface="微软雅黑" panose="020B0503020204020204" charset="-122"/>
                <a:cs typeface="微软雅黑" panose="020B0503020204020204" charset="-122"/>
              </a:rPr>
              <a:t>《共产党宣言》</a:t>
            </a:r>
            <a:r>
              <a:rPr lang="zh-CN" altLang="en-US" sz="2000" dirty="0" smtClean="0">
                <a:solidFill>
                  <a:prstClr val="black"/>
                </a:solidFill>
                <a:latin typeface="微软雅黑" panose="020B0503020204020204" charset="-122"/>
                <a:ea typeface="微软雅黑" panose="020B0503020204020204" charset="-122"/>
                <a:cs typeface="微软雅黑" panose="020B0503020204020204" charset="-122"/>
              </a:rPr>
              <a:t>是</a:t>
            </a:r>
            <a:r>
              <a:rPr lang="zh-CN" altLang="zh-CN" sz="2000" dirty="0" smtClean="0">
                <a:solidFill>
                  <a:prstClr val="black"/>
                </a:solidFill>
                <a:latin typeface="微软雅黑" panose="020B0503020204020204" charset="-122"/>
                <a:ea typeface="微软雅黑" panose="020B0503020204020204" charset="-122"/>
                <a:cs typeface="微软雅黑" panose="020B0503020204020204" charset="-122"/>
              </a:rPr>
              <a:t>社会主义</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思想史</a:t>
            </a:r>
            <a:r>
              <a:rPr lang="zh-CN" altLang="zh-CN" sz="2000" dirty="0" smtClean="0">
                <a:solidFill>
                  <a:prstClr val="black"/>
                </a:solidFill>
                <a:latin typeface="微软雅黑" panose="020B0503020204020204" charset="-122"/>
                <a:ea typeface="微软雅黑" panose="020B0503020204020204" charset="-122"/>
                <a:cs typeface="微软雅黑" panose="020B0503020204020204" charset="-122"/>
              </a:rPr>
              <a:t>上</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第一个纲领性文件</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a:t>
            </a:r>
            <a:r>
              <a:rPr lang="zh-CN" altLang="zh-CN" sz="2000" dirty="0" smtClean="0">
                <a:solidFill>
                  <a:prstClr val="black"/>
                </a:solidFill>
                <a:latin typeface="微软雅黑" panose="020B0503020204020204" charset="-122"/>
                <a:ea typeface="微软雅黑" panose="020B0503020204020204" charset="-122"/>
                <a:cs typeface="微软雅黑" panose="020B0503020204020204" charset="-122"/>
              </a:rPr>
              <a:t>标志科学社会主义</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理论</a:t>
            </a:r>
            <a:r>
              <a:rPr lang="zh-CN" altLang="zh-CN" sz="2000" b="1" u="sng" dirty="0">
                <a:solidFill>
                  <a:srgbClr val="C00000"/>
                </a:solidFill>
                <a:latin typeface="微软雅黑" panose="020B0503020204020204" charset="-122"/>
                <a:ea typeface="微软雅黑" panose="020B0503020204020204" charset="-122"/>
                <a:cs typeface="微软雅黑" panose="020B0503020204020204" charset="-122"/>
              </a:rPr>
              <a:t>公开面世</a:t>
            </a:r>
            <a:r>
              <a:rPr lang="zh-CN" altLang="zh-CN" sz="2000" dirty="0">
                <a:solidFill>
                  <a:prstClr val="black"/>
                </a:solidFill>
                <a:latin typeface="微软雅黑" panose="020B0503020204020204" charset="-122"/>
                <a:ea typeface="微软雅黑" panose="020B0503020204020204" charset="-122"/>
                <a:cs typeface="微软雅黑" panose="020B0503020204020204" charset="-122"/>
              </a:rPr>
              <a:t>。</a:t>
            </a:r>
            <a:endParaRPr lang="zh-CN" altLang="en-US" sz="2000" dirty="0">
              <a:solidFill>
                <a:prstClr val="black"/>
              </a:solidFill>
              <a:latin typeface="微软雅黑" panose="020B0503020204020204" charset="-122"/>
              <a:ea typeface="微软雅黑" panose="020B0503020204020204" charset="-122"/>
              <a:cs typeface="微软雅黑" panose="020B0503020204020204" charset="-122"/>
            </a:endParaRPr>
          </a:p>
        </p:txBody>
      </p:sp>
      <p:pic>
        <p:nvPicPr>
          <p:cNvPr id="14" name="图片 13"/>
          <p:cNvPicPr>
            <a:picLocks noChangeAspect="1"/>
          </p:cNvPicPr>
          <p:nvPr/>
        </p:nvPicPr>
        <p:blipFill rotWithShape="1">
          <a:blip r:embed="rId6"/>
          <a:srcRect l="14052" t="14074" r="10616" b="12158"/>
          <a:stretch>
            <a:fillRect/>
          </a:stretch>
        </p:blipFill>
        <p:spPr>
          <a:xfrm>
            <a:off x="8909544" y="2018806"/>
            <a:ext cx="1569600" cy="1569600"/>
          </a:xfrm>
          <a:prstGeom prst="ellipse">
            <a:avLst/>
          </a:prstGeom>
        </p:spPr>
      </p:pic>
      <p:sp>
        <p:nvSpPr>
          <p:cNvPr id="15" name="文本框 14"/>
          <p:cNvSpPr txBox="1"/>
          <p:nvPr/>
        </p:nvSpPr>
        <p:spPr>
          <a:xfrm>
            <a:off x="1399744" y="3592674"/>
            <a:ext cx="1113906" cy="499624"/>
          </a:xfrm>
          <a:prstGeom prst="rect">
            <a:avLst/>
          </a:prstGeom>
          <a:noFill/>
        </p:spPr>
        <p:txBody>
          <a:bodyPr wrap="square" rtlCol="0">
            <a:spAutoFit/>
          </a:bodyPr>
          <a:lstStyle/>
          <a:p>
            <a:pPr algn="ct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圣西门</a:t>
            </a:r>
          </a:p>
        </p:txBody>
      </p:sp>
      <p:sp>
        <p:nvSpPr>
          <p:cNvPr id="16" name="文本框 15"/>
          <p:cNvSpPr txBox="1"/>
          <p:nvPr/>
        </p:nvSpPr>
        <p:spPr>
          <a:xfrm>
            <a:off x="3467575" y="3592674"/>
            <a:ext cx="1113906" cy="499624"/>
          </a:xfrm>
          <a:prstGeom prst="rect">
            <a:avLst/>
          </a:prstGeom>
          <a:noFill/>
        </p:spPr>
        <p:txBody>
          <a:bodyPr wrap="square" rtlCol="0">
            <a:spAutoFit/>
          </a:bodyPr>
          <a:lstStyle/>
          <a:p>
            <a:pPr algn="ct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傅立叶</a:t>
            </a:r>
          </a:p>
        </p:txBody>
      </p:sp>
      <p:sp>
        <p:nvSpPr>
          <p:cNvPr id="17" name="文本框 16"/>
          <p:cNvSpPr txBox="1"/>
          <p:nvPr/>
        </p:nvSpPr>
        <p:spPr>
          <a:xfrm>
            <a:off x="8786769" y="3586847"/>
            <a:ext cx="2082656" cy="499624"/>
          </a:xfrm>
          <a:prstGeom prst="rect">
            <a:avLst/>
          </a:prstGeom>
          <a:noFill/>
        </p:spPr>
        <p:txBody>
          <a:bodyPr wrap="square" rtlCol="0">
            <a:spAutoFit/>
          </a:bodyPr>
          <a:lstStyle/>
          <a:p>
            <a:pPr algn="ct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马克思</a:t>
            </a:r>
            <a:r>
              <a:rPr lang="en-US" altLang="zh-CN" sz="2000" dirty="0" smtClean="0">
                <a:latin typeface="微软雅黑" panose="020B0503020204020204" charset="-122"/>
                <a:ea typeface="微软雅黑" panose="020B0503020204020204" charset="-122"/>
                <a:cs typeface="微软雅黑" panose="020B0503020204020204" charset="-122"/>
              </a:rPr>
              <a:t>&amp;</a:t>
            </a:r>
            <a:r>
              <a:rPr lang="zh-CN" altLang="en-US" sz="2000" dirty="0" smtClean="0">
                <a:latin typeface="微软雅黑" panose="020B0503020204020204" charset="-122"/>
                <a:ea typeface="微软雅黑" panose="020B0503020204020204" charset="-122"/>
                <a:cs typeface="微软雅黑" panose="020B0503020204020204" charset="-122"/>
              </a:rPr>
              <a:t>恩格斯</a:t>
            </a:r>
          </a:p>
        </p:txBody>
      </p:sp>
      <p:sp>
        <p:nvSpPr>
          <p:cNvPr id="18" name="文本框 17"/>
          <p:cNvSpPr txBox="1"/>
          <p:nvPr/>
        </p:nvSpPr>
        <p:spPr>
          <a:xfrm>
            <a:off x="5482965" y="3592674"/>
            <a:ext cx="1113906" cy="499624"/>
          </a:xfrm>
          <a:prstGeom prst="rect">
            <a:avLst/>
          </a:prstGeom>
          <a:noFill/>
        </p:spPr>
        <p:txBody>
          <a:bodyPr wrap="square" rtlCol="0">
            <a:spAutoFit/>
          </a:bodyPr>
          <a:lstStyle/>
          <a:p>
            <a:pPr algn="ctr">
              <a:lnSpc>
                <a:spcPct val="150000"/>
              </a:lnSpc>
            </a:pPr>
            <a:r>
              <a:rPr lang="zh-CN" altLang="en-US" sz="2000" dirty="0" smtClean="0">
                <a:latin typeface="微软雅黑" panose="020B0503020204020204" charset="-122"/>
                <a:ea typeface="微软雅黑" panose="020B0503020204020204" charset="-122"/>
                <a:cs typeface="微软雅黑" panose="020B0503020204020204" charset="-122"/>
              </a:rPr>
              <a:t>欧文</a:t>
            </a:r>
          </a:p>
        </p:txBody>
      </p:sp>
      <p:graphicFrame>
        <p:nvGraphicFramePr>
          <p:cNvPr id="21" name="图表 20"/>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社会主义社会的改革是（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A:社会主义根本制度的改变</a:t>
            </a: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B:社会主义基本制度的改变</a:t>
            </a:r>
          </a:p>
          <a:p>
            <a:pPr>
              <a:lnSpc>
                <a:spcPct val="150000"/>
              </a:lnSpc>
            </a:pPr>
            <a:r>
              <a:rPr sz="2800" dirty="0">
                <a:latin typeface="微软雅黑" panose="020B0503020204020204" charset="-122"/>
                <a:ea typeface="微软雅黑" panose="020B0503020204020204" charset="-122"/>
                <a:cs typeface="微软雅黑" panose="020B0503020204020204" charset="-122"/>
              </a:rPr>
              <a:t>C:社会主义制度的自我完善和发展</a:t>
            </a:r>
          </a:p>
          <a:p>
            <a:pPr>
              <a:lnSpc>
                <a:spcPct val="150000"/>
              </a:lnSpc>
            </a:pPr>
            <a:r>
              <a:rPr sz="2800" dirty="0">
                <a:latin typeface="微软雅黑" panose="020B0503020204020204" charset="-122"/>
                <a:ea typeface="微软雅黑" panose="020B0503020204020204" charset="-122"/>
                <a:cs typeface="微软雅黑" panose="020B0503020204020204" charset="-122"/>
              </a:rPr>
              <a:t>D:社会主义价值观的改变</a:t>
            </a:r>
          </a:p>
        </p:txBody>
      </p:sp>
    </p:spTree>
  </p:cSld>
  <p:clrMapOvr>
    <a:masterClrMapping/>
  </p:clrMapOvr>
  <p:transition spd="med"/>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社会主义社会的改革是（ ）</a:t>
            </a:r>
          </a:p>
          <a:p>
            <a:pPr>
              <a:lnSpc>
                <a:spcPct val="150000"/>
              </a:lnSpc>
            </a:pPr>
            <a:r>
              <a:rPr sz="2800" dirty="0">
                <a:latin typeface="微软雅黑" panose="020B0503020204020204" charset="-122"/>
                <a:ea typeface="微软雅黑" panose="020B0503020204020204" charset="-122"/>
                <a:cs typeface="微软雅黑" panose="020B0503020204020204" charset="-122"/>
              </a:rPr>
              <a:t>A:社会主义根本制度的改变</a:t>
            </a: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B:社会主义基本制度的改变</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C:社会主义制度的自我完善和发展</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D:社会主义价值观的改变</a:t>
            </a:r>
          </a:p>
        </p:txBody>
      </p:sp>
    </p:spTree>
  </p:cSld>
  <p:clrMapOvr>
    <a:masterClrMapping/>
  </p:clrMapOvr>
  <p:transition spd="med"/>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62</a:t>
            </a:fld>
            <a:endParaRPr lang="zh-CN" altLang="en-US"/>
          </a:p>
        </p:txBody>
      </p:sp>
      <p:graphicFrame>
        <p:nvGraphicFramePr>
          <p:cNvPr id="2" name="图表 1"/>
          <p:cNvGraphicFramePr/>
          <p:nvPr/>
        </p:nvGraphicFramePr>
        <p:xfrm>
          <a:off x="892747" y="929528"/>
          <a:ext cx="10020091" cy="542682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64</a:t>
            </a:fld>
            <a:endParaRPr lang="zh-CN" altLang="en-US"/>
          </a:p>
        </p:txBody>
      </p:sp>
      <p:graphicFrame>
        <p:nvGraphicFramePr>
          <p:cNvPr id="3" name="图表 2"/>
          <p:cNvGraphicFramePr/>
          <p:nvPr/>
        </p:nvGraphicFramePr>
        <p:xfrm>
          <a:off x="1219201" y="1375735"/>
          <a:ext cx="9632636" cy="403045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65</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598515" cy="461665"/>
          </a:xfrm>
          <a:prstGeom prst="rect">
            <a:avLst/>
          </a:prstGeom>
          <a:solidFill>
            <a:srgbClr val="FFFF00"/>
          </a:solidFill>
          <a:ln>
            <a:solidFill>
              <a:srgbClr val="FFFF00"/>
            </a:solidFill>
          </a:ln>
        </p:spPr>
        <p:txBody>
          <a:bodyPr wrap="none">
            <a:spAutoFit/>
          </a:bodyPr>
          <a:lstStyle/>
          <a:p>
            <a:r>
              <a:rPr kumimoji="1" lang="zh-CN" altLang="en-US" sz="2400" dirty="0" smtClean="0">
                <a:latin typeface="微软雅黑" panose="020B0503020204020204" charset="-122"/>
                <a:ea typeface="微软雅黑" panose="020B0503020204020204" charset="-122"/>
                <a:cs typeface="微软雅黑" panose="020B0503020204020204" charset="-122"/>
              </a:rPr>
              <a:t>（  ）主义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689886" cy="461665"/>
          </a:xfrm>
          <a:prstGeom prst="rect">
            <a:avLst/>
          </a:prstGeom>
          <a:solidFill>
            <a:srgbClr val="FFFF00"/>
          </a:solidFill>
          <a:ln>
            <a:solidFill>
              <a:srgbClr val="FFFF00"/>
            </a:solidFill>
          </a:ln>
        </p:spPr>
        <p:txBody>
          <a:bodyPr wrap="none">
            <a:spAutoFit/>
          </a:bodyPr>
          <a:lstStyle/>
          <a:p>
            <a:r>
              <a:rPr kumimoji="1" lang="zh-CN" altLang="en-US" sz="2400" dirty="0" smtClean="0">
                <a:latin typeface="微软雅黑" panose="020B0503020204020204" charset="-122"/>
                <a:ea typeface="微软雅黑" panose="020B0503020204020204" charset="-122"/>
                <a:cs typeface="微软雅黑" panose="020B0503020204020204" charset="-122"/>
              </a:rPr>
              <a:t>（   ）主义</a:t>
            </a:r>
            <a:endParaRPr lang="zh-CN" altLang="en-US" sz="24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8" idx="3"/>
            <a:endCxn id="9" idx="1"/>
          </p:cNvCxnSpPr>
          <p:nvPr/>
        </p:nvCxnSpPr>
        <p:spPr>
          <a:xfrm flipV="1">
            <a:off x="2797147" y="3153270"/>
            <a:ext cx="5949604"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66</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资本主义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社会主义</a:t>
            </a:r>
            <a:endParaRPr lang="zh-CN" altLang="en-US" sz="2400" dirty="0">
              <a:latin typeface="微软雅黑" panose="020B0503020204020204" charset="-122"/>
              <a:ea typeface="微软雅黑" panose="020B0503020204020204" charset="-122"/>
              <a:cs typeface="微软雅黑" panose="020B0503020204020204" charset="-122"/>
            </a:endParaRPr>
          </a:p>
        </p:txBody>
      </p:sp>
      <p:cxnSp>
        <p:nvCxnSpPr>
          <p:cNvPr id="14" name="直线箭头连接符 13"/>
          <p:cNvCxnSpPr>
            <a:stCxn id="8" idx="3"/>
            <a:endCxn id="9" idx="1"/>
          </p:cNvCxnSpPr>
          <p:nvPr/>
        </p:nvCxnSpPr>
        <p:spPr>
          <a:xfrm flipV="1">
            <a:off x="2614404" y="3153270"/>
            <a:ext cx="6132347"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67</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资本主义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社会主义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1965375" y="2262220"/>
            <a:ext cx="7669087" cy="523220"/>
          </a:xfrm>
          <a:prstGeom prst="rect">
            <a:avLst/>
          </a:prstGeom>
        </p:spPr>
        <p:txBody>
          <a:bodyPr wrap="none">
            <a:spAutoFit/>
          </a:bodyPr>
          <a:lstStyle/>
          <a:p>
            <a:r>
              <a:rPr kumimoji="1" lang="zh-CN" altLang="en-US" sz="2800" u="sng" dirty="0" smtClean="0">
                <a:latin typeface="等线" panose="02010600030101010101" pitchFamily="2" charset="-122"/>
                <a:ea typeface="等线" panose="02010600030101010101" pitchFamily="2" charset="-122"/>
              </a:rPr>
              <a:t>（     ）阶级政党</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     ）阶级</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     ）阶级革命</a:t>
            </a:r>
            <a:endParaRPr lang="zh-CN" altLang="en-US" sz="2800" u="sng" dirty="0"/>
          </a:p>
        </p:txBody>
      </p:sp>
      <p:cxnSp>
        <p:nvCxnSpPr>
          <p:cNvPr id="14" name="直线箭头连接符 13"/>
          <p:cNvCxnSpPr>
            <a:stCxn id="8" idx="3"/>
            <a:endCxn id="9" idx="1"/>
          </p:cNvCxnSpPr>
          <p:nvPr/>
        </p:nvCxnSpPr>
        <p:spPr>
          <a:xfrm flipV="1">
            <a:off x="2614404" y="3153270"/>
            <a:ext cx="6132347"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68</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资本主义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社会主义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2635982" y="2247874"/>
            <a:ext cx="6202339" cy="523220"/>
          </a:xfrm>
          <a:prstGeom prst="rect">
            <a:avLst/>
          </a:prstGeom>
        </p:spPr>
        <p:txBody>
          <a:bodyPr wrap="none">
            <a:spAutoFit/>
          </a:bodyPr>
          <a:lstStyle/>
          <a:p>
            <a:r>
              <a:rPr kumimoji="1" lang="zh-CN" altLang="en-US" sz="2800" u="sng" dirty="0" smtClean="0">
                <a:latin typeface="等线" panose="02010600030101010101" pitchFamily="2" charset="-122"/>
                <a:ea typeface="等线" panose="02010600030101010101" pitchFamily="2" charset="-122"/>
              </a:rPr>
              <a:t>无产阶级政党</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无产阶级革命</a:t>
            </a:r>
            <a:endParaRPr lang="zh-CN" altLang="en-US" sz="2800" u="sng" dirty="0"/>
          </a:p>
        </p:txBody>
      </p:sp>
      <p:cxnSp>
        <p:nvCxnSpPr>
          <p:cNvPr id="14" name="直线箭头连接符 13"/>
          <p:cNvCxnSpPr>
            <a:stCxn id="8" idx="3"/>
            <a:endCxn id="9" idx="1"/>
          </p:cNvCxnSpPr>
          <p:nvPr/>
        </p:nvCxnSpPr>
        <p:spPr>
          <a:xfrm flipV="1">
            <a:off x="2614404" y="3153270"/>
            <a:ext cx="6132347"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Tree>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69</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资本主义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社会主义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2635982" y="2247874"/>
            <a:ext cx="6202339" cy="523220"/>
          </a:xfrm>
          <a:prstGeom prst="rect">
            <a:avLst/>
          </a:prstGeom>
        </p:spPr>
        <p:txBody>
          <a:bodyPr wrap="none">
            <a:spAutoFit/>
          </a:bodyPr>
          <a:lstStyle/>
          <a:p>
            <a:r>
              <a:rPr kumimoji="1" lang="zh-CN" altLang="en-US" sz="2800" u="sng" dirty="0" smtClean="0">
                <a:latin typeface="等线" panose="02010600030101010101" pitchFamily="2" charset="-122"/>
                <a:ea typeface="等线" panose="02010600030101010101" pitchFamily="2" charset="-122"/>
              </a:rPr>
              <a:t>无产阶级政党</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无产阶级革命</a:t>
            </a:r>
            <a:endParaRPr lang="zh-CN" altLang="en-US" sz="2800" u="sng" dirty="0"/>
          </a:p>
        </p:txBody>
      </p:sp>
      <p:cxnSp>
        <p:nvCxnSpPr>
          <p:cNvPr id="14" name="直线箭头连接符 13"/>
          <p:cNvCxnSpPr>
            <a:stCxn id="8" idx="3"/>
            <a:endCxn id="9" idx="1"/>
          </p:cNvCxnSpPr>
          <p:nvPr/>
        </p:nvCxnSpPr>
        <p:spPr>
          <a:xfrm flipV="1">
            <a:off x="2614404" y="3153270"/>
            <a:ext cx="6132347"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965375" y="3589042"/>
            <a:ext cx="7879080" cy="646331"/>
          </a:xfrm>
          <a:prstGeom prst="rect">
            <a:avLst/>
          </a:prstGeom>
          <a:noFill/>
        </p:spPr>
        <p:txBody>
          <a:bodyPr wrap="none" rtlCol="0">
            <a:spAutoFit/>
          </a:bodyPr>
          <a:lstStyle/>
          <a:p>
            <a:pPr>
              <a:lnSpc>
                <a:spcPct val="150000"/>
              </a:lnSpc>
            </a:pPr>
            <a:r>
              <a:rPr kumimoji="1" lang="zh-CN" altLang="en-US" sz="2400" dirty="0" smtClean="0">
                <a:latin typeface="等线" panose="02010600030101010101" pitchFamily="2" charset="-122"/>
                <a:ea typeface="等线" panose="02010600030101010101" pitchFamily="2" charset="-122"/>
              </a:rPr>
              <a:t>解放、发展生产力、消灭剥削和分化，共同富裕进共产。</a:t>
            </a: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7</a:t>
            </a:fld>
            <a:endParaRPr lang="zh-CN" altLang="en-US"/>
          </a:p>
        </p:txBody>
      </p:sp>
      <p:sp>
        <p:nvSpPr>
          <p:cNvPr id="8" name="内容占位符 7"/>
          <p:cNvSpPr>
            <a:spLocks noGrp="1"/>
          </p:cNvSpPr>
          <p:nvPr>
            <p:ph idx="1"/>
          </p:nvPr>
        </p:nvSpPr>
        <p:spPr>
          <a:xfrm>
            <a:off x="838200" y="2018806"/>
            <a:ext cx="10515600" cy="4987141"/>
          </a:xfrm>
        </p:spPr>
        <p:txBody>
          <a:bodyPr>
            <a:normAutofit/>
          </a:bodyPr>
          <a:lstStyle/>
          <a:p>
            <a:pPr>
              <a:lnSpc>
                <a:spcPct val="200000"/>
              </a:lnSpc>
            </a:pPr>
            <a:r>
              <a:rPr lang="zh-CN" altLang="en-US" sz="2400" b="1" dirty="0" smtClean="0">
                <a:solidFill>
                  <a:srgbClr val="C00000"/>
                </a:solidFill>
                <a:latin typeface="微软雅黑" panose="020B0503020204020204" charset="-122"/>
                <a:ea typeface="微软雅黑" panose="020B0503020204020204" charset="-122"/>
              </a:rPr>
              <a:t>无产阶级</a:t>
            </a:r>
            <a:r>
              <a:rPr lang="zh-CN" altLang="en-US" sz="2400" b="1" dirty="0">
                <a:solidFill>
                  <a:srgbClr val="C00000"/>
                </a:solidFill>
                <a:latin typeface="微软雅黑" panose="020B0503020204020204" charset="-122"/>
                <a:ea typeface="微软雅黑" panose="020B0503020204020204" charset="-122"/>
              </a:rPr>
              <a:t>革命</a:t>
            </a:r>
            <a:r>
              <a:rPr lang="zh-CN" altLang="en-US" sz="2400" dirty="0">
                <a:solidFill>
                  <a:prstClr val="black"/>
                </a:solidFill>
                <a:latin typeface="微软雅黑" panose="020B0503020204020204" charset="-122"/>
                <a:ea typeface="微软雅黑" panose="020B0503020204020204" charset="-122"/>
              </a:rPr>
              <a:t>是迄今人类历史上</a:t>
            </a:r>
            <a:r>
              <a:rPr lang="zh-CN" altLang="en-US" sz="2400" b="1" dirty="0">
                <a:solidFill>
                  <a:srgbClr val="C00000"/>
                </a:solidFill>
                <a:latin typeface="微软雅黑" panose="020B0503020204020204" charset="-122"/>
                <a:ea typeface="微软雅黑" panose="020B0503020204020204" charset="-122"/>
              </a:rPr>
              <a:t>最广泛、最彻底、最深刻</a:t>
            </a:r>
            <a:r>
              <a:rPr lang="zh-CN" altLang="en-US" sz="2400" dirty="0">
                <a:solidFill>
                  <a:prstClr val="black"/>
                </a:solidFill>
                <a:latin typeface="微软雅黑" panose="020B0503020204020204" charset="-122"/>
                <a:ea typeface="微软雅黑" panose="020B0503020204020204" charset="-122"/>
              </a:rPr>
              <a:t>的</a:t>
            </a:r>
            <a:r>
              <a:rPr lang="zh-CN" altLang="en-US" sz="2400" dirty="0" smtClean="0">
                <a:solidFill>
                  <a:prstClr val="black"/>
                </a:solidFill>
                <a:latin typeface="微软雅黑" panose="020B0503020204020204" charset="-122"/>
                <a:ea typeface="微软雅黑" panose="020B0503020204020204" charset="-122"/>
              </a:rPr>
              <a:t>革命</a:t>
            </a:r>
            <a:r>
              <a:rPr lang="zh-CN" altLang="en-US" sz="2400" b="1" dirty="0" smtClean="0">
                <a:solidFill>
                  <a:srgbClr val="179939"/>
                </a:solidFill>
                <a:latin typeface="微软雅黑" panose="020B0503020204020204" charset="-122"/>
                <a:ea typeface="微软雅黑" panose="020B0503020204020204" charset="-122"/>
              </a:rPr>
              <a:t>（</a:t>
            </a:r>
            <a:r>
              <a:rPr lang="zh-CN" altLang="en-US" sz="2400" b="1" dirty="0">
                <a:solidFill>
                  <a:srgbClr val="179939"/>
                </a:solidFill>
                <a:latin typeface="微软雅黑" panose="020B0503020204020204" charset="-122"/>
                <a:ea typeface="微软雅黑" panose="020B0503020204020204" charset="-122"/>
              </a:rPr>
              <a:t>简答题）</a:t>
            </a:r>
            <a:endParaRPr lang="en-US" altLang="zh-CN" sz="2400" b="1" dirty="0">
              <a:solidFill>
                <a:srgbClr val="179939"/>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1.</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dirty="0">
                <a:solidFill>
                  <a:prstClr val="black"/>
                </a:solidFill>
                <a:latin typeface="微软雅黑" panose="020B0503020204020204" charset="-122"/>
                <a:ea typeface="微软雅黑" panose="020B0503020204020204" charset="-122"/>
              </a:rPr>
              <a:t>要</a:t>
            </a:r>
            <a:r>
              <a:rPr lang="zh-CN" altLang="en-US" sz="2400" b="1" dirty="0" smtClean="0">
                <a:solidFill>
                  <a:srgbClr val="C00000"/>
                </a:solidFill>
                <a:latin typeface="微软雅黑" panose="020B0503020204020204" charset="-122"/>
                <a:ea typeface="微软雅黑" panose="020B0503020204020204" charset="-122"/>
              </a:rPr>
              <a:t>消灭（）</a:t>
            </a:r>
            <a:r>
              <a:rPr lang="zh-CN" altLang="en-US" sz="2400" dirty="0" smtClean="0">
                <a:solidFill>
                  <a:prstClr val="black"/>
                </a:solidFill>
                <a:latin typeface="微软雅黑" panose="020B0503020204020204" charset="-122"/>
                <a:ea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rPr>
              <a:t>建立（）</a:t>
            </a:r>
            <a:r>
              <a:rPr lang="zh-CN" altLang="en-US" sz="2400" dirty="0" smtClean="0">
                <a:solidFill>
                  <a:prstClr val="black"/>
                </a:solidFill>
                <a:latin typeface="微软雅黑" panose="020B0503020204020204" charset="-122"/>
                <a:ea typeface="微软雅黑" panose="020B0503020204020204" charset="-122"/>
              </a:rPr>
              <a:t>的</a:t>
            </a:r>
            <a:r>
              <a:rPr lang="zh-CN" altLang="en-US" sz="2400" dirty="0">
                <a:solidFill>
                  <a:prstClr val="black"/>
                </a:solidFill>
                <a:latin typeface="微软雅黑" panose="020B0503020204020204" charset="-122"/>
                <a:ea typeface="微软雅黑" panose="020B0503020204020204" charset="-122"/>
              </a:rPr>
              <a:t>社会</a:t>
            </a:r>
            <a:r>
              <a:rPr lang="zh-CN" altLang="en-US" sz="2400" dirty="0" smtClean="0">
                <a:solidFill>
                  <a:prstClr val="black"/>
                </a:solidFill>
                <a:latin typeface="微软雅黑" panose="020B0503020204020204" charset="-122"/>
                <a:ea typeface="微软雅黑" panose="020B0503020204020204" charset="-122"/>
              </a:rPr>
              <a:t>革命</a:t>
            </a:r>
            <a:endParaRPr lang="zh-CN" altLang="en-US" sz="2400" dirty="0">
              <a:solidFill>
                <a:prstClr val="black"/>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2.</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dirty="0">
                <a:solidFill>
                  <a:prstClr val="black"/>
                </a:solidFill>
                <a:latin typeface="微软雅黑" panose="020B0503020204020204" charset="-122"/>
                <a:ea typeface="微软雅黑" panose="020B0503020204020204" charset="-122"/>
              </a:rPr>
              <a:t>最终</a:t>
            </a:r>
            <a:r>
              <a:rPr lang="zh-CN" altLang="en-US" sz="2400" dirty="0" smtClean="0">
                <a:solidFill>
                  <a:prstClr val="black"/>
                </a:solidFill>
                <a:latin typeface="微软雅黑" panose="020B0503020204020204" charset="-122"/>
                <a:ea typeface="微软雅黑" panose="020B0503020204020204" charset="-122"/>
              </a:rPr>
              <a:t>要</a:t>
            </a:r>
            <a:r>
              <a:rPr lang="zh-CN" altLang="en-US" sz="2400" dirty="0" smtClean="0">
                <a:latin typeface="微软雅黑" panose="020B0503020204020204" charset="-122"/>
                <a:ea typeface="微软雅黑" panose="020B0503020204020204" charset="-122"/>
              </a:rPr>
              <a:t>彻底消灭一切</a:t>
            </a:r>
            <a:r>
              <a:rPr lang="zh-CN" altLang="en-US" sz="2400" b="1" dirty="0" smtClean="0">
                <a:solidFill>
                  <a:srgbClr val="C00000"/>
                </a:solidFill>
                <a:latin typeface="微软雅黑" panose="020B0503020204020204" charset="-122"/>
                <a:ea typeface="微软雅黑" panose="020B0503020204020204" charset="-122"/>
              </a:rPr>
              <a:t>（）</a:t>
            </a:r>
            <a:endParaRPr lang="en-US" altLang="zh-CN" sz="2400" b="1" dirty="0" smtClean="0">
              <a:solidFill>
                <a:srgbClr val="C00000"/>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3.</a:t>
            </a:r>
            <a:r>
              <a:rPr lang="zh-CN" altLang="en-US" sz="2400" dirty="0" smtClean="0">
                <a:solidFill>
                  <a:prstClr val="black"/>
                </a:solidFill>
                <a:latin typeface="微软雅黑" panose="020B0503020204020204" charset="-122"/>
                <a:ea typeface="微软雅黑" panose="020B0503020204020204" charset="-122"/>
              </a:rPr>
              <a:t> 是为</a:t>
            </a:r>
            <a:r>
              <a:rPr lang="zh-CN" altLang="en-US" sz="2400" b="1" dirty="0" smtClean="0">
                <a:solidFill>
                  <a:srgbClr val="C00000"/>
                </a:solidFill>
                <a:latin typeface="微软雅黑" panose="020B0503020204020204" charset="-122"/>
                <a:ea typeface="微软雅黑" panose="020B0503020204020204" charset="-122"/>
              </a:rPr>
              <a:t>（）</a:t>
            </a:r>
            <a:r>
              <a:rPr lang="zh-CN" altLang="en-US" sz="2400" dirty="0" smtClean="0">
                <a:solidFill>
                  <a:prstClr val="black"/>
                </a:solidFill>
                <a:latin typeface="微软雅黑" panose="020B0503020204020204" charset="-122"/>
                <a:ea typeface="微软雅黑" panose="020B0503020204020204" charset="-122"/>
              </a:rPr>
              <a:t>谋利益的运动</a:t>
            </a:r>
          </a:p>
          <a:p>
            <a:pPr>
              <a:lnSpc>
                <a:spcPct val="200000"/>
              </a:lnSpc>
            </a:pPr>
            <a:r>
              <a:rPr lang="en-US" altLang="zh-CN" sz="2400" dirty="0" smtClean="0">
                <a:solidFill>
                  <a:prstClr val="black"/>
                </a:solidFill>
                <a:latin typeface="微软雅黑" panose="020B0503020204020204" charset="-122"/>
                <a:ea typeface="微软雅黑" panose="020B0503020204020204" charset="-122"/>
              </a:rPr>
              <a:t>4.</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b="1" dirty="0">
                <a:solidFill>
                  <a:srgbClr val="C00000"/>
                </a:solidFill>
                <a:latin typeface="微软雅黑" panose="020B0503020204020204" charset="-122"/>
                <a:ea typeface="微软雅黑" panose="020B0503020204020204" charset="-122"/>
              </a:rPr>
              <a:t>不</a:t>
            </a:r>
            <a:r>
              <a:rPr lang="zh-CN" altLang="en-US" sz="2400" b="1" dirty="0" smtClean="0">
                <a:solidFill>
                  <a:srgbClr val="C00000"/>
                </a:solidFill>
                <a:latin typeface="微软雅黑" panose="020B0503020204020204" charset="-122"/>
                <a:ea typeface="微软雅黑" panose="020B0503020204020204" charset="-122"/>
              </a:rPr>
              <a:t>断（）</a:t>
            </a:r>
            <a:r>
              <a:rPr lang="zh-CN" altLang="en-US" sz="2400" dirty="0" smtClean="0">
                <a:solidFill>
                  <a:prstClr val="black"/>
                </a:solidFill>
                <a:latin typeface="微软雅黑" panose="020B0503020204020204" charset="-122"/>
                <a:ea typeface="微软雅黑" panose="020B0503020204020204" charset="-122"/>
              </a:rPr>
              <a:t>的</a:t>
            </a:r>
            <a:r>
              <a:rPr lang="zh-CN" altLang="en-US" sz="2400" dirty="0">
                <a:solidFill>
                  <a:prstClr val="black"/>
                </a:solidFill>
                <a:latin typeface="微软雅黑" panose="020B0503020204020204" charset="-122"/>
                <a:ea typeface="微软雅黑" panose="020B0503020204020204" charset="-122"/>
              </a:rPr>
              <a:t>历史</a:t>
            </a:r>
            <a:r>
              <a:rPr lang="zh-CN" altLang="en-US" sz="2400" dirty="0" smtClean="0">
                <a:solidFill>
                  <a:prstClr val="black"/>
                </a:solidFill>
                <a:latin typeface="微软雅黑" panose="020B0503020204020204" charset="-122"/>
                <a:ea typeface="微软雅黑" panose="020B0503020204020204" charset="-122"/>
              </a:rPr>
              <a:t>进程</a:t>
            </a:r>
            <a:endParaRPr lang="zh-CN" altLang="en-US" sz="2400" dirty="0">
              <a:solidFill>
                <a:prstClr val="black"/>
              </a:solidFill>
              <a:latin typeface="微软雅黑" panose="020B0503020204020204" charset="-122"/>
              <a:ea typeface="微软雅黑" panose="020B0503020204020204" charset="-122"/>
            </a:endParaRPr>
          </a:p>
          <a:p>
            <a:pPr>
              <a:lnSpc>
                <a:spcPct val="200000"/>
              </a:lnSpc>
            </a:pPr>
            <a:endParaRPr kumimoji="1" lang="zh-CN" altLang="en-US" sz="2400" dirty="0"/>
          </a:p>
        </p:txBody>
      </p:sp>
      <p:graphicFrame>
        <p:nvGraphicFramePr>
          <p:cNvPr id="7" name="图表 6"/>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9" name="内容占位符 2"/>
          <p:cNvSpPr txBox="1"/>
          <p:nvPr/>
        </p:nvSpPr>
        <p:spPr>
          <a:xfrm>
            <a:off x="838200" y="1371845"/>
            <a:ext cx="10515600" cy="971487"/>
          </a:xfrm>
          <a:prstGeom prst="rect">
            <a:avLst/>
          </a:prstGeom>
        </p:spPr>
        <p:txBody>
          <a:bodyPr vert="horz" lIns="91440" tIns="45720" rIns="91440" bIns="45720" rtlCol="0">
            <a:normAutofit/>
          </a:bodyPr>
          <a:lstStyle>
            <a:lvl1pPr marL="0" indent="0" algn="l" defTabSz="914400" rtl="0" eaLnBrk="1" latinLnBrk="0" hangingPunct="1">
              <a:lnSpc>
                <a:spcPct val="150000"/>
              </a:lnSpc>
              <a:spcBef>
                <a:spcPts val="0"/>
              </a:spcBef>
              <a:buFont typeface="Arial" panose="020B0604020202020204" pitchFamily="34" charset="0"/>
              <a:buNone/>
              <a:defRPr sz="2000" kern="1200">
                <a:solidFill>
                  <a:schemeClr val="tx1"/>
                </a:solidFill>
                <a:latin typeface="等线" panose="02010600030101010101" pitchFamily="2" charset="-122"/>
                <a:ea typeface="等线" panose="02010600030101010101" pitchFamily="2"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zh-CN" altLang="en-US" dirty="0" smtClean="0">
                <a:latin typeface="微软雅黑" panose="020B0503020204020204" charset="-122"/>
                <a:ea typeface="微软雅黑" panose="020B0503020204020204" charset="-122"/>
                <a:cs typeface="微软雅黑" panose="020B0503020204020204" charset="-122"/>
              </a:rPr>
              <a:t>无产阶级革命与社会主义制度的建立</a:t>
            </a:r>
            <a:r>
              <a:rPr lang="en-US" altLang="zh-CN" dirty="0" smtClean="0">
                <a:latin typeface="微软雅黑" panose="020B0503020204020204" charset="-122"/>
                <a:ea typeface="微软雅黑" panose="020B0503020204020204" charset="-122"/>
                <a:cs typeface="微软雅黑" panose="020B0503020204020204" charset="-122"/>
              </a:rPr>
              <a:t> </a:t>
            </a:r>
            <a:endParaRPr lang="zh-CN" altLang="zh-CN"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70</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8" name="矩形 7"/>
          <p:cNvSpPr/>
          <p:nvPr/>
        </p:nvSpPr>
        <p:spPr>
          <a:xfrm>
            <a:off x="1198632" y="2948330"/>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资本主义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9" name="矩形 8"/>
          <p:cNvSpPr/>
          <p:nvPr/>
        </p:nvSpPr>
        <p:spPr>
          <a:xfrm>
            <a:off x="8746751" y="2922437"/>
            <a:ext cx="1415772" cy="461665"/>
          </a:xfrm>
          <a:prstGeom prst="rect">
            <a:avLst/>
          </a:prstGeom>
          <a:solidFill>
            <a:srgbClr val="FFFF00"/>
          </a:solidFill>
          <a:ln>
            <a:solidFill>
              <a:srgbClr val="FFFF00"/>
            </a:solidFill>
          </a:ln>
        </p:spPr>
        <p:txBody>
          <a:bodyPr wrap="none">
            <a:spAutoFit/>
          </a:bodyPr>
          <a:lstStyle/>
          <a:p>
            <a:r>
              <a:rPr kumimoji="1" lang="zh-CN" altLang="en-US" sz="2400" dirty="0">
                <a:latin typeface="微软雅黑" panose="020B0503020204020204" charset="-122"/>
                <a:ea typeface="微软雅黑" panose="020B0503020204020204" charset="-122"/>
                <a:cs typeface="微软雅黑" panose="020B0503020204020204" charset="-122"/>
              </a:rPr>
              <a:t>社会主义</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10" name="矩形 9"/>
          <p:cNvSpPr/>
          <p:nvPr/>
        </p:nvSpPr>
        <p:spPr>
          <a:xfrm>
            <a:off x="2635982" y="2247874"/>
            <a:ext cx="6202339" cy="523220"/>
          </a:xfrm>
          <a:prstGeom prst="rect">
            <a:avLst/>
          </a:prstGeom>
        </p:spPr>
        <p:txBody>
          <a:bodyPr wrap="none">
            <a:spAutoFit/>
          </a:bodyPr>
          <a:lstStyle/>
          <a:p>
            <a:r>
              <a:rPr kumimoji="1" lang="zh-CN" altLang="en-US" sz="2800" u="sng" dirty="0" smtClean="0">
                <a:latin typeface="等线" panose="02010600030101010101" pitchFamily="2" charset="-122"/>
                <a:ea typeface="等线" panose="02010600030101010101" pitchFamily="2" charset="-122"/>
              </a:rPr>
              <a:t>无产阶级政党</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a:t>
            </a:r>
            <a:r>
              <a:rPr kumimoji="1" lang="en-US" altLang="zh-CN" sz="2800" u="sng" dirty="0" smtClean="0">
                <a:latin typeface="等线" panose="02010600030101010101" pitchFamily="2" charset="-122"/>
                <a:ea typeface="等线" panose="02010600030101010101" pitchFamily="2" charset="-122"/>
              </a:rPr>
              <a:t>/</a:t>
            </a:r>
            <a:r>
              <a:rPr kumimoji="1" lang="zh-CN" altLang="en-US" sz="2800" u="sng" dirty="0" smtClean="0">
                <a:latin typeface="等线" panose="02010600030101010101" pitchFamily="2" charset="-122"/>
                <a:ea typeface="等线" panose="02010600030101010101" pitchFamily="2" charset="-122"/>
              </a:rPr>
              <a:t>无产阶级革命</a:t>
            </a:r>
            <a:endParaRPr lang="zh-CN" altLang="en-US" sz="2800" u="sng" dirty="0"/>
          </a:p>
        </p:txBody>
      </p:sp>
      <p:cxnSp>
        <p:nvCxnSpPr>
          <p:cNvPr id="14" name="直线箭头连接符 13"/>
          <p:cNvCxnSpPr>
            <a:stCxn id="8" idx="3"/>
            <a:endCxn id="9" idx="1"/>
          </p:cNvCxnSpPr>
          <p:nvPr/>
        </p:nvCxnSpPr>
        <p:spPr>
          <a:xfrm flipV="1">
            <a:off x="2614404" y="3153270"/>
            <a:ext cx="6132347" cy="2589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文本框 10"/>
          <p:cNvSpPr txBox="1"/>
          <p:nvPr/>
        </p:nvSpPr>
        <p:spPr>
          <a:xfrm>
            <a:off x="1965375" y="3589042"/>
            <a:ext cx="7879080" cy="646331"/>
          </a:xfrm>
          <a:prstGeom prst="rect">
            <a:avLst/>
          </a:prstGeom>
          <a:noFill/>
        </p:spPr>
        <p:txBody>
          <a:bodyPr wrap="none" rtlCol="0">
            <a:spAutoFit/>
          </a:bodyPr>
          <a:lstStyle/>
          <a:p>
            <a:pPr>
              <a:lnSpc>
                <a:spcPct val="150000"/>
              </a:lnSpc>
            </a:pPr>
            <a:r>
              <a:rPr kumimoji="1" lang="zh-CN" altLang="en-US" sz="2400" dirty="0" smtClean="0">
                <a:latin typeface="等线" panose="02010600030101010101" pitchFamily="2" charset="-122"/>
                <a:ea typeface="等线" panose="02010600030101010101" pitchFamily="2" charset="-122"/>
              </a:rPr>
              <a:t>解放、发展生产力、消灭剥削和分化，</a:t>
            </a:r>
            <a:r>
              <a:rPr kumimoji="1" lang="zh-CN" altLang="en-US" sz="2400" smtClean="0">
                <a:latin typeface="等线" panose="02010600030101010101" pitchFamily="2" charset="-122"/>
                <a:ea typeface="等线" panose="02010600030101010101" pitchFamily="2" charset="-122"/>
              </a:rPr>
              <a:t>共同富裕进</a:t>
            </a:r>
            <a:r>
              <a:rPr kumimoji="1" lang="zh-CN" altLang="en-US" sz="2400" dirty="0" smtClean="0">
                <a:latin typeface="等线" panose="02010600030101010101" pitchFamily="2" charset="-122"/>
                <a:ea typeface="等线" panose="02010600030101010101" pitchFamily="2" charset="-122"/>
              </a:rPr>
              <a:t>共产。</a:t>
            </a:r>
          </a:p>
        </p:txBody>
      </p:sp>
      <p:sp>
        <p:nvSpPr>
          <p:cNvPr id="12" name="文本框 11"/>
          <p:cNvSpPr txBox="1"/>
          <p:nvPr/>
        </p:nvSpPr>
        <p:spPr>
          <a:xfrm>
            <a:off x="9650504" y="3615258"/>
            <a:ext cx="2372405" cy="2308324"/>
          </a:xfrm>
          <a:prstGeom prst="rect">
            <a:avLst/>
          </a:prstGeom>
          <a:ln w="28575"/>
        </p:spPr>
        <p:style>
          <a:lnRef idx="2">
            <a:schemeClr val="accent1"/>
          </a:lnRef>
          <a:fillRef idx="1">
            <a:schemeClr val="lt1"/>
          </a:fillRef>
          <a:effectRef idx="0">
            <a:schemeClr val="accent1"/>
          </a:effectRef>
          <a:fontRef idx="minor">
            <a:schemeClr val="dk1"/>
          </a:fontRef>
        </p:style>
        <p:txBody>
          <a:bodyPr wrap="square" rtlCol="0">
            <a:spAutoFit/>
          </a:bodyPr>
          <a:lstStyle/>
          <a:p>
            <a:pPr>
              <a:lnSpc>
                <a:spcPct val="150000"/>
              </a:lnSpc>
            </a:pPr>
            <a:r>
              <a:rPr kumimoji="1" lang="zh-CN" altLang="en-US" sz="2400" dirty="0" smtClean="0">
                <a:latin typeface="等线" panose="02010600030101010101" pitchFamily="2" charset="-122"/>
                <a:ea typeface="等线" panose="02010600030101010101" pitchFamily="2" charset="-122"/>
              </a:rPr>
              <a:t>生产资料公有制</a:t>
            </a:r>
            <a:endParaRPr kumimoji="1" lang="en-US" altLang="zh-CN" sz="2400" dirty="0" smtClean="0">
              <a:latin typeface="等线" panose="02010600030101010101" pitchFamily="2" charset="-122"/>
              <a:ea typeface="等线" panose="02010600030101010101" pitchFamily="2" charset="-122"/>
            </a:endParaRPr>
          </a:p>
          <a:p>
            <a:pPr>
              <a:lnSpc>
                <a:spcPct val="150000"/>
              </a:lnSpc>
            </a:pPr>
            <a:r>
              <a:rPr kumimoji="1" lang="zh-CN" altLang="en-US" sz="2400" dirty="0" smtClean="0">
                <a:latin typeface="等线" panose="02010600030101010101" pitchFamily="2" charset="-122"/>
                <a:ea typeface="等线" panose="02010600030101010101" pitchFamily="2" charset="-122"/>
              </a:rPr>
              <a:t>按劳分配</a:t>
            </a:r>
            <a:endParaRPr kumimoji="1" lang="en-US" altLang="zh-CN" sz="2400" dirty="0" smtClean="0">
              <a:latin typeface="等线" panose="02010600030101010101" pitchFamily="2" charset="-122"/>
              <a:ea typeface="等线" panose="02010600030101010101" pitchFamily="2" charset="-122"/>
            </a:endParaRPr>
          </a:p>
          <a:p>
            <a:pPr>
              <a:lnSpc>
                <a:spcPct val="150000"/>
              </a:lnSpc>
            </a:pPr>
            <a:r>
              <a:rPr kumimoji="1" lang="zh-CN" altLang="en-US" sz="2400" dirty="0" smtClean="0">
                <a:latin typeface="等线" panose="02010600030101010101" pitchFamily="2" charset="-122"/>
                <a:ea typeface="等线" panose="02010600030101010101" pitchFamily="2" charset="-122"/>
              </a:rPr>
              <a:t>遵循自然规律</a:t>
            </a:r>
            <a:endParaRPr kumimoji="1" lang="en-US" altLang="zh-CN" sz="2400" dirty="0" smtClean="0">
              <a:latin typeface="等线" panose="02010600030101010101" pitchFamily="2" charset="-122"/>
              <a:ea typeface="等线" panose="02010600030101010101" pitchFamily="2" charset="-122"/>
            </a:endParaRPr>
          </a:p>
          <a:p>
            <a:pPr>
              <a:lnSpc>
                <a:spcPct val="150000"/>
              </a:lnSpc>
            </a:pPr>
            <a:r>
              <a:rPr kumimoji="1" lang="zh-CN" altLang="en-US" sz="2400" dirty="0" smtClean="0">
                <a:latin typeface="等线" panose="02010600030101010101" pitchFamily="2" charset="-122"/>
                <a:ea typeface="等线" panose="02010600030101010101" pitchFamily="2" charset="-122"/>
              </a:rPr>
              <a:t>发展先进文化</a:t>
            </a:r>
            <a:endParaRPr kumimoji="1" lang="en-US" altLang="zh-CN" sz="2400" dirty="0" smtClean="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71</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标题 1"/>
          <p:cNvSpPr txBox="1"/>
          <p:nvPr/>
        </p:nvSpPr>
        <p:spPr>
          <a:xfrm>
            <a:off x="0" y="-35970"/>
            <a:ext cx="721895" cy="566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6.2.1</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578164" y="1677558"/>
            <a:ext cx="11248878" cy="4708981"/>
          </a:xfrm>
          <a:prstGeom prst="rect">
            <a:avLst/>
          </a:prstGeom>
          <a:noFill/>
        </p:spPr>
        <p:txBody>
          <a:bodyPr wrap="square" rtlCol="0">
            <a:spAutoFit/>
          </a:bodyPr>
          <a:lstStyle/>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1</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   ）</a:t>
            </a:r>
            <a:r>
              <a:rPr kumimoji="1" lang="zh-CN" altLang="en-US" sz="2000" dirty="0" smtClean="0">
                <a:solidFill>
                  <a:srgbClr val="FF0000"/>
                </a:solidFill>
                <a:latin typeface="等线" panose="02010600030101010101" pitchFamily="2" charset="-122"/>
                <a:ea typeface="等线" panose="02010600030101010101" pitchFamily="2" charset="-122"/>
              </a:rPr>
              <a:t>主义</a:t>
            </a:r>
            <a:r>
              <a:rPr kumimoji="1" lang="zh-CN" altLang="en-US" sz="2000" dirty="0" smtClean="0">
                <a:latin typeface="等线" panose="02010600030101010101" pitchFamily="2" charset="-122"/>
                <a:ea typeface="等线" panose="02010600030101010101" pitchFamily="2" charset="-122"/>
              </a:rPr>
              <a:t>必然灭亡</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   ）主义</a:t>
            </a:r>
            <a:r>
              <a:rPr kumimoji="1" lang="zh-CN" altLang="en-US" sz="2000" dirty="0" smtClean="0">
                <a:latin typeface="等线" panose="02010600030101010101" pitchFamily="2" charset="-122"/>
                <a:ea typeface="等线" panose="02010600030101010101" pitchFamily="2" charset="-122"/>
              </a:rPr>
              <a:t>必然胜利的根本依据。</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2</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    </a:t>
            </a:r>
            <a:r>
              <a:rPr kumimoji="1" lang="zh-CN" altLang="en-US" sz="2000" dirty="0">
                <a:solidFill>
                  <a:srgbClr val="FF0000"/>
                </a:solidFill>
                <a:latin typeface="等线" panose="02010600030101010101" pitchFamily="2" charset="-122"/>
                <a:ea typeface="等线" panose="02010600030101010101" pitchFamily="2" charset="-122"/>
              </a:rPr>
              <a:t>）阶级</a:t>
            </a:r>
            <a:r>
              <a:rPr kumimoji="1" lang="zh-CN" altLang="en-US" sz="2000" dirty="0" smtClean="0">
                <a:latin typeface="等线" panose="02010600030101010101" pitchFamily="2" charset="-122"/>
                <a:ea typeface="等线" panose="02010600030101010101" pitchFamily="2" charset="-122"/>
              </a:rPr>
              <a:t>是最先进最革命的阶级。</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3</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    </a:t>
            </a:r>
            <a:r>
              <a:rPr kumimoji="1" lang="zh-CN" altLang="en-US" sz="2000" dirty="0">
                <a:solidFill>
                  <a:srgbClr val="FF0000"/>
                </a:solidFill>
                <a:latin typeface="等线" panose="02010600030101010101" pitchFamily="2" charset="-122"/>
                <a:ea typeface="等线" panose="02010600030101010101" pitchFamily="2" charset="-122"/>
              </a:rPr>
              <a:t>）阶级</a:t>
            </a:r>
            <a:r>
              <a:rPr kumimoji="1" lang="zh-CN" altLang="en-US" sz="2000" dirty="0" smtClean="0">
                <a:solidFill>
                  <a:srgbClr val="FF0000"/>
                </a:solidFill>
                <a:latin typeface="等线" panose="02010600030101010101" pitchFamily="2" charset="-122"/>
                <a:ea typeface="等线" panose="02010600030101010101" pitchFamily="2" charset="-122"/>
              </a:rPr>
              <a:t>革命</a:t>
            </a:r>
            <a:r>
              <a:rPr kumimoji="1" lang="zh-CN" altLang="en-US" sz="2000" dirty="0" smtClean="0">
                <a:latin typeface="等线" panose="02010600030101010101" pitchFamily="2" charset="-122"/>
                <a:ea typeface="等线" panose="02010600030101010101" pitchFamily="2" charset="-122"/>
              </a:rPr>
              <a:t>是无产阶级进行斗争的最高形式。</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4</a:t>
            </a:r>
            <a:r>
              <a:rPr kumimoji="1" lang="zh-CN" altLang="en-US" sz="2000" dirty="0" smtClean="0">
                <a:latin typeface="等线" panose="02010600030101010101" pitchFamily="2" charset="-122"/>
                <a:ea typeface="等线" panose="02010600030101010101" pitchFamily="2" charset="-122"/>
              </a:rPr>
              <a:t>）</a:t>
            </a:r>
            <a:r>
              <a:rPr kumimoji="1" lang="zh-CN" altLang="en-US" sz="2000" dirty="0">
                <a:solidFill>
                  <a:srgbClr val="FF0000"/>
                </a:solidFill>
                <a:latin typeface="等线" panose="02010600030101010101" pitchFamily="2" charset="-122"/>
                <a:ea typeface="等线" panose="02010600030101010101" pitchFamily="2" charset="-122"/>
              </a:rPr>
              <a:t>生产资料（    ）制</a:t>
            </a:r>
            <a:r>
              <a:rPr kumimoji="1" lang="zh-CN" altLang="en-US" sz="2000" dirty="0" smtClean="0">
                <a:latin typeface="等线" panose="02010600030101010101" pitchFamily="2" charset="-122"/>
                <a:ea typeface="等线" panose="02010600030101010101" pitchFamily="2" charset="-122"/>
              </a:rPr>
              <a:t>基础上组织生产</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5</a:t>
            </a:r>
            <a:r>
              <a:rPr kumimoji="1" lang="zh-CN" altLang="en-US" sz="2000" dirty="0" smtClean="0">
                <a:latin typeface="等线" panose="02010600030101010101" pitchFamily="2" charset="-122"/>
                <a:ea typeface="等线" panose="02010600030101010101" pitchFamily="2" charset="-122"/>
              </a:rPr>
              <a:t>）实行</a:t>
            </a:r>
            <a:r>
              <a:rPr kumimoji="1" lang="zh-CN" altLang="en-US" sz="2000" dirty="0" smtClean="0">
                <a:latin typeface="等线" panose="02010600030101010101" pitchFamily="2" charset="-122"/>
                <a:ea typeface="等线" panose="02010600030101010101" pitchFamily="2" charset="-122"/>
              </a:rPr>
              <a:t>按</a:t>
            </a:r>
            <a:r>
              <a:rPr kumimoji="1" lang="zh-CN" altLang="en-US" sz="2000" dirty="0">
                <a:solidFill>
                  <a:srgbClr val="FF0000"/>
                </a:solidFill>
                <a:latin typeface="等线" panose="02010600030101010101" pitchFamily="2" charset="-122"/>
                <a:ea typeface="等线" panose="02010600030101010101" pitchFamily="2" charset="-122"/>
              </a:rPr>
              <a:t>（    ）分配</a:t>
            </a:r>
            <a:r>
              <a:rPr kumimoji="1" lang="zh-CN" altLang="en-US" sz="2000" dirty="0" smtClean="0">
                <a:solidFill>
                  <a:srgbClr val="FF0000"/>
                </a:solidFill>
                <a:latin typeface="等线" panose="02010600030101010101" pitchFamily="2" charset="-122"/>
                <a:ea typeface="等线" panose="02010600030101010101" pitchFamily="2" charset="-122"/>
              </a:rPr>
              <a:t>原则</a:t>
            </a:r>
            <a:r>
              <a:rPr kumimoji="1" lang="zh-CN" altLang="en-US" sz="2000" dirty="0" smtClean="0">
                <a:latin typeface="等线" panose="02010600030101010101" pitchFamily="2" charset="-122"/>
                <a:ea typeface="等线" panose="02010600030101010101" pitchFamily="2" charset="-122"/>
              </a:rPr>
              <a:t>。</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6</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遵循规律改造</a:t>
            </a:r>
            <a:r>
              <a:rPr kumimoji="1" lang="zh-CN" altLang="en-US" sz="2000" dirty="0" smtClean="0">
                <a:latin typeface="等线" panose="02010600030101010101" pitchFamily="2" charset="-122"/>
                <a:ea typeface="等线" panose="02010600030101010101" pitchFamily="2" charset="-122"/>
              </a:rPr>
              <a:t>、利用自然，人与自然和谐共生。</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7</a:t>
            </a:r>
            <a:r>
              <a:rPr kumimoji="1" lang="zh-CN" altLang="en-US" sz="2000" dirty="0" smtClean="0">
                <a:latin typeface="等线" panose="02010600030101010101" pitchFamily="2" charset="-122"/>
                <a:ea typeface="等线" panose="02010600030101010101" pitchFamily="2" charset="-122"/>
              </a:rPr>
              <a:t>）坚持科学的理论指导，大力发展</a:t>
            </a:r>
            <a:r>
              <a:rPr kumimoji="1" lang="zh-CN" altLang="en-US" sz="2000" dirty="0" smtClean="0">
                <a:solidFill>
                  <a:srgbClr val="FF0000"/>
                </a:solidFill>
                <a:latin typeface="等线" panose="02010600030101010101" pitchFamily="2" charset="-122"/>
                <a:ea typeface="等线" panose="02010600030101010101" pitchFamily="2" charset="-122"/>
              </a:rPr>
              <a:t>社会主义</a:t>
            </a:r>
            <a:r>
              <a:rPr kumimoji="1" lang="zh-CN" altLang="en-US" sz="2000" dirty="0" smtClean="0">
                <a:solidFill>
                  <a:srgbClr val="FF0000"/>
                </a:solidFill>
                <a:latin typeface="等线" panose="02010600030101010101" pitchFamily="2" charset="-122"/>
                <a:ea typeface="等线" panose="02010600030101010101" pitchFamily="2" charset="-122"/>
              </a:rPr>
              <a:t>先进（    ）</a:t>
            </a:r>
            <a:r>
              <a:rPr kumimoji="1" lang="zh-CN" altLang="en-US" sz="2000" dirty="0" smtClean="0">
                <a:latin typeface="等线" panose="02010600030101010101" pitchFamily="2" charset="-122"/>
                <a:ea typeface="等线" panose="02010600030101010101" pitchFamily="2" charset="-122"/>
              </a:rPr>
              <a:t>。</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8</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latin typeface="等线" panose="02010600030101010101" pitchFamily="2" charset="-122"/>
                <a:ea typeface="等线" panose="02010600030101010101" pitchFamily="2" charset="-122"/>
              </a:rPr>
              <a:t>坚持</a:t>
            </a:r>
            <a:r>
              <a:rPr kumimoji="1" lang="zh-CN" altLang="en-US" sz="2000" dirty="0">
                <a:solidFill>
                  <a:srgbClr val="FF0000"/>
                </a:solidFill>
                <a:latin typeface="等线" panose="02010600030101010101" pitchFamily="2" charset="-122"/>
                <a:ea typeface="等线" panose="02010600030101010101" pitchFamily="2" charset="-122"/>
              </a:rPr>
              <a:t>（    ）阶级</a:t>
            </a:r>
            <a:r>
              <a:rPr kumimoji="1" lang="zh-CN" altLang="en-US" sz="2000" dirty="0" smtClean="0">
                <a:solidFill>
                  <a:srgbClr val="FF0000"/>
                </a:solidFill>
                <a:latin typeface="等线" panose="02010600030101010101" pitchFamily="2" charset="-122"/>
                <a:ea typeface="等线" panose="02010600030101010101" pitchFamily="2" charset="-122"/>
              </a:rPr>
              <a:t>政党</a:t>
            </a:r>
            <a:r>
              <a:rPr kumimoji="1" lang="zh-CN" altLang="en-US" sz="2000" dirty="0" smtClean="0">
                <a:latin typeface="等线" panose="02010600030101010101" pitchFamily="2" charset="-122"/>
                <a:ea typeface="等线" panose="02010600030101010101" pitchFamily="2" charset="-122"/>
              </a:rPr>
              <a:t>的领导。</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9</a:t>
            </a:r>
            <a:r>
              <a:rPr kumimoji="1" lang="zh-CN" altLang="en-US" sz="2000" dirty="0" smtClean="0">
                <a:latin typeface="等线" panose="02010600030101010101" pitchFamily="2" charset="-122"/>
                <a:ea typeface="等线" panose="02010600030101010101" pitchFamily="2" charset="-122"/>
              </a:rPr>
              <a:t>）大力解放和发展生产力，逐步消灭剥削和消除两极分化，实现共同富裕和社会全面进步，最终向共产主义社会过渡。</a:t>
            </a:r>
            <a:endParaRPr kumimoji="1" lang="en-US" altLang="zh-CN" sz="2000" dirty="0" smtClean="0">
              <a:latin typeface="等线" panose="02010600030101010101" pitchFamily="2" charset="-122"/>
              <a:ea typeface="等线" panose="02010600030101010101" pitchFamily="2" charset="-122"/>
            </a:endParaRPr>
          </a:p>
        </p:txBody>
      </p:sp>
      <p:sp>
        <p:nvSpPr>
          <p:cNvPr id="8" name="文本框 7"/>
          <p:cNvSpPr txBox="1"/>
          <p:nvPr/>
        </p:nvSpPr>
        <p:spPr>
          <a:xfrm>
            <a:off x="6169139" y="934138"/>
            <a:ext cx="1210588" cy="507127"/>
          </a:xfrm>
          <a:prstGeom prst="rect">
            <a:avLst/>
          </a:prstGeom>
          <a:noFill/>
        </p:spPr>
        <p:txBody>
          <a:bodyPr wrap="none" rtlCol="0">
            <a:spAutoFit/>
          </a:bodyPr>
          <a:lstStyle/>
          <a:p>
            <a:pPr>
              <a:lnSpc>
                <a:spcPct val="150000"/>
              </a:lnSpc>
            </a:pPr>
            <a:r>
              <a:rPr kumimoji="1" lang="en-US" altLang="zh-CN" sz="2000" dirty="0" smtClean="0">
                <a:solidFill>
                  <a:srgbClr val="00B050"/>
                </a:solidFill>
                <a:latin typeface="等线" panose="02010600030101010101" pitchFamily="2" charset="-122"/>
                <a:ea typeface="等线" panose="02010600030101010101" pitchFamily="2" charset="-122"/>
              </a:rPr>
              <a:t>【</a:t>
            </a:r>
            <a:r>
              <a:rPr kumimoji="1" lang="zh-CN" altLang="en-US" sz="2000" dirty="0" smtClean="0">
                <a:solidFill>
                  <a:srgbClr val="00B050"/>
                </a:solidFill>
                <a:latin typeface="等线" panose="02010600030101010101" pitchFamily="2" charset="-122"/>
                <a:ea typeface="等线" panose="02010600030101010101" pitchFamily="2" charset="-122"/>
              </a:rPr>
              <a:t>简答</a:t>
            </a:r>
            <a:r>
              <a:rPr kumimoji="1" lang="en-US" altLang="zh-CN" sz="2000" dirty="0" smtClean="0">
                <a:solidFill>
                  <a:srgbClr val="00B050"/>
                </a:solidFill>
                <a:latin typeface="等线" panose="02010600030101010101" pitchFamily="2" charset="-122"/>
                <a:ea typeface="等线" panose="02010600030101010101" pitchFamily="2" charset="-122"/>
              </a:rPr>
              <a:t>】</a:t>
            </a:r>
            <a:endParaRPr kumimoji="1" lang="zh-CN" altLang="en-US" sz="2000" dirty="0" smtClean="0">
              <a:solidFill>
                <a:srgbClr val="00B050"/>
              </a:solidFill>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86326" y="631153"/>
            <a:ext cx="10940716" cy="2017290"/>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一、科学社会主义一般原则及主要内容</a:t>
            </a:r>
            <a:endParaRPr lang="en-US" altLang="zh-CN" sz="2400" dirty="0" smtClean="0">
              <a:latin typeface="微软雅黑" panose="020B0503020204020204" charset="-122"/>
              <a:ea typeface="微软雅黑" panose="020B0503020204020204" charset="-122"/>
              <a:cs typeface="微软雅黑" panose="020B0503020204020204" charset="-122"/>
            </a:endParaRPr>
          </a:p>
          <a:p>
            <a:r>
              <a:rPr lang="zh-CN" altLang="en-US" sz="2400" dirty="0">
                <a:latin typeface="微软雅黑" panose="020B0503020204020204" charset="-122"/>
                <a:ea typeface="微软雅黑" panose="020B0503020204020204" charset="-122"/>
                <a:cs typeface="微软雅黑" panose="020B0503020204020204" charset="-122"/>
              </a:rPr>
              <a:t>       </a:t>
            </a: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72</a:t>
            </a:fld>
            <a:endParaRPr lang="zh-CN" altLang="en-US" sz="2400">
              <a:latin typeface="微软雅黑" panose="020B0503020204020204" charset="-122"/>
              <a:ea typeface="微软雅黑" panose="020B0503020204020204" charset="-122"/>
              <a:cs typeface="微软雅黑" panose="020B0503020204020204" charset="-122"/>
            </a:endParaRPr>
          </a:p>
        </p:txBody>
      </p:sp>
      <p:graphicFrame>
        <p:nvGraphicFramePr>
          <p:cNvPr id="6" name="图表 5"/>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标题 1"/>
          <p:cNvSpPr txBox="1"/>
          <p:nvPr/>
        </p:nvSpPr>
        <p:spPr>
          <a:xfrm>
            <a:off x="0" y="-35970"/>
            <a:ext cx="721895" cy="566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6.2.1</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p:txBody>
      </p:sp>
      <p:sp>
        <p:nvSpPr>
          <p:cNvPr id="5" name="文本框 4"/>
          <p:cNvSpPr txBox="1"/>
          <p:nvPr/>
        </p:nvSpPr>
        <p:spPr>
          <a:xfrm>
            <a:off x="578164" y="1677558"/>
            <a:ext cx="11248878" cy="4708981"/>
          </a:xfrm>
          <a:prstGeom prst="rect">
            <a:avLst/>
          </a:prstGeom>
          <a:noFill/>
        </p:spPr>
        <p:txBody>
          <a:bodyPr wrap="square" rtlCol="0">
            <a:spAutoFit/>
          </a:bodyPr>
          <a:lstStyle/>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1</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资本主义</a:t>
            </a:r>
            <a:r>
              <a:rPr kumimoji="1" lang="zh-CN" altLang="en-US" sz="2000" dirty="0" smtClean="0">
                <a:latin typeface="等线" panose="02010600030101010101" pitchFamily="2" charset="-122"/>
                <a:ea typeface="等线" panose="02010600030101010101" pitchFamily="2" charset="-122"/>
              </a:rPr>
              <a:t>必然灭亡，</a:t>
            </a:r>
            <a:r>
              <a:rPr kumimoji="1" lang="zh-CN" altLang="en-US" sz="2000" dirty="0" smtClean="0">
                <a:solidFill>
                  <a:srgbClr val="FF0000"/>
                </a:solidFill>
                <a:latin typeface="等线" panose="02010600030101010101" pitchFamily="2" charset="-122"/>
                <a:ea typeface="等线" panose="02010600030101010101" pitchFamily="2" charset="-122"/>
              </a:rPr>
              <a:t>社会主义</a:t>
            </a:r>
            <a:r>
              <a:rPr kumimoji="1" lang="zh-CN" altLang="en-US" sz="2000" dirty="0" smtClean="0">
                <a:latin typeface="等线" panose="02010600030101010101" pitchFamily="2" charset="-122"/>
                <a:ea typeface="等线" panose="02010600030101010101" pitchFamily="2" charset="-122"/>
              </a:rPr>
              <a:t>必然胜利的根本依据。</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2</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无产阶级</a:t>
            </a:r>
            <a:r>
              <a:rPr kumimoji="1" lang="zh-CN" altLang="en-US" sz="2000" dirty="0" smtClean="0">
                <a:latin typeface="等线" panose="02010600030101010101" pitchFamily="2" charset="-122"/>
                <a:ea typeface="等线" panose="02010600030101010101" pitchFamily="2" charset="-122"/>
              </a:rPr>
              <a:t>是最先进最革命的阶级。</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3</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无产阶级革命</a:t>
            </a:r>
            <a:r>
              <a:rPr kumimoji="1" lang="zh-CN" altLang="en-US" sz="2000" dirty="0" smtClean="0">
                <a:latin typeface="等线" panose="02010600030101010101" pitchFamily="2" charset="-122"/>
                <a:ea typeface="等线" panose="02010600030101010101" pitchFamily="2" charset="-122"/>
              </a:rPr>
              <a:t>是无产阶级进行斗争的最高形式。</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4</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生产资料公有制</a:t>
            </a:r>
            <a:r>
              <a:rPr kumimoji="1" lang="zh-CN" altLang="en-US" sz="2000" dirty="0" smtClean="0">
                <a:latin typeface="等线" panose="02010600030101010101" pitchFamily="2" charset="-122"/>
                <a:ea typeface="等线" panose="02010600030101010101" pitchFamily="2" charset="-122"/>
              </a:rPr>
              <a:t>基础上组织生产</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5</a:t>
            </a:r>
            <a:r>
              <a:rPr kumimoji="1" lang="zh-CN" altLang="en-US" sz="2000" dirty="0" smtClean="0">
                <a:latin typeface="等线" panose="02010600030101010101" pitchFamily="2" charset="-122"/>
                <a:ea typeface="等线" panose="02010600030101010101" pitchFamily="2" charset="-122"/>
              </a:rPr>
              <a:t>）实行按</a:t>
            </a:r>
            <a:r>
              <a:rPr kumimoji="1" lang="zh-CN" altLang="en-US" sz="2000" dirty="0" smtClean="0">
                <a:solidFill>
                  <a:srgbClr val="FF0000"/>
                </a:solidFill>
                <a:latin typeface="等线" panose="02010600030101010101" pitchFamily="2" charset="-122"/>
                <a:ea typeface="等线" panose="02010600030101010101" pitchFamily="2" charset="-122"/>
              </a:rPr>
              <a:t>劳分配原则</a:t>
            </a:r>
            <a:r>
              <a:rPr kumimoji="1" lang="zh-CN" altLang="en-US" sz="2000" dirty="0" smtClean="0">
                <a:latin typeface="等线" panose="02010600030101010101" pitchFamily="2" charset="-122"/>
                <a:ea typeface="等线" panose="02010600030101010101" pitchFamily="2" charset="-122"/>
              </a:rPr>
              <a:t>。</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6</a:t>
            </a:r>
            <a:r>
              <a:rPr kumimoji="1" lang="zh-CN" altLang="en-US" sz="2000" dirty="0" smtClean="0">
                <a:latin typeface="等线" panose="02010600030101010101" pitchFamily="2" charset="-122"/>
                <a:ea typeface="等线" panose="02010600030101010101" pitchFamily="2" charset="-122"/>
              </a:rPr>
              <a:t>）</a:t>
            </a:r>
            <a:r>
              <a:rPr kumimoji="1" lang="zh-CN" altLang="en-US" sz="2000" dirty="0" smtClean="0">
                <a:solidFill>
                  <a:srgbClr val="FF0000"/>
                </a:solidFill>
                <a:latin typeface="等线" panose="02010600030101010101" pitchFamily="2" charset="-122"/>
                <a:ea typeface="等线" panose="02010600030101010101" pitchFamily="2" charset="-122"/>
              </a:rPr>
              <a:t>遵循规律改造</a:t>
            </a:r>
            <a:r>
              <a:rPr kumimoji="1" lang="zh-CN" altLang="en-US" sz="2000" dirty="0" smtClean="0">
                <a:latin typeface="等线" panose="02010600030101010101" pitchFamily="2" charset="-122"/>
                <a:ea typeface="等线" panose="02010600030101010101" pitchFamily="2" charset="-122"/>
              </a:rPr>
              <a:t>、利用自然，人与自然和谐共生。</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7</a:t>
            </a:r>
            <a:r>
              <a:rPr kumimoji="1" lang="zh-CN" altLang="en-US" sz="2000" dirty="0" smtClean="0">
                <a:latin typeface="等线" panose="02010600030101010101" pitchFamily="2" charset="-122"/>
                <a:ea typeface="等线" panose="02010600030101010101" pitchFamily="2" charset="-122"/>
              </a:rPr>
              <a:t>）坚持科学的理论指导，大力发展</a:t>
            </a:r>
            <a:r>
              <a:rPr kumimoji="1" lang="zh-CN" altLang="en-US" sz="2000" dirty="0" smtClean="0">
                <a:solidFill>
                  <a:srgbClr val="FF0000"/>
                </a:solidFill>
                <a:latin typeface="等线" panose="02010600030101010101" pitchFamily="2" charset="-122"/>
                <a:ea typeface="等线" panose="02010600030101010101" pitchFamily="2" charset="-122"/>
              </a:rPr>
              <a:t>社会主义先进文化</a:t>
            </a:r>
            <a:r>
              <a:rPr kumimoji="1" lang="zh-CN" altLang="en-US" sz="2000" dirty="0" smtClean="0">
                <a:latin typeface="等线" panose="02010600030101010101" pitchFamily="2" charset="-122"/>
                <a:ea typeface="等线" panose="02010600030101010101" pitchFamily="2" charset="-122"/>
              </a:rPr>
              <a:t>。</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8</a:t>
            </a:r>
            <a:r>
              <a:rPr kumimoji="1" lang="zh-CN" altLang="en-US" sz="2000" dirty="0" smtClean="0">
                <a:latin typeface="等线" panose="02010600030101010101" pitchFamily="2" charset="-122"/>
                <a:ea typeface="等线" panose="02010600030101010101" pitchFamily="2" charset="-122"/>
              </a:rPr>
              <a:t>）坚持</a:t>
            </a:r>
            <a:r>
              <a:rPr kumimoji="1" lang="zh-CN" altLang="en-US" sz="2000" dirty="0" smtClean="0">
                <a:solidFill>
                  <a:srgbClr val="FF0000"/>
                </a:solidFill>
                <a:latin typeface="等线" panose="02010600030101010101" pitchFamily="2" charset="-122"/>
                <a:ea typeface="等线" panose="02010600030101010101" pitchFamily="2" charset="-122"/>
              </a:rPr>
              <a:t>无产阶级政党</a:t>
            </a:r>
            <a:r>
              <a:rPr kumimoji="1" lang="zh-CN" altLang="en-US" sz="2000" dirty="0" smtClean="0">
                <a:latin typeface="等线" panose="02010600030101010101" pitchFamily="2" charset="-122"/>
                <a:ea typeface="等线" panose="02010600030101010101" pitchFamily="2" charset="-122"/>
              </a:rPr>
              <a:t>的领导。</a:t>
            </a:r>
            <a:endParaRPr kumimoji="1" lang="en-US" altLang="zh-CN" sz="2000" dirty="0" smtClean="0">
              <a:latin typeface="等线" panose="02010600030101010101" pitchFamily="2" charset="-122"/>
              <a:ea typeface="等线" panose="02010600030101010101" pitchFamily="2" charset="-122"/>
            </a:endParaRPr>
          </a:p>
          <a:p>
            <a:pPr>
              <a:lnSpc>
                <a:spcPct val="150000"/>
              </a:lnSpc>
            </a:pPr>
            <a:r>
              <a:rPr kumimoji="1" lang="zh-CN" altLang="en-US" sz="2000" dirty="0" smtClean="0">
                <a:latin typeface="等线" panose="02010600030101010101" pitchFamily="2" charset="-122"/>
                <a:ea typeface="等线" panose="02010600030101010101" pitchFamily="2" charset="-122"/>
              </a:rPr>
              <a:t>（</a:t>
            </a:r>
            <a:r>
              <a:rPr kumimoji="1" lang="en-US" altLang="zh-CN" sz="2000" dirty="0" smtClean="0">
                <a:latin typeface="等线" panose="02010600030101010101" pitchFamily="2" charset="-122"/>
                <a:ea typeface="等线" panose="02010600030101010101" pitchFamily="2" charset="-122"/>
              </a:rPr>
              <a:t>9</a:t>
            </a:r>
            <a:r>
              <a:rPr kumimoji="1" lang="zh-CN" altLang="en-US" sz="2000" dirty="0" smtClean="0">
                <a:latin typeface="等线" panose="02010600030101010101" pitchFamily="2" charset="-122"/>
                <a:ea typeface="等线" panose="02010600030101010101" pitchFamily="2" charset="-122"/>
              </a:rPr>
              <a:t>）大力解放和发展生产力，逐步消灭剥削和消除两极分化，实现共同富裕和社会全面进步，最终向共产主义社会过渡。</a:t>
            </a:r>
            <a:endParaRPr kumimoji="1" lang="en-US" altLang="zh-CN" sz="2000" dirty="0" smtClean="0">
              <a:latin typeface="等线" panose="02010600030101010101" pitchFamily="2" charset="-122"/>
              <a:ea typeface="等线" panose="02010600030101010101" pitchFamily="2" charset="-122"/>
            </a:endParaRPr>
          </a:p>
        </p:txBody>
      </p:sp>
      <p:sp>
        <p:nvSpPr>
          <p:cNvPr id="8" name="文本框 7"/>
          <p:cNvSpPr txBox="1"/>
          <p:nvPr/>
        </p:nvSpPr>
        <p:spPr>
          <a:xfrm>
            <a:off x="6169139" y="934138"/>
            <a:ext cx="1210588" cy="507127"/>
          </a:xfrm>
          <a:prstGeom prst="rect">
            <a:avLst/>
          </a:prstGeom>
          <a:noFill/>
        </p:spPr>
        <p:txBody>
          <a:bodyPr wrap="none" rtlCol="0">
            <a:spAutoFit/>
          </a:bodyPr>
          <a:lstStyle/>
          <a:p>
            <a:pPr>
              <a:lnSpc>
                <a:spcPct val="150000"/>
              </a:lnSpc>
            </a:pPr>
            <a:r>
              <a:rPr kumimoji="1" lang="en-US" altLang="zh-CN" sz="2000" dirty="0" smtClean="0">
                <a:solidFill>
                  <a:srgbClr val="00B050"/>
                </a:solidFill>
                <a:latin typeface="等线" panose="02010600030101010101" pitchFamily="2" charset="-122"/>
                <a:ea typeface="等线" panose="02010600030101010101" pitchFamily="2" charset="-122"/>
              </a:rPr>
              <a:t>【</a:t>
            </a:r>
            <a:r>
              <a:rPr kumimoji="1" lang="zh-CN" altLang="en-US" sz="2000" dirty="0" smtClean="0">
                <a:solidFill>
                  <a:srgbClr val="00B050"/>
                </a:solidFill>
                <a:latin typeface="等线" panose="02010600030101010101" pitchFamily="2" charset="-122"/>
                <a:ea typeface="等线" panose="02010600030101010101" pitchFamily="2" charset="-122"/>
              </a:rPr>
              <a:t>简答</a:t>
            </a:r>
            <a:r>
              <a:rPr kumimoji="1" lang="en-US" altLang="zh-CN" sz="2000" dirty="0" smtClean="0">
                <a:solidFill>
                  <a:srgbClr val="00B050"/>
                </a:solidFill>
                <a:latin typeface="等线" panose="02010600030101010101" pitchFamily="2" charset="-122"/>
                <a:ea typeface="等线" panose="02010600030101010101" pitchFamily="2" charset="-122"/>
              </a:rPr>
              <a:t>】</a:t>
            </a:r>
            <a:endParaRPr kumimoji="1" lang="zh-CN" altLang="en-US" sz="2000" dirty="0" smtClean="0">
              <a:solidFill>
                <a:srgbClr val="00B050"/>
              </a:solidFill>
              <a:latin typeface="等线" panose="02010600030101010101" pitchFamily="2" charset="-122"/>
              <a:ea typeface="等线" panose="02010600030101010101" pitchFamily="2" charset="-122"/>
            </a:endParaRPr>
          </a:p>
        </p:txBody>
      </p:sp>
    </p:spTree>
    <p:extLst>
      <p:ext uri="{BB962C8B-B14F-4D97-AF65-F5344CB8AC3E}">
        <p14:creationId xmlns:p14="http://schemas.microsoft.com/office/powerpoint/2010/main" val="3124007272"/>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38200" y="1333961"/>
            <a:ext cx="10515600" cy="4152439"/>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二、正确把握科学社会主义一般原则</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1.</a:t>
            </a:r>
            <a:r>
              <a:rPr lang="zh-CN" altLang="en-US" sz="2400" dirty="0" smtClean="0">
                <a:latin typeface="微软雅黑" panose="020B0503020204020204" charset="-122"/>
                <a:ea typeface="微软雅黑" panose="020B0503020204020204" charset="-122"/>
                <a:cs typeface="微软雅黑" panose="020B0503020204020204" charset="-122"/>
              </a:rPr>
              <a:t>把科学社会主义原则与本国实际相结合，创造性回答和解决国家问题。</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2.</a:t>
            </a:r>
            <a:r>
              <a:rPr lang="zh-CN" altLang="en-US" sz="2400" dirty="0" smtClean="0">
                <a:latin typeface="微软雅黑" panose="020B0503020204020204" charset="-122"/>
                <a:ea typeface="微软雅黑" panose="020B0503020204020204" charset="-122"/>
                <a:cs typeface="微软雅黑" panose="020B0503020204020204" charset="-122"/>
              </a:rPr>
              <a:t>与时俱进，在不断丰富和发展科学社会主义一般原则。</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 </a:t>
            </a:r>
            <a:r>
              <a:rPr lang="zh-CN" altLang="en-US" sz="2400" dirty="0">
                <a:latin typeface="微软雅黑" panose="020B0503020204020204" charset="-122"/>
                <a:ea typeface="微软雅黑" panose="020B0503020204020204" charset="-122"/>
                <a:cs typeface="微软雅黑" panose="020B0503020204020204" charset="-122"/>
              </a:rPr>
              <a:t>坚持科学社会主义一般原则，不背离原则。</a:t>
            </a:r>
            <a:endParaRPr lang="en-US" altLang="zh-CN" sz="2400" dirty="0">
              <a:latin typeface="微软雅黑" panose="020B0503020204020204" charset="-122"/>
              <a:ea typeface="微软雅黑" panose="020B0503020204020204" charset="-122"/>
              <a:cs typeface="微软雅黑" panose="020B0503020204020204" charset="-122"/>
            </a:endParaRPr>
          </a:p>
          <a:p>
            <a:pPr>
              <a:lnSpc>
                <a:spcPct val="250000"/>
              </a:lnSpc>
            </a:pP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endParaRPr lang="zh-CN" altLang="en-US" sz="2400" b="1" dirty="0">
              <a:solidFill>
                <a:srgbClr val="00B05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73</a:t>
            </a:fld>
            <a:endParaRPr lang="zh-CN" altLang="en-US" sz="2400">
              <a:latin typeface="微软雅黑" panose="020B0503020204020204" charset="-122"/>
              <a:ea typeface="微软雅黑" panose="020B0503020204020204" charset="-122"/>
              <a:cs typeface="微软雅黑" panose="020B0503020204020204" charset="-122"/>
            </a:endParaRPr>
          </a:p>
        </p:txBody>
      </p:sp>
      <p:sp>
        <p:nvSpPr>
          <p:cNvPr id="8" name="标题 1"/>
          <p:cNvSpPr txBox="1"/>
          <p:nvPr/>
        </p:nvSpPr>
        <p:spPr>
          <a:xfrm>
            <a:off x="0" y="-35970"/>
            <a:ext cx="721895" cy="566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6.2.2</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5" name="文本框 4"/>
          <p:cNvSpPr txBox="1"/>
          <p:nvPr/>
        </p:nvSpPr>
        <p:spPr>
          <a:xfrm>
            <a:off x="6393148" y="1604210"/>
            <a:ext cx="697627" cy="553998"/>
          </a:xfrm>
          <a:prstGeom prst="rect">
            <a:avLst/>
          </a:prstGeom>
          <a:solidFill>
            <a:srgbClr val="FFFF00"/>
          </a:solidFill>
        </p:spPr>
        <p:txBody>
          <a:bodyPr wrap="none" rtlCol="0">
            <a:spAutoFit/>
          </a:bodyPr>
          <a:lstStyle/>
          <a:p>
            <a:pPr>
              <a:lnSpc>
                <a:spcPct val="150000"/>
              </a:lnSpc>
            </a:pPr>
            <a:r>
              <a:rPr kumimoji="1" lang="zh-CN" altLang="en-US" sz="2000" smtClean="0">
                <a:latin typeface="等线" panose="02010600030101010101" pitchFamily="2" charset="-122"/>
                <a:ea typeface="等线" panose="02010600030101010101" pitchFamily="2" charset="-122"/>
              </a:rPr>
              <a:t>排序</a:t>
            </a:r>
            <a:endParaRPr kumimoji="1" lang="zh-CN" altLang="en-US" sz="2000" dirty="0" smtClean="0">
              <a:latin typeface="等线" panose="02010600030101010101" pitchFamily="2" charset="-122"/>
              <a:ea typeface="等线" panose="02010600030101010101" pitchFamily="2" charset="-122"/>
            </a:endParaRPr>
          </a:p>
        </p:txBody>
      </p:sp>
    </p:spTree>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305"/>
            <a:ext cx="5731412" cy="645130"/>
          </a:xfrm>
        </p:spPr>
        <p:txBody>
          <a:bodyPr>
            <a:normAutofit/>
          </a:bodyPr>
          <a:lstStyle/>
          <a:p>
            <a:r>
              <a:rPr lang="zh-CN" altLang="en-US" sz="2400" dirty="0" smtClean="0">
                <a:latin typeface="微软雅黑" panose="020B0503020204020204" charset="-122"/>
                <a:ea typeface="微软雅黑" panose="020B0503020204020204" charset="-122"/>
                <a:cs typeface="微软雅黑" panose="020B0503020204020204" charset="-122"/>
              </a:rPr>
              <a:t>第二节  科学社会主义一般原则</a:t>
            </a:r>
            <a:endParaRPr lang="zh-CN" altLang="en-US" sz="2400" dirty="0">
              <a:latin typeface="微软雅黑" panose="020B0503020204020204" charset="-122"/>
              <a:ea typeface="微软雅黑" panose="020B0503020204020204" charset="-122"/>
              <a:cs typeface="微软雅黑" panose="020B0503020204020204" charset="-122"/>
            </a:endParaRPr>
          </a:p>
        </p:txBody>
      </p:sp>
      <p:sp>
        <p:nvSpPr>
          <p:cNvPr id="3" name="内容占位符 2"/>
          <p:cNvSpPr>
            <a:spLocks noGrp="1"/>
          </p:cNvSpPr>
          <p:nvPr>
            <p:ph idx="1"/>
          </p:nvPr>
        </p:nvSpPr>
        <p:spPr>
          <a:xfrm>
            <a:off x="838200" y="1333961"/>
            <a:ext cx="10515600" cy="4152439"/>
          </a:xfrm>
        </p:spPr>
        <p:txBody>
          <a:bodyPr>
            <a:normAutofit/>
          </a:bodyPr>
          <a:lstStyle/>
          <a:p>
            <a:pPr>
              <a:lnSpc>
                <a:spcPct val="250000"/>
              </a:lnSpc>
            </a:pPr>
            <a:r>
              <a:rPr lang="zh-CN" altLang="en-US" sz="2400" dirty="0" smtClean="0">
                <a:latin typeface="微软雅黑" panose="020B0503020204020204" charset="-122"/>
                <a:ea typeface="微软雅黑" panose="020B0503020204020204" charset="-122"/>
                <a:cs typeface="微软雅黑" panose="020B0503020204020204" charset="-122"/>
              </a:rPr>
              <a:t>二、正确把握科学社会主义一般原则</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1.</a:t>
            </a:r>
            <a:r>
              <a:rPr lang="zh-CN" altLang="en-US" sz="2400" dirty="0" smtClean="0">
                <a:latin typeface="微软雅黑" panose="020B0503020204020204" charset="-122"/>
                <a:ea typeface="微软雅黑" panose="020B0503020204020204" charset="-122"/>
                <a:cs typeface="微软雅黑" panose="020B0503020204020204" charset="-122"/>
              </a:rPr>
              <a:t> </a:t>
            </a:r>
            <a:r>
              <a:rPr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坚持</a:t>
            </a:r>
            <a:r>
              <a:rPr lang="zh-CN" altLang="en-US" sz="2400" dirty="0" smtClean="0">
                <a:latin typeface="微软雅黑" panose="020B0503020204020204" charset="-122"/>
                <a:ea typeface="微软雅黑" panose="020B0503020204020204" charset="-122"/>
                <a:cs typeface="微软雅黑" panose="020B0503020204020204" charset="-122"/>
              </a:rPr>
              <a:t>科学社会主义一般</a:t>
            </a:r>
            <a:r>
              <a:rPr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原则</a:t>
            </a:r>
            <a:r>
              <a:rPr lang="zh-CN" altLang="en-US" sz="2400" dirty="0" smtClean="0">
                <a:latin typeface="微软雅黑" panose="020B0503020204020204" charset="-122"/>
                <a:ea typeface="微软雅黑" panose="020B0503020204020204" charset="-122"/>
                <a:cs typeface="微软雅黑" panose="020B0503020204020204" charset="-122"/>
              </a:rPr>
              <a:t>，不背离原则。</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2.</a:t>
            </a:r>
            <a:r>
              <a:rPr lang="zh-CN" altLang="en-US" sz="2400" dirty="0" smtClean="0">
                <a:latin typeface="微软雅黑" panose="020B0503020204020204" charset="-122"/>
                <a:ea typeface="微软雅黑" panose="020B0503020204020204" charset="-122"/>
                <a:cs typeface="微软雅黑" panose="020B0503020204020204" charset="-122"/>
              </a:rPr>
              <a:t>把科学社会主义原则与</a:t>
            </a:r>
            <a:r>
              <a:rPr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本国实际相结合</a:t>
            </a:r>
            <a:r>
              <a:rPr lang="zh-CN" altLang="en-US" sz="2400" dirty="0" smtClean="0">
                <a:latin typeface="微软雅黑" panose="020B0503020204020204" charset="-122"/>
                <a:ea typeface="微软雅黑" panose="020B0503020204020204" charset="-122"/>
                <a:cs typeface="微软雅黑" panose="020B0503020204020204" charset="-122"/>
              </a:rPr>
              <a:t>，创造性回答和解决国家问题。</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r>
              <a:rPr lang="en-US" altLang="zh-CN" sz="2400" dirty="0" smtClean="0">
                <a:latin typeface="微软雅黑" panose="020B0503020204020204" charset="-122"/>
                <a:ea typeface="微软雅黑" panose="020B0503020204020204" charset="-122"/>
                <a:cs typeface="微软雅黑" panose="020B0503020204020204" charset="-122"/>
              </a:rPr>
              <a:t>3.</a:t>
            </a:r>
            <a:r>
              <a:rPr lang="zh-CN" altLang="en-US" sz="2400" dirty="0" smtClean="0">
                <a:latin typeface="微软雅黑" panose="020B0503020204020204" charset="-122"/>
                <a:ea typeface="微软雅黑" panose="020B0503020204020204" charset="-122"/>
                <a:cs typeface="微软雅黑" panose="020B0503020204020204" charset="-122"/>
              </a:rPr>
              <a:t>与时俱进，在</a:t>
            </a:r>
            <a:r>
              <a:rPr lang="zh-CN" altLang="en-US" sz="2400" dirty="0" smtClean="0">
                <a:solidFill>
                  <a:srgbClr val="FF0000"/>
                </a:solidFill>
                <a:latin typeface="微软雅黑" panose="020B0503020204020204" charset="-122"/>
                <a:ea typeface="微软雅黑" panose="020B0503020204020204" charset="-122"/>
                <a:cs typeface="微软雅黑" panose="020B0503020204020204" charset="-122"/>
              </a:rPr>
              <a:t>不断丰富和发展</a:t>
            </a:r>
            <a:r>
              <a:rPr lang="zh-CN" altLang="en-US" sz="2400" dirty="0" smtClean="0">
                <a:latin typeface="微软雅黑" panose="020B0503020204020204" charset="-122"/>
                <a:ea typeface="微软雅黑" panose="020B0503020204020204" charset="-122"/>
                <a:cs typeface="微软雅黑" panose="020B0503020204020204" charset="-122"/>
              </a:rPr>
              <a:t>科学社会主义一般原则。</a:t>
            </a:r>
            <a:endParaRPr lang="en-US" altLang="zh-CN" sz="2400" dirty="0" smtClean="0">
              <a:latin typeface="微软雅黑" panose="020B0503020204020204" charset="-122"/>
              <a:ea typeface="微软雅黑" panose="020B0503020204020204" charset="-122"/>
              <a:cs typeface="微软雅黑" panose="020B0503020204020204" charset="-122"/>
            </a:endParaRPr>
          </a:p>
          <a:p>
            <a:pPr>
              <a:lnSpc>
                <a:spcPct val="250000"/>
              </a:lnSpc>
            </a:pPr>
            <a:endParaRPr lang="zh-CN" altLang="en-US" sz="2400" b="1" dirty="0">
              <a:solidFill>
                <a:srgbClr val="00B050"/>
              </a:solidFill>
              <a:latin typeface="微软雅黑" panose="020B0503020204020204" charset="-122"/>
              <a:ea typeface="微软雅黑" panose="020B0503020204020204" charset="-122"/>
              <a:cs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z="2400" smtClean="0">
                <a:latin typeface="微软雅黑" panose="020B0503020204020204" charset="-122"/>
                <a:ea typeface="微软雅黑" panose="020B0503020204020204" charset="-122"/>
                <a:cs typeface="微软雅黑" panose="020B0503020204020204" charset="-122"/>
              </a:rPr>
              <a:t>74</a:t>
            </a:fld>
            <a:endParaRPr lang="zh-CN" altLang="en-US" sz="2400">
              <a:latin typeface="微软雅黑" panose="020B0503020204020204" charset="-122"/>
              <a:ea typeface="微软雅黑" panose="020B0503020204020204" charset="-122"/>
              <a:cs typeface="微软雅黑" panose="020B0503020204020204" charset="-122"/>
            </a:endParaRPr>
          </a:p>
        </p:txBody>
      </p:sp>
      <p:sp>
        <p:nvSpPr>
          <p:cNvPr id="8" name="标题 1"/>
          <p:cNvSpPr txBox="1"/>
          <p:nvPr/>
        </p:nvSpPr>
        <p:spPr>
          <a:xfrm>
            <a:off x="0" y="-35970"/>
            <a:ext cx="721895" cy="566479"/>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2800" kern="1200">
                <a:solidFill>
                  <a:schemeClr val="tx1"/>
                </a:solidFill>
                <a:latin typeface="方正清刻本悦宋简体" panose="02000000000000000000" pitchFamily="2" charset="-122"/>
                <a:ea typeface="方正清刻本悦宋简体" panose="02000000000000000000" pitchFamily="2" charset="-122"/>
                <a:cs typeface="+mj-cs"/>
              </a:defRPr>
            </a:lvl1pPr>
          </a:lstStyle>
          <a:p>
            <a:r>
              <a:rPr lang="en-US" altLang="zh-CN" sz="1600" dirty="0" smtClean="0">
                <a:solidFill>
                  <a:schemeClr val="bg1"/>
                </a:solidFill>
                <a:latin typeface="微软雅黑" panose="020B0503020204020204" charset="-122"/>
                <a:ea typeface="微软雅黑" panose="020B0503020204020204" charset="-122"/>
                <a:cs typeface="微软雅黑" panose="020B0503020204020204" charset="-122"/>
              </a:rPr>
              <a:t>6.2.2</a:t>
            </a:r>
            <a:endParaRPr lang="zh-CN" altLang="en-US" sz="1600" dirty="0">
              <a:solidFill>
                <a:schemeClr val="bg1"/>
              </a:solidFill>
              <a:latin typeface="微软雅黑" panose="020B0503020204020204" charset="-122"/>
              <a:ea typeface="微软雅黑" panose="020B0503020204020204" charset="-122"/>
              <a:cs typeface="微软雅黑" panose="020B0503020204020204" charset="-122"/>
            </a:endParaRPr>
          </a:p>
        </p:txBody>
      </p:sp>
      <p:graphicFrame>
        <p:nvGraphicFramePr>
          <p:cNvPr id="7" name="图表 6"/>
          <p:cNvGraphicFramePr/>
          <p:nvPr/>
        </p:nvGraphicFramePr>
        <p:xfrm>
          <a:off x="8189843" y="-35970"/>
          <a:ext cx="3945361" cy="133468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9" name="文本框 8"/>
          <p:cNvSpPr txBox="1"/>
          <p:nvPr/>
        </p:nvSpPr>
        <p:spPr>
          <a:xfrm>
            <a:off x="6393148" y="1604210"/>
            <a:ext cx="1210588" cy="553998"/>
          </a:xfrm>
          <a:prstGeom prst="rect">
            <a:avLst/>
          </a:prstGeom>
          <a:solidFill>
            <a:srgbClr val="FFFF00"/>
          </a:solidFill>
        </p:spPr>
        <p:txBody>
          <a:bodyPr wrap="none" rtlCol="0">
            <a:spAutoFit/>
          </a:bodyPr>
          <a:lstStyle/>
          <a:p>
            <a:pPr>
              <a:lnSpc>
                <a:spcPct val="150000"/>
              </a:lnSpc>
            </a:pPr>
            <a:r>
              <a:rPr kumimoji="1" lang="zh-CN" altLang="en-US" sz="2000" dirty="0" smtClean="0">
                <a:latin typeface="等线" panose="02010600030101010101" pitchFamily="2" charset="-122"/>
                <a:ea typeface="等线" panose="02010600030101010101" pitchFamily="2" charset="-122"/>
              </a:rPr>
              <a:t>正确顺序</a:t>
            </a:r>
          </a:p>
        </p:txBody>
      </p:sp>
      <p:sp>
        <p:nvSpPr>
          <p:cNvPr id="5" name="文本框 4"/>
          <p:cNvSpPr txBox="1"/>
          <p:nvPr/>
        </p:nvSpPr>
        <p:spPr>
          <a:xfrm>
            <a:off x="9373771" y="4444047"/>
            <a:ext cx="1980029" cy="1477328"/>
          </a:xfrm>
          <a:prstGeom prst="rect">
            <a:avLst/>
          </a:prstGeom>
        </p:spPr>
        <p:style>
          <a:lnRef idx="2">
            <a:schemeClr val="accent1"/>
          </a:lnRef>
          <a:fillRef idx="1">
            <a:schemeClr val="lt1"/>
          </a:fillRef>
          <a:effectRef idx="0">
            <a:schemeClr val="accent1"/>
          </a:effectRef>
          <a:fontRef idx="minor">
            <a:schemeClr val="dk1"/>
          </a:fontRef>
        </p:style>
        <p:txBody>
          <a:bodyPr wrap="none" rtlCol="0">
            <a:spAutoFit/>
          </a:bodyPr>
          <a:lstStyle/>
          <a:p>
            <a:pPr>
              <a:lnSpc>
                <a:spcPct val="150000"/>
              </a:lnSpc>
            </a:pPr>
            <a:r>
              <a:rPr kumimoji="1" lang="zh-CN" altLang="en-US" sz="2000" b="1" dirty="0" smtClean="0">
                <a:latin typeface="等线" panose="02010600030101010101" pitchFamily="2" charset="-122"/>
                <a:ea typeface="等线" panose="02010600030101010101" pitchFamily="2" charset="-122"/>
              </a:rPr>
              <a:t>坚持原则不动摇</a:t>
            </a:r>
            <a:endParaRPr kumimoji="1" lang="en-US" altLang="zh-CN" sz="2000" b="1" dirty="0" smtClean="0">
              <a:latin typeface="等线" panose="02010600030101010101" pitchFamily="2" charset="-122"/>
              <a:ea typeface="等线" panose="02010600030101010101" pitchFamily="2" charset="-122"/>
            </a:endParaRPr>
          </a:p>
          <a:p>
            <a:pPr>
              <a:lnSpc>
                <a:spcPct val="150000"/>
              </a:lnSpc>
            </a:pPr>
            <a:r>
              <a:rPr kumimoji="1" lang="zh-CN" altLang="en-US" sz="2000" b="1" dirty="0" smtClean="0">
                <a:latin typeface="等线" panose="02010600030101010101" pitchFamily="2" charset="-122"/>
                <a:ea typeface="等线" panose="02010600030101010101" pitchFamily="2" charset="-122"/>
              </a:rPr>
              <a:t>结合国情发展好</a:t>
            </a:r>
            <a:endParaRPr kumimoji="1" lang="en-US" altLang="zh-CN" sz="2000" b="1" dirty="0" smtClean="0">
              <a:latin typeface="等线" panose="02010600030101010101" pitchFamily="2" charset="-122"/>
              <a:ea typeface="等线" panose="02010600030101010101" pitchFamily="2" charset="-122"/>
            </a:endParaRPr>
          </a:p>
          <a:p>
            <a:pPr>
              <a:lnSpc>
                <a:spcPct val="150000"/>
              </a:lnSpc>
            </a:pPr>
            <a:r>
              <a:rPr kumimoji="1" lang="zh-CN" altLang="en-US" sz="2000" b="1" dirty="0" smtClean="0">
                <a:latin typeface="等线" panose="02010600030101010101" pitchFamily="2" charset="-122"/>
                <a:ea typeface="等线" panose="02010600030101010101" pitchFamily="2" charset="-122"/>
              </a:rPr>
              <a:t>与时俱进新篇章</a:t>
            </a:r>
          </a:p>
        </p:txBody>
      </p:sp>
    </p:spTree>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76</a:t>
            </a:fld>
            <a:endParaRPr lang="zh-CN" altLang="en-US"/>
          </a:p>
        </p:txBody>
      </p:sp>
      <p:graphicFrame>
        <p:nvGraphicFramePr>
          <p:cNvPr id="3" name="图表 2"/>
          <p:cNvGraphicFramePr/>
          <p:nvPr/>
        </p:nvGraphicFramePr>
        <p:xfrm>
          <a:off x="1743242" y="703625"/>
          <a:ext cx="8668084" cy="540841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77</a:t>
            </a:fld>
            <a:endParaRPr lang="zh-CN" altLang="en-US"/>
          </a:p>
        </p:txBody>
      </p:sp>
      <p:sp>
        <p:nvSpPr>
          <p:cNvPr id="6" name="矩形 5"/>
          <p:cNvSpPr/>
          <p:nvPr/>
        </p:nvSpPr>
        <p:spPr>
          <a:xfrm>
            <a:off x="674701" y="2169353"/>
            <a:ext cx="6647974" cy="461665"/>
          </a:xfrm>
          <a:prstGeom prst="rect">
            <a:avLst/>
          </a:prstGeom>
        </p:spPr>
        <p:txBody>
          <a:bodyPr wrap="none">
            <a:spAutoFit/>
          </a:bodyPr>
          <a:lstStyle/>
          <a:p>
            <a:r>
              <a:rPr lang="zh-CN" altLang="en-US" sz="2400" dirty="0">
                <a:latin typeface="微软雅黑" panose="020B0503020204020204" charset="-122"/>
                <a:ea typeface="微软雅黑" panose="020B0503020204020204" charset="-122"/>
              </a:rPr>
              <a:t>经济文化相对落后的国家建设的</a:t>
            </a:r>
            <a:r>
              <a:rPr lang="zh-CN" altLang="en-US" sz="2400" b="1" dirty="0">
                <a:solidFill>
                  <a:srgbClr val="C00000"/>
                </a:solidFill>
                <a:latin typeface="微软雅黑" panose="020B0503020204020204" charset="-122"/>
                <a:ea typeface="微软雅黑" panose="020B0503020204020204" charset="-122"/>
              </a:rPr>
              <a:t>艰巨性和长期性</a:t>
            </a:r>
          </a:p>
        </p:txBody>
      </p:sp>
      <p:sp>
        <p:nvSpPr>
          <p:cNvPr id="8" name="TextBox 5"/>
          <p:cNvSpPr txBox="1"/>
          <p:nvPr/>
        </p:nvSpPr>
        <p:spPr>
          <a:xfrm>
            <a:off x="674701" y="3129770"/>
            <a:ext cx="11677720" cy="1454242"/>
          </a:xfrm>
          <a:prstGeom prst="rect">
            <a:avLst/>
          </a:prstGeom>
          <a:noFill/>
        </p:spPr>
        <p:txBody>
          <a:bodyPr wrap="square" lIns="68573" tIns="34289" rIns="68573" bIns="34289" rtlCol="0">
            <a:spAutoFit/>
          </a:bodyPr>
          <a:lstStyle/>
          <a:p>
            <a:pPr>
              <a:lnSpc>
                <a:spcPct val="150000"/>
              </a:lnSpc>
            </a:pPr>
            <a:r>
              <a:rPr lang="en-US" altLang="zh-CN" sz="2000" dirty="0" smtClean="0">
                <a:latin typeface="微软雅黑" panose="020B0503020204020204" charset="-122"/>
                <a:ea typeface="微软雅黑" panose="020B0503020204020204" charset="-122"/>
              </a:rPr>
              <a:t>1.</a:t>
            </a:r>
            <a:r>
              <a:rPr lang="zh-CN" altLang="en-US" sz="2000" dirty="0" smtClean="0">
                <a:latin typeface="微软雅黑" panose="020B0503020204020204" charset="-122"/>
                <a:ea typeface="微软雅黑" panose="020B0503020204020204" charset="-122"/>
              </a:rPr>
              <a:t>赶上和超过发达国家是长期和艰巨的历史任务</a:t>
            </a:r>
            <a:endParaRPr lang="en-US" altLang="zh-CN" sz="2000" dirty="0" smtClean="0">
              <a:latin typeface="微软雅黑" panose="020B0503020204020204" charset="-122"/>
              <a:ea typeface="微软雅黑" panose="020B0503020204020204" charset="-122"/>
            </a:endParaRPr>
          </a:p>
          <a:p>
            <a:pPr>
              <a:lnSpc>
                <a:spcPct val="150000"/>
              </a:lnSpc>
            </a:pPr>
            <a:r>
              <a:rPr lang="en-US" altLang="zh-CN" sz="2000" dirty="0" smtClean="0">
                <a:latin typeface="微软雅黑" panose="020B0503020204020204" charset="-122"/>
                <a:ea typeface="微软雅黑" panose="020B0503020204020204" charset="-122"/>
              </a:rPr>
              <a:t>2.</a:t>
            </a:r>
            <a:r>
              <a:rPr lang="zh-CN" altLang="en-US" sz="2000" dirty="0" smtClean="0">
                <a:latin typeface="微软雅黑" panose="020B0503020204020204" charset="-122"/>
                <a:ea typeface="微软雅黑" panose="020B0503020204020204" charset="-122"/>
              </a:rPr>
              <a:t>建设社会主义精神文明，发展社会主义民主与完善社会主义法治，是一个长期而艰巨的历史任务</a:t>
            </a:r>
            <a:endParaRPr lang="en-US" altLang="zh-CN" sz="2000" dirty="0" smtClean="0">
              <a:latin typeface="微软雅黑" panose="020B0503020204020204" charset="-122"/>
              <a:ea typeface="微软雅黑" panose="020B0503020204020204" charset="-122"/>
            </a:endParaRPr>
          </a:p>
          <a:p>
            <a:pPr>
              <a:lnSpc>
                <a:spcPct val="150000"/>
              </a:lnSpc>
            </a:pPr>
            <a:r>
              <a:rPr lang="en-US" altLang="zh-CN" sz="2000" dirty="0" smtClean="0">
                <a:latin typeface="微软雅黑" panose="020B0503020204020204" charset="-122"/>
                <a:ea typeface="微软雅黑" panose="020B0503020204020204" charset="-122"/>
              </a:rPr>
              <a:t>3.</a:t>
            </a:r>
            <a:r>
              <a:rPr lang="zh-CN" altLang="en-US" sz="2000" dirty="0" smtClean="0">
                <a:latin typeface="微软雅黑" panose="020B0503020204020204" charset="-122"/>
                <a:ea typeface="微软雅黑" panose="020B0503020204020204" charset="-122"/>
              </a:rPr>
              <a:t>国际环境的严峻挑战</a:t>
            </a:r>
            <a:endParaRPr lang="zh-CN" altLang="en-US" sz="2000" dirty="0">
              <a:latin typeface="微软雅黑" panose="020B0503020204020204" charset="-122"/>
              <a:ea typeface="微软雅黑" panose="020B0503020204020204" charset="-122"/>
            </a:endParaRPr>
          </a:p>
        </p:txBody>
      </p:sp>
      <p:graphicFrame>
        <p:nvGraphicFramePr>
          <p:cNvPr id="12" name="图表 11"/>
          <p:cNvGraphicFramePr/>
          <p:nvPr/>
        </p:nvGraphicFramePr>
        <p:xfrm>
          <a:off x="8502316" y="-113392"/>
          <a:ext cx="3689684" cy="2245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1"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8" grpId="1"/>
    </p:bld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78</a:t>
            </a:fld>
            <a:endParaRPr lang="zh-CN" altLang="en-US"/>
          </a:p>
        </p:txBody>
      </p:sp>
      <p:sp>
        <p:nvSpPr>
          <p:cNvPr id="7" name="矩形 6"/>
          <p:cNvSpPr/>
          <p:nvPr/>
        </p:nvSpPr>
        <p:spPr>
          <a:xfrm>
            <a:off x="883248" y="1894920"/>
            <a:ext cx="3877985" cy="461665"/>
          </a:xfrm>
          <a:prstGeom prst="rect">
            <a:avLst/>
          </a:prstGeom>
        </p:spPr>
        <p:txBody>
          <a:bodyPr wrap="none">
            <a:spAutoFit/>
          </a:bodyPr>
          <a:lstStyle/>
          <a:p>
            <a:r>
              <a:rPr lang="zh-CN" altLang="en-US" sz="2400" dirty="0">
                <a:latin typeface="微软雅黑" panose="020B0503020204020204" charset="-122"/>
                <a:ea typeface="微软雅黑" panose="020B0503020204020204" charset="-122"/>
              </a:rPr>
              <a:t>社会主义发展道路的</a:t>
            </a:r>
            <a:r>
              <a:rPr lang="zh-CN" altLang="en-US" sz="2400" b="1" dirty="0" smtClean="0">
                <a:solidFill>
                  <a:srgbClr val="C00000"/>
                </a:solidFill>
                <a:latin typeface="微软雅黑" panose="020B0503020204020204" charset="-122"/>
                <a:ea typeface="微软雅黑" panose="020B0503020204020204" charset="-122"/>
              </a:rPr>
              <a:t>多样性</a:t>
            </a:r>
            <a:endParaRPr lang="zh-CN" altLang="en-US" sz="2400" dirty="0">
              <a:solidFill>
                <a:srgbClr val="00B050"/>
              </a:solidFill>
            </a:endParaRPr>
          </a:p>
        </p:txBody>
      </p:sp>
      <p:sp>
        <p:nvSpPr>
          <p:cNvPr id="8" name="TextBox 5"/>
          <p:cNvSpPr txBox="1"/>
          <p:nvPr/>
        </p:nvSpPr>
        <p:spPr>
          <a:xfrm>
            <a:off x="883248" y="2969431"/>
            <a:ext cx="5940660" cy="1861533"/>
          </a:xfrm>
          <a:prstGeom prst="rect">
            <a:avLst/>
          </a:prstGeom>
          <a:noFill/>
        </p:spPr>
        <p:txBody>
          <a:bodyPr wrap="square" lIns="68573" tIns="34289" rIns="68573" bIns="34289" rtlCol="0">
            <a:spAutoFit/>
          </a:bodyPr>
          <a:lstStyle/>
          <a:p>
            <a:pPr>
              <a:lnSpc>
                <a:spcPct val="150000"/>
              </a:lnSpc>
            </a:pPr>
            <a:r>
              <a:rPr lang="zh-CN" altLang="en-US" sz="2000" dirty="0">
                <a:latin typeface="微软雅黑" panose="020B0503020204020204" charset="-122"/>
                <a:ea typeface="微软雅黑" panose="020B0503020204020204" charset="-122"/>
              </a:rPr>
              <a:t>多样性原因：</a:t>
            </a:r>
            <a:endParaRPr lang="en-US" altLang="zh-CN" sz="2000" dirty="0">
              <a:latin typeface="微软雅黑" panose="020B0503020204020204" charset="-122"/>
              <a:ea typeface="微软雅黑" panose="020B0503020204020204" charset="-122"/>
            </a:endParaRPr>
          </a:p>
          <a:p>
            <a:pPr>
              <a:lnSpc>
                <a:spcPct val="150000"/>
              </a:lnSpc>
            </a:pPr>
            <a:r>
              <a:rPr lang="en-US" altLang="zh-CN" sz="2000" dirty="0">
                <a:latin typeface="微软雅黑" panose="020B0503020204020204" charset="-122"/>
                <a:ea typeface="微软雅黑" panose="020B0503020204020204" charset="-122"/>
              </a:rPr>
              <a:t>1.</a:t>
            </a:r>
            <a:r>
              <a:rPr lang="zh-CN" altLang="en-US" sz="2000" dirty="0">
                <a:latin typeface="微软雅黑" panose="020B0503020204020204" charset="-122"/>
                <a:ea typeface="微软雅黑" panose="020B0503020204020204" charset="-122"/>
              </a:rPr>
              <a:t>生产力和社会发展阶段不同</a:t>
            </a:r>
            <a:endParaRPr lang="en-US" altLang="zh-CN" sz="2000" dirty="0">
              <a:latin typeface="微软雅黑" panose="020B0503020204020204" charset="-122"/>
              <a:ea typeface="微软雅黑" panose="020B0503020204020204" charset="-122"/>
            </a:endParaRPr>
          </a:p>
          <a:p>
            <a:pPr>
              <a:lnSpc>
                <a:spcPct val="150000"/>
              </a:lnSpc>
            </a:pPr>
            <a:r>
              <a:rPr lang="en-US" altLang="zh-CN" sz="2000" dirty="0">
                <a:latin typeface="微软雅黑" panose="020B0503020204020204" charset="-122"/>
                <a:ea typeface="微软雅黑" panose="020B0503020204020204" charset="-122"/>
              </a:rPr>
              <a:t>2.</a:t>
            </a:r>
            <a:r>
              <a:rPr lang="zh-CN" altLang="en-US" sz="2000" dirty="0">
                <a:latin typeface="微软雅黑" panose="020B0503020204020204" charset="-122"/>
                <a:ea typeface="微软雅黑" panose="020B0503020204020204" charset="-122"/>
              </a:rPr>
              <a:t>历史传统，文化习俗和具体国情不同</a:t>
            </a:r>
            <a:endParaRPr lang="en-US" altLang="zh-CN" sz="2000" dirty="0">
              <a:latin typeface="微软雅黑" panose="020B0503020204020204" charset="-122"/>
              <a:ea typeface="微软雅黑" panose="020B0503020204020204" charset="-122"/>
            </a:endParaRPr>
          </a:p>
          <a:p>
            <a:pPr>
              <a:lnSpc>
                <a:spcPct val="150000"/>
              </a:lnSpc>
            </a:pPr>
            <a:r>
              <a:rPr lang="en-US" altLang="zh-CN" sz="2000" dirty="0">
                <a:latin typeface="微软雅黑" panose="020B0503020204020204" charset="-122"/>
                <a:ea typeface="微软雅黑" panose="020B0503020204020204" charset="-122"/>
              </a:rPr>
              <a:t>3.</a:t>
            </a:r>
            <a:r>
              <a:rPr lang="zh-CN" altLang="en-US" sz="2000" dirty="0">
                <a:latin typeface="微软雅黑" panose="020B0503020204020204" charset="-122"/>
                <a:ea typeface="微软雅黑" panose="020B0503020204020204" charset="-122"/>
              </a:rPr>
              <a:t>时代在前进和实践在发展</a:t>
            </a:r>
          </a:p>
        </p:txBody>
      </p:sp>
      <p:pic>
        <p:nvPicPr>
          <p:cNvPr id="10"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34704" y="2969431"/>
            <a:ext cx="1944216" cy="24558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1"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610601" y="2969431"/>
            <a:ext cx="3420978" cy="245585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12" name="图表 11"/>
          <p:cNvGraphicFramePr/>
          <p:nvPr/>
        </p:nvGraphicFramePr>
        <p:xfrm>
          <a:off x="8502316" y="-113392"/>
          <a:ext cx="3689684" cy="2245659"/>
        </p:xfrm>
        <a:graphic>
          <a:graphicData uri="http://schemas.openxmlformats.org/drawingml/2006/diagram">
            <dgm:relIds xmlns:dgm="http://schemas.openxmlformats.org/drawingml/2006/diagram" xmlns:r="http://schemas.openxmlformats.org/officeDocument/2006/relationships" r:dm="rId5" r:lo="rId6" r:qs="rId7" r:cs="rId8"/>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1"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8" grpId="1"/>
    </p:bld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79</a:t>
            </a:fld>
            <a:endParaRPr lang="zh-CN" altLang="en-US"/>
          </a:p>
        </p:txBody>
      </p:sp>
      <p:sp>
        <p:nvSpPr>
          <p:cNvPr id="7" name="矩形 6"/>
          <p:cNvSpPr/>
          <p:nvPr/>
        </p:nvSpPr>
        <p:spPr>
          <a:xfrm>
            <a:off x="1284301" y="2099060"/>
            <a:ext cx="4185761" cy="461665"/>
          </a:xfrm>
          <a:prstGeom prst="rect">
            <a:avLst/>
          </a:prstGeom>
        </p:spPr>
        <p:txBody>
          <a:bodyPr wrap="none">
            <a:spAutoFit/>
          </a:bodyPr>
          <a:lstStyle/>
          <a:p>
            <a:r>
              <a:rPr lang="zh-CN" altLang="en-US" sz="2400" dirty="0" smtClean="0">
                <a:latin typeface="微软雅黑" panose="020B0503020204020204" charset="-122"/>
                <a:ea typeface="微软雅黑" panose="020B0503020204020204" charset="-122"/>
              </a:rPr>
              <a:t>社会主义开拓中前进的客观性</a:t>
            </a:r>
            <a:endParaRPr lang="zh-CN" altLang="en-US" sz="2400" dirty="0">
              <a:solidFill>
                <a:srgbClr val="00B050"/>
              </a:solidFill>
            </a:endParaRPr>
          </a:p>
        </p:txBody>
      </p:sp>
      <p:sp>
        <p:nvSpPr>
          <p:cNvPr id="8" name="TextBox 5"/>
          <p:cNvSpPr txBox="1"/>
          <p:nvPr/>
        </p:nvSpPr>
        <p:spPr>
          <a:xfrm>
            <a:off x="1284301" y="2883109"/>
            <a:ext cx="10346226" cy="1731241"/>
          </a:xfrm>
          <a:prstGeom prst="rect">
            <a:avLst/>
          </a:prstGeom>
          <a:noFill/>
        </p:spPr>
        <p:txBody>
          <a:bodyPr wrap="square" lIns="68573" tIns="34289" rIns="68573" bIns="34289" rtlCol="0">
            <a:spAutoFit/>
          </a:bodyPr>
          <a:lstStyle/>
          <a:p>
            <a:pPr>
              <a:lnSpc>
                <a:spcPct val="150000"/>
              </a:lnSpc>
            </a:pPr>
            <a:r>
              <a:rPr lang="en-US" altLang="zh-CN" sz="2400" dirty="0" smtClean="0">
                <a:latin typeface="微软雅黑" panose="020B0503020204020204" charset="-122"/>
                <a:ea typeface="微软雅黑" panose="020B0503020204020204" charset="-122"/>
              </a:rPr>
              <a:t>1.</a:t>
            </a:r>
            <a:r>
              <a:rPr lang="zh-CN" altLang="en-US" sz="2400" dirty="0" smtClean="0">
                <a:latin typeface="微软雅黑" panose="020B0503020204020204" charset="-122"/>
                <a:ea typeface="微软雅黑" panose="020B0503020204020204" charset="-122"/>
              </a:rPr>
              <a:t>新生事物，崭新的制度，不会一帆风顺</a:t>
            </a:r>
            <a:endParaRPr lang="en-US" altLang="zh-CN" sz="2400" dirty="0" smtClean="0">
              <a:latin typeface="微软雅黑" panose="020B0503020204020204" charset="-122"/>
              <a:ea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rPr>
              <a:t>2.</a:t>
            </a:r>
            <a:r>
              <a:rPr lang="zh-CN" altLang="en-US" sz="2400" dirty="0" smtClean="0">
                <a:latin typeface="微软雅黑" panose="020B0503020204020204" charset="-122"/>
                <a:ea typeface="微软雅黑" panose="020B0503020204020204" charset="-122"/>
              </a:rPr>
              <a:t>作为发展中国家的社会主义的基本矛盾，推动了社会主义经济社会发展</a:t>
            </a:r>
            <a:endParaRPr lang="en-US" altLang="zh-CN" sz="2400" dirty="0" smtClean="0">
              <a:latin typeface="微软雅黑" panose="020B0503020204020204" charset="-122"/>
              <a:ea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rPr>
              <a:t>3.</a:t>
            </a:r>
            <a:r>
              <a:rPr lang="zh-CN" altLang="en-US" sz="2400" dirty="0" smtClean="0">
                <a:latin typeface="微软雅黑" panose="020B0503020204020204" charset="-122"/>
                <a:ea typeface="微软雅黑" panose="020B0503020204020204" charset="-122"/>
              </a:rPr>
              <a:t>世界经济政治形式错综复杂</a:t>
            </a:r>
            <a:endParaRPr lang="zh-CN" altLang="en-US" sz="2400" dirty="0">
              <a:latin typeface="微软雅黑" panose="020B0503020204020204" charset="-122"/>
              <a:ea typeface="微软雅黑" panose="020B0503020204020204" charset="-122"/>
            </a:endParaRPr>
          </a:p>
        </p:txBody>
      </p:sp>
      <p:graphicFrame>
        <p:nvGraphicFramePr>
          <p:cNvPr id="12" name="图表 11"/>
          <p:cNvGraphicFramePr/>
          <p:nvPr/>
        </p:nvGraphicFramePr>
        <p:xfrm>
          <a:off x="8502316" y="-113392"/>
          <a:ext cx="3689684" cy="2245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1"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8"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a:xfrm>
            <a:off x="8871284" y="4539916"/>
            <a:ext cx="2021305" cy="1363413"/>
          </a:xfrm>
          <a:solidFill>
            <a:srgbClr val="FFFF00"/>
          </a:solidFill>
        </p:spPr>
        <p:txBody>
          <a:bodyPr/>
          <a:lstStyle/>
          <a:p>
            <a:pPr algn="ctr"/>
            <a:r>
              <a:rPr lang="zh-CN" altLang="en-US" sz="2000" b="1" dirty="0">
                <a:solidFill>
                  <a:schemeClr val="tx1"/>
                </a:solidFill>
                <a:latin typeface="微软雅黑" panose="020B0503020204020204" charset="-122"/>
                <a:ea typeface="微软雅黑" panose="020B0503020204020204" charset="-122"/>
                <a:cs typeface="微软雅黑" panose="020B0503020204020204" charset="-122"/>
              </a:rPr>
              <a:t>公有取代私有</a:t>
            </a:r>
            <a:endParaRPr lang="en-US" altLang="zh-CN" sz="2000" b="1" dirty="0">
              <a:solidFill>
                <a:schemeClr val="tx1"/>
              </a:solidFill>
              <a:latin typeface="微软雅黑" panose="020B0503020204020204" charset="-122"/>
              <a:ea typeface="微软雅黑" panose="020B0503020204020204" charset="-122"/>
              <a:cs typeface="微软雅黑" panose="020B0503020204020204" charset="-122"/>
            </a:endParaRPr>
          </a:p>
          <a:p>
            <a:pPr algn="ctr"/>
            <a:r>
              <a:rPr lang="zh-CN" altLang="en-US" sz="2000" b="1" dirty="0">
                <a:solidFill>
                  <a:schemeClr val="tx1"/>
                </a:solidFill>
                <a:latin typeface="微软雅黑" panose="020B0503020204020204" charset="-122"/>
                <a:ea typeface="微软雅黑" panose="020B0503020204020204" charset="-122"/>
                <a:cs typeface="微软雅黑" panose="020B0503020204020204" charset="-122"/>
              </a:rPr>
              <a:t>剥削阶级消灭</a:t>
            </a:r>
            <a:endParaRPr lang="en-US" altLang="zh-CN" sz="2000" b="1" dirty="0">
              <a:solidFill>
                <a:schemeClr val="tx1"/>
              </a:solidFill>
              <a:latin typeface="微软雅黑" panose="020B0503020204020204" charset="-122"/>
              <a:ea typeface="微软雅黑" panose="020B0503020204020204" charset="-122"/>
              <a:cs typeface="微软雅黑" panose="020B0503020204020204" charset="-122"/>
            </a:endParaRPr>
          </a:p>
          <a:p>
            <a:pPr algn="ctr"/>
            <a:r>
              <a:rPr lang="zh-CN" altLang="en-US" sz="2000" b="1" dirty="0">
                <a:solidFill>
                  <a:schemeClr val="tx1"/>
                </a:solidFill>
                <a:latin typeface="微软雅黑" panose="020B0503020204020204" charset="-122"/>
                <a:ea typeface="微软雅黑" panose="020B0503020204020204" charset="-122"/>
                <a:cs typeface="微软雅黑" panose="020B0503020204020204" charset="-122"/>
              </a:rPr>
              <a:t>大多数人为主</a:t>
            </a:r>
            <a:endParaRPr lang="en-US" altLang="zh-CN" sz="2000" b="1" dirty="0">
              <a:solidFill>
                <a:schemeClr val="tx1"/>
              </a:solidFill>
              <a:latin typeface="微软雅黑" panose="020B0503020204020204" charset="-122"/>
              <a:ea typeface="微软雅黑" panose="020B0503020204020204" charset="-122"/>
              <a:cs typeface="微软雅黑" panose="020B0503020204020204" charset="-122"/>
            </a:endParaRPr>
          </a:p>
          <a:p>
            <a:pPr algn="ctr"/>
            <a:r>
              <a:rPr lang="zh-CN" altLang="en-US" sz="2000" b="1" dirty="0">
                <a:solidFill>
                  <a:schemeClr val="tx1"/>
                </a:solidFill>
                <a:latin typeface="微软雅黑" panose="020B0503020204020204" charset="-122"/>
                <a:ea typeface="微软雅黑" panose="020B0503020204020204" charset="-122"/>
                <a:cs typeface="微软雅黑" panose="020B0503020204020204" charset="-122"/>
              </a:rPr>
              <a:t>不断前进不</a:t>
            </a:r>
            <a:r>
              <a:rPr lang="zh-CN" altLang="en-US" sz="2000" b="1" dirty="0" smtClean="0">
                <a:solidFill>
                  <a:schemeClr val="tx1"/>
                </a:solidFill>
                <a:latin typeface="微软雅黑" panose="020B0503020204020204" charset="-122"/>
                <a:ea typeface="微软雅黑" panose="020B0503020204020204" charset="-122"/>
                <a:cs typeface="微软雅黑" panose="020B0503020204020204" charset="-122"/>
              </a:rPr>
              <a:t>回头</a:t>
            </a:r>
            <a:endParaRPr lang="en-US" altLang="zh-CN" sz="2000" b="1" dirty="0">
              <a:solidFill>
                <a:schemeClr val="tx1"/>
              </a:solidFill>
              <a:latin typeface="微软雅黑" panose="020B0503020204020204" charset="-122"/>
              <a:ea typeface="微软雅黑" panose="020B0503020204020204" charset="-122"/>
              <a:cs typeface="微软雅黑" panose="020B0503020204020204" charset="-122"/>
            </a:endParaRPr>
          </a:p>
        </p:txBody>
      </p:sp>
      <p:sp>
        <p:nvSpPr>
          <p:cNvPr id="8" name="内容占位符 7"/>
          <p:cNvSpPr>
            <a:spLocks noGrp="1"/>
          </p:cNvSpPr>
          <p:nvPr>
            <p:ph idx="1"/>
          </p:nvPr>
        </p:nvSpPr>
        <p:spPr>
          <a:xfrm>
            <a:off x="1062789" y="1778199"/>
            <a:ext cx="10503569" cy="3443423"/>
          </a:xfrm>
        </p:spPr>
        <p:txBody>
          <a:bodyPr>
            <a:normAutofit fontScale="92500" lnSpcReduction="10000"/>
          </a:bodyPr>
          <a:lstStyle/>
          <a:p>
            <a:pPr>
              <a:lnSpc>
                <a:spcPct val="200000"/>
              </a:lnSpc>
            </a:pPr>
            <a:r>
              <a:rPr lang="zh-CN" altLang="en-US" sz="2400" b="1" dirty="0" smtClean="0">
                <a:solidFill>
                  <a:srgbClr val="C00000"/>
                </a:solidFill>
                <a:latin typeface="微软雅黑" panose="020B0503020204020204" charset="-122"/>
                <a:ea typeface="微软雅黑" panose="020B0503020204020204" charset="-122"/>
              </a:rPr>
              <a:t>无产阶级</a:t>
            </a:r>
            <a:r>
              <a:rPr lang="zh-CN" altLang="en-US" sz="2400" b="1" dirty="0">
                <a:solidFill>
                  <a:srgbClr val="C00000"/>
                </a:solidFill>
                <a:latin typeface="微软雅黑" panose="020B0503020204020204" charset="-122"/>
                <a:ea typeface="微软雅黑" panose="020B0503020204020204" charset="-122"/>
              </a:rPr>
              <a:t>革命</a:t>
            </a:r>
            <a:r>
              <a:rPr lang="zh-CN" altLang="en-US" sz="2400" dirty="0">
                <a:solidFill>
                  <a:prstClr val="black"/>
                </a:solidFill>
                <a:latin typeface="微软雅黑" panose="020B0503020204020204" charset="-122"/>
                <a:ea typeface="微软雅黑" panose="020B0503020204020204" charset="-122"/>
              </a:rPr>
              <a:t>是迄今人类历史上</a:t>
            </a:r>
            <a:r>
              <a:rPr lang="zh-CN" altLang="en-US" sz="2400" b="1" dirty="0">
                <a:solidFill>
                  <a:srgbClr val="C00000"/>
                </a:solidFill>
                <a:latin typeface="微软雅黑" panose="020B0503020204020204" charset="-122"/>
                <a:ea typeface="微软雅黑" panose="020B0503020204020204" charset="-122"/>
              </a:rPr>
              <a:t>最广泛、最彻底、最深刻</a:t>
            </a:r>
            <a:r>
              <a:rPr lang="zh-CN" altLang="en-US" sz="2400" dirty="0">
                <a:solidFill>
                  <a:prstClr val="black"/>
                </a:solidFill>
                <a:latin typeface="微软雅黑" panose="020B0503020204020204" charset="-122"/>
                <a:ea typeface="微软雅黑" panose="020B0503020204020204" charset="-122"/>
              </a:rPr>
              <a:t>的</a:t>
            </a:r>
            <a:r>
              <a:rPr lang="zh-CN" altLang="en-US" sz="2400" dirty="0" smtClean="0">
                <a:solidFill>
                  <a:prstClr val="black"/>
                </a:solidFill>
                <a:latin typeface="微软雅黑" panose="020B0503020204020204" charset="-122"/>
                <a:ea typeface="微软雅黑" panose="020B0503020204020204" charset="-122"/>
              </a:rPr>
              <a:t>革命</a:t>
            </a:r>
            <a:r>
              <a:rPr lang="zh-CN" altLang="en-US" sz="2400" b="1" dirty="0" smtClean="0">
                <a:solidFill>
                  <a:srgbClr val="179939"/>
                </a:solidFill>
                <a:latin typeface="微软雅黑" panose="020B0503020204020204" charset="-122"/>
                <a:ea typeface="微软雅黑" panose="020B0503020204020204" charset="-122"/>
              </a:rPr>
              <a:t>（</a:t>
            </a:r>
            <a:r>
              <a:rPr lang="zh-CN" altLang="en-US" sz="2400" b="1" dirty="0">
                <a:solidFill>
                  <a:srgbClr val="179939"/>
                </a:solidFill>
                <a:latin typeface="微软雅黑" panose="020B0503020204020204" charset="-122"/>
                <a:ea typeface="微软雅黑" panose="020B0503020204020204" charset="-122"/>
              </a:rPr>
              <a:t>简答题）</a:t>
            </a:r>
            <a:endParaRPr lang="en-US" altLang="zh-CN" sz="2400" b="1" dirty="0">
              <a:solidFill>
                <a:srgbClr val="179939"/>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1.</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dirty="0">
                <a:solidFill>
                  <a:prstClr val="black"/>
                </a:solidFill>
                <a:latin typeface="微软雅黑" panose="020B0503020204020204" charset="-122"/>
                <a:ea typeface="微软雅黑" panose="020B0503020204020204" charset="-122"/>
              </a:rPr>
              <a:t>要</a:t>
            </a:r>
            <a:r>
              <a:rPr lang="zh-CN" altLang="en-US" sz="2400" b="1" dirty="0" smtClean="0">
                <a:solidFill>
                  <a:srgbClr val="C00000"/>
                </a:solidFill>
                <a:latin typeface="微软雅黑" panose="020B0503020204020204" charset="-122"/>
                <a:ea typeface="微软雅黑" panose="020B0503020204020204" charset="-122"/>
              </a:rPr>
              <a:t>消灭（私有制）</a:t>
            </a:r>
            <a:r>
              <a:rPr lang="zh-CN" altLang="en-US" sz="2400" dirty="0" smtClean="0">
                <a:solidFill>
                  <a:prstClr val="black"/>
                </a:solidFill>
                <a:latin typeface="微软雅黑" panose="020B0503020204020204" charset="-122"/>
                <a:ea typeface="微软雅黑" panose="020B0503020204020204" charset="-122"/>
              </a:rPr>
              <a:t>、</a:t>
            </a:r>
            <a:r>
              <a:rPr lang="zh-CN" altLang="en-US" sz="2400" b="1" dirty="0" smtClean="0">
                <a:solidFill>
                  <a:srgbClr val="C00000"/>
                </a:solidFill>
                <a:latin typeface="微软雅黑" panose="020B0503020204020204" charset="-122"/>
                <a:ea typeface="微软雅黑" panose="020B0503020204020204" charset="-122"/>
              </a:rPr>
              <a:t>建立（公有制）</a:t>
            </a:r>
            <a:r>
              <a:rPr lang="zh-CN" altLang="en-US" sz="2400" dirty="0" smtClean="0">
                <a:solidFill>
                  <a:prstClr val="black"/>
                </a:solidFill>
                <a:latin typeface="微软雅黑" panose="020B0503020204020204" charset="-122"/>
                <a:ea typeface="微软雅黑" panose="020B0503020204020204" charset="-122"/>
              </a:rPr>
              <a:t>的</a:t>
            </a:r>
            <a:r>
              <a:rPr lang="zh-CN" altLang="en-US" sz="2400" dirty="0">
                <a:solidFill>
                  <a:prstClr val="black"/>
                </a:solidFill>
                <a:latin typeface="微软雅黑" panose="020B0503020204020204" charset="-122"/>
                <a:ea typeface="微软雅黑" panose="020B0503020204020204" charset="-122"/>
              </a:rPr>
              <a:t>社会</a:t>
            </a:r>
            <a:r>
              <a:rPr lang="zh-CN" altLang="en-US" sz="2400" dirty="0" smtClean="0">
                <a:solidFill>
                  <a:prstClr val="black"/>
                </a:solidFill>
                <a:latin typeface="微软雅黑" panose="020B0503020204020204" charset="-122"/>
                <a:ea typeface="微软雅黑" panose="020B0503020204020204" charset="-122"/>
              </a:rPr>
              <a:t>革命</a:t>
            </a:r>
            <a:endParaRPr lang="zh-CN" altLang="en-US" sz="2400" dirty="0">
              <a:solidFill>
                <a:prstClr val="black"/>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2.</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dirty="0">
                <a:solidFill>
                  <a:prstClr val="black"/>
                </a:solidFill>
                <a:latin typeface="微软雅黑" panose="020B0503020204020204" charset="-122"/>
                <a:ea typeface="微软雅黑" panose="020B0503020204020204" charset="-122"/>
              </a:rPr>
              <a:t>最终</a:t>
            </a:r>
            <a:r>
              <a:rPr lang="zh-CN" altLang="en-US" sz="2400" dirty="0" smtClean="0">
                <a:solidFill>
                  <a:prstClr val="black"/>
                </a:solidFill>
                <a:latin typeface="微软雅黑" panose="020B0503020204020204" charset="-122"/>
                <a:ea typeface="微软雅黑" panose="020B0503020204020204" charset="-122"/>
              </a:rPr>
              <a:t>要</a:t>
            </a:r>
            <a:r>
              <a:rPr lang="zh-CN" altLang="en-US" sz="2400" dirty="0" smtClean="0">
                <a:latin typeface="微软雅黑" panose="020B0503020204020204" charset="-122"/>
                <a:ea typeface="微软雅黑" panose="020B0503020204020204" charset="-122"/>
              </a:rPr>
              <a:t>彻底消灭一切</a:t>
            </a:r>
            <a:r>
              <a:rPr lang="zh-CN" altLang="en-US" sz="2400" b="1" dirty="0" smtClean="0">
                <a:solidFill>
                  <a:srgbClr val="C00000"/>
                </a:solidFill>
                <a:latin typeface="微软雅黑" panose="020B0503020204020204" charset="-122"/>
                <a:ea typeface="微软雅黑" panose="020B0503020204020204" charset="-122"/>
              </a:rPr>
              <a:t>（阶级剥削）</a:t>
            </a:r>
            <a:endParaRPr lang="en-US" altLang="zh-CN" sz="2400" b="1" dirty="0" smtClean="0">
              <a:solidFill>
                <a:srgbClr val="C00000"/>
              </a:solidFill>
              <a:latin typeface="微软雅黑" panose="020B0503020204020204" charset="-122"/>
              <a:ea typeface="微软雅黑" panose="020B0503020204020204" charset="-122"/>
            </a:endParaRPr>
          </a:p>
          <a:p>
            <a:pPr>
              <a:lnSpc>
                <a:spcPct val="200000"/>
              </a:lnSpc>
            </a:pPr>
            <a:r>
              <a:rPr lang="en-US" altLang="zh-CN" sz="2400" dirty="0" smtClean="0">
                <a:solidFill>
                  <a:prstClr val="black"/>
                </a:solidFill>
                <a:latin typeface="微软雅黑" panose="020B0503020204020204" charset="-122"/>
                <a:ea typeface="微软雅黑" panose="020B0503020204020204" charset="-122"/>
              </a:rPr>
              <a:t>3.</a:t>
            </a:r>
            <a:r>
              <a:rPr lang="zh-CN" altLang="en-US" sz="2400" dirty="0" smtClean="0">
                <a:solidFill>
                  <a:prstClr val="black"/>
                </a:solidFill>
                <a:latin typeface="微软雅黑" panose="020B0503020204020204" charset="-122"/>
                <a:ea typeface="微软雅黑" panose="020B0503020204020204" charset="-122"/>
              </a:rPr>
              <a:t> 是为</a:t>
            </a:r>
            <a:r>
              <a:rPr lang="zh-CN" altLang="en-US" sz="2400" b="1" dirty="0" smtClean="0">
                <a:solidFill>
                  <a:srgbClr val="C00000"/>
                </a:solidFill>
                <a:latin typeface="微软雅黑" panose="020B0503020204020204" charset="-122"/>
                <a:ea typeface="微软雅黑" panose="020B0503020204020204" charset="-122"/>
              </a:rPr>
              <a:t>（绝大多数人）</a:t>
            </a:r>
            <a:r>
              <a:rPr lang="zh-CN" altLang="en-US" sz="2400" dirty="0" smtClean="0">
                <a:solidFill>
                  <a:prstClr val="black"/>
                </a:solidFill>
                <a:latin typeface="微软雅黑" panose="020B0503020204020204" charset="-122"/>
                <a:ea typeface="微软雅黑" panose="020B0503020204020204" charset="-122"/>
              </a:rPr>
              <a:t>谋利益的运动</a:t>
            </a:r>
          </a:p>
          <a:p>
            <a:pPr>
              <a:lnSpc>
                <a:spcPct val="200000"/>
              </a:lnSpc>
            </a:pPr>
            <a:r>
              <a:rPr lang="en-US" altLang="zh-CN" sz="2400" dirty="0" smtClean="0">
                <a:solidFill>
                  <a:prstClr val="black"/>
                </a:solidFill>
                <a:latin typeface="微软雅黑" panose="020B0503020204020204" charset="-122"/>
                <a:ea typeface="微软雅黑" panose="020B0503020204020204" charset="-122"/>
              </a:rPr>
              <a:t>4.</a:t>
            </a:r>
            <a:r>
              <a:rPr lang="zh-CN" altLang="en-US" sz="2400" dirty="0" smtClean="0">
                <a:solidFill>
                  <a:prstClr val="black"/>
                </a:solidFill>
                <a:latin typeface="微软雅黑" panose="020B0503020204020204" charset="-122"/>
                <a:ea typeface="微软雅黑" panose="020B0503020204020204" charset="-122"/>
              </a:rPr>
              <a:t> 是</a:t>
            </a:r>
            <a:r>
              <a:rPr lang="zh-CN" altLang="en-US" sz="2400" b="1" dirty="0">
                <a:solidFill>
                  <a:srgbClr val="C00000"/>
                </a:solidFill>
                <a:latin typeface="微软雅黑" panose="020B0503020204020204" charset="-122"/>
                <a:ea typeface="微软雅黑" panose="020B0503020204020204" charset="-122"/>
              </a:rPr>
              <a:t>不</a:t>
            </a:r>
            <a:r>
              <a:rPr lang="zh-CN" altLang="en-US" sz="2400" b="1" dirty="0" smtClean="0">
                <a:solidFill>
                  <a:srgbClr val="C00000"/>
                </a:solidFill>
                <a:latin typeface="微软雅黑" panose="020B0503020204020204" charset="-122"/>
                <a:ea typeface="微软雅黑" panose="020B0503020204020204" charset="-122"/>
              </a:rPr>
              <a:t>断（前进）</a:t>
            </a:r>
            <a:r>
              <a:rPr lang="zh-CN" altLang="en-US" sz="2400" dirty="0" smtClean="0">
                <a:solidFill>
                  <a:prstClr val="black"/>
                </a:solidFill>
                <a:latin typeface="微软雅黑" panose="020B0503020204020204" charset="-122"/>
                <a:ea typeface="微软雅黑" panose="020B0503020204020204" charset="-122"/>
              </a:rPr>
              <a:t>的</a:t>
            </a:r>
            <a:r>
              <a:rPr lang="zh-CN" altLang="en-US" sz="2400" dirty="0">
                <a:solidFill>
                  <a:prstClr val="black"/>
                </a:solidFill>
                <a:latin typeface="微软雅黑" panose="020B0503020204020204" charset="-122"/>
                <a:ea typeface="微软雅黑" panose="020B0503020204020204" charset="-122"/>
              </a:rPr>
              <a:t>历史</a:t>
            </a:r>
            <a:r>
              <a:rPr lang="zh-CN" altLang="en-US" sz="2400" dirty="0" smtClean="0">
                <a:solidFill>
                  <a:prstClr val="black"/>
                </a:solidFill>
                <a:latin typeface="微软雅黑" panose="020B0503020204020204" charset="-122"/>
                <a:ea typeface="微软雅黑" panose="020B0503020204020204" charset="-122"/>
              </a:rPr>
              <a:t>进程</a:t>
            </a:r>
            <a:endParaRPr lang="zh-CN" altLang="en-US" sz="2400" dirty="0">
              <a:solidFill>
                <a:prstClr val="black"/>
              </a:solidFill>
              <a:latin typeface="微软雅黑" panose="020B0503020204020204" charset="-122"/>
              <a:ea typeface="微软雅黑" panose="020B0503020204020204" charset="-122"/>
            </a:endParaRPr>
          </a:p>
          <a:p>
            <a:pPr>
              <a:lnSpc>
                <a:spcPct val="200000"/>
              </a:lnSpc>
            </a:pPr>
            <a:endParaRPr kumimoji="1" lang="zh-CN" altLang="en-US" sz="2400" dirty="0"/>
          </a:p>
        </p:txBody>
      </p:sp>
      <p:graphicFrame>
        <p:nvGraphicFramePr>
          <p:cNvPr id="6" name="图表 5"/>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幻灯片编号占位符 3"/>
          <p:cNvSpPr>
            <a:spLocks noGrp="1"/>
          </p:cNvSpPr>
          <p:nvPr>
            <p:ph type="sldNum" sz="quarter" idx="12"/>
          </p:nvPr>
        </p:nvSpPr>
        <p:spPr/>
        <p:txBody>
          <a:bodyPr/>
          <a:lstStyle/>
          <a:p>
            <a:fld id="{2F525CE8-A4D9-4C72-B3B7-D1ED057FD700}" type="slidenum">
              <a:rPr lang="zh-CN" altLang="en-US" smtClean="0"/>
              <a:t>80</a:t>
            </a:fld>
            <a:endParaRPr lang="zh-CN" altLang="en-US"/>
          </a:p>
        </p:txBody>
      </p:sp>
      <p:sp>
        <p:nvSpPr>
          <p:cNvPr id="7" name="矩形 6"/>
          <p:cNvSpPr/>
          <p:nvPr/>
        </p:nvSpPr>
        <p:spPr>
          <a:xfrm>
            <a:off x="1284301" y="2099060"/>
            <a:ext cx="5416868" cy="461665"/>
          </a:xfrm>
          <a:prstGeom prst="rect">
            <a:avLst/>
          </a:prstGeom>
        </p:spPr>
        <p:txBody>
          <a:bodyPr wrap="none">
            <a:spAutoFit/>
          </a:bodyPr>
          <a:lstStyle/>
          <a:p>
            <a:r>
              <a:rPr lang="zh-CN" altLang="en-US" sz="2400" dirty="0" smtClean="0">
                <a:latin typeface="微软雅黑" panose="020B0503020204020204" charset="-122"/>
                <a:ea typeface="微软雅黑" panose="020B0503020204020204" charset="-122"/>
              </a:rPr>
              <a:t>社会主义在自我发展和完善中走向辉煌</a:t>
            </a:r>
            <a:endParaRPr lang="zh-CN" altLang="en-US" sz="2400" dirty="0">
              <a:solidFill>
                <a:srgbClr val="00B050"/>
              </a:solidFill>
            </a:endParaRPr>
          </a:p>
        </p:txBody>
      </p:sp>
      <p:sp>
        <p:nvSpPr>
          <p:cNvPr id="8" name="TextBox 5"/>
          <p:cNvSpPr txBox="1"/>
          <p:nvPr/>
        </p:nvSpPr>
        <p:spPr>
          <a:xfrm>
            <a:off x="1396596" y="2872035"/>
            <a:ext cx="10346226" cy="2285239"/>
          </a:xfrm>
          <a:prstGeom prst="rect">
            <a:avLst/>
          </a:prstGeom>
          <a:noFill/>
        </p:spPr>
        <p:txBody>
          <a:bodyPr wrap="square" lIns="68573" tIns="34289" rIns="68573" bIns="34289" rtlCol="0">
            <a:spAutoFit/>
          </a:bodyPr>
          <a:lstStyle/>
          <a:p>
            <a:pPr>
              <a:lnSpc>
                <a:spcPct val="150000"/>
              </a:lnSpc>
            </a:pPr>
            <a:r>
              <a:rPr lang="en-US" altLang="zh-CN" sz="2400" dirty="0" smtClean="0">
                <a:latin typeface="微软雅黑" panose="020B0503020204020204" charset="-122"/>
                <a:ea typeface="微软雅黑" panose="020B0503020204020204" charset="-122"/>
              </a:rPr>
              <a:t>1.</a:t>
            </a:r>
            <a:r>
              <a:rPr lang="zh-CN" altLang="en-US" sz="2400" dirty="0" smtClean="0">
                <a:latin typeface="微软雅黑" panose="020B0503020204020204" charset="-122"/>
                <a:ea typeface="微软雅黑" panose="020B0503020204020204" charset="-122"/>
              </a:rPr>
              <a:t>要坚持正确的理论指导</a:t>
            </a:r>
            <a:endParaRPr lang="en-US" altLang="zh-CN" sz="2400" dirty="0" smtClean="0">
              <a:latin typeface="微软雅黑" panose="020B0503020204020204" charset="-122"/>
              <a:ea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rPr>
              <a:t>2.</a:t>
            </a:r>
            <a:r>
              <a:rPr lang="zh-CN" altLang="en-US" sz="2400" dirty="0" smtClean="0">
                <a:latin typeface="微软雅黑" panose="020B0503020204020204" charset="-122"/>
                <a:ea typeface="微软雅黑" panose="020B0503020204020204" charset="-122"/>
              </a:rPr>
              <a:t>要坚持改革的正确方向</a:t>
            </a:r>
            <a:endParaRPr lang="en-US" altLang="zh-CN" sz="2400" dirty="0" smtClean="0">
              <a:latin typeface="微软雅黑" panose="020B0503020204020204" charset="-122"/>
              <a:ea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rPr>
              <a:t>3.</a:t>
            </a:r>
            <a:r>
              <a:rPr lang="zh-CN" altLang="en-US" sz="2400" dirty="0" smtClean="0">
                <a:latin typeface="微软雅黑" panose="020B0503020204020204" charset="-122"/>
                <a:ea typeface="微软雅黑" panose="020B0503020204020204" charset="-122"/>
              </a:rPr>
              <a:t>因地制宜，循序渐进</a:t>
            </a:r>
            <a:endParaRPr lang="en-US" altLang="zh-CN" sz="2400" dirty="0" smtClean="0">
              <a:latin typeface="微软雅黑" panose="020B0503020204020204" charset="-122"/>
              <a:ea typeface="微软雅黑" panose="020B0503020204020204" charset="-122"/>
            </a:endParaRPr>
          </a:p>
          <a:p>
            <a:pPr>
              <a:lnSpc>
                <a:spcPct val="150000"/>
              </a:lnSpc>
            </a:pPr>
            <a:r>
              <a:rPr lang="en-US" altLang="zh-CN" sz="2400" dirty="0" smtClean="0">
                <a:latin typeface="微软雅黑" panose="020B0503020204020204" charset="-122"/>
                <a:ea typeface="微软雅黑" panose="020B0503020204020204" charset="-122"/>
              </a:rPr>
              <a:t>4.</a:t>
            </a:r>
            <a:r>
              <a:rPr lang="zh-CN" altLang="en-US" sz="2400" dirty="0" smtClean="0">
                <a:latin typeface="微软雅黑" panose="020B0503020204020204" charset="-122"/>
                <a:ea typeface="微软雅黑" panose="020B0503020204020204" charset="-122"/>
              </a:rPr>
              <a:t>处理改革，发展与稳定的关系</a:t>
            </a:r>
            <a:endParaRPr lang="zh-CN" altLang="en-US" sz="2400" dirty="0">
              <a:latin typeface="微软雅黑" panose="020B0503020204020204" charset="-122"/>
              <a:ea typeface="微软雅黑" panose="020B0503020204020204" charset="-122"/>
            </a:endParaRPr>
          </a:p>
        </p:txBody>
      </p:sp>
      <p:graphicFrame>
        <p:nvGraphicFramePr>
          <p:cNvPr id="12" name="图表 11"/>
          <p:cNvGraphicFramePr/>
          <p:nvPr/>
        </p:nvGraphicFramePr>
        <p:xfrm>
          <a:off x="8502316" y="-113392"/>
          <a:ext cx="3689684" cy="224565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fill="hold"/>
                                        <p:tgtEl>
                                          <p:spTgt spid="8"/>
                                        </p:tgtEl>
                                        <p:attrNameLst>
                                          <p:attrName>ppt_x</p:attrName>
                                        </p:attrNameLst>
                                      </p:cBhvr>
                                      <p:tavLst>
                                        <p:tav tm="0">
                                          <p:val>
                                            <p:strVal val="#ppt_x"/>
                                          </p:val>
                                        </p:tav>
                                        <p:tav tm="100000">
                                          <p:val>
                                            <p:strVal val="#ppt_x"/>
                                          </p:val>
                                        </p:tav>
                                      </p:tavLst>
                                    </p:anim>
                                    <p:anim calcmode="lin" valueType="num">
                                      <p:cBhvr additive="base">
                                        <p:cTn id="8"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1" nodeType="click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500" fill="hold"/>
                                        <p:tgtEl>
                                          <p:spTgt spid="8"/>
                                        </p:tgtEl>
                                        <p:attrNameLst>
                                          <p:attrName>ppt_x</p:attrName>
                                        </p:attrNameLst>
                                      </p:cBhvr>
                                      <p:tavLst>
                                        <p:tav tm="0">
                                          <p:val>
                                            <p:strVal val="#ppt_x"/>
                                          </p:val>
                                        </p:tav>
                                        <p:tav tm="100000">
                                          <p:val>
                                            <p:strVal val="#ppt_x"/>
                                          </p:val>
                                        </p:tav>
                                      </p:tavLst>
                                    </p:anim>
                                    <p:anim calcmode="lin" valueType="num">
                                      <p:cBhvr additive="base">
                                        <p:cTn id="20"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8" grpId="1"/>
    </p:bld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社会主义在曲折中前进的因素不包括（　）</a:t>
            </a:r>
          </a:p>
          <a:p>
            <a:pPr>
              <a:lnSpc>
                <a:spcPct val="150000"/>
              </a:lnSpc>
            </a:pPr>
            <a:r>
              <a:rPr sz="2800" dirty="0">
                <a:latin typeface="微软雅黑" panose="020B0503020204020204" charset="-122"/>
                <a:ea typeface="微软雅黑" panose="020B0503020204020204" charset="-122"/>
                <a:cs typeface="微软雅黑" panose="020B0503020204020204" charset="-122"/>
              </a:rPr>
              <a:t>A:社会主义理论的错误性</a:t>
            </a: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B:社会主义是一种崭新的社会制度</a:t>
            </a:r>
          </a:p>
          <a:p>
            <a:pPr>
              <a:lnSpc>
                <a:spcPct val="150000"/>
              </a:lnSpc>
            </a:pPr>
            <a:r>
              <a:rPr sz="2800" dirty="0">
                <a:latin typeface="微软雅黑" panose="020B0503020204020204" charset="-122"/>
                <a:ea typeface="微软雅黑" panose="020B0503020204020204" charset="-122"/>
                <a:cs typeface="微软雅黑" panose="020B0503020204020204" charset="-122"/>
              </a:rPr>
              <a:t>C:世界经济政治形势错综复杂的发展变化</a:t>
            </a:r>
          </a:p>
          <a:p>
            <a:pPr>
              <a:lnSpc>
                <a:spcPct val="150000"/>
              </a:lnSpc>
            </a:pPr>
            <a:r>
              <a:rPr sz="2800" dirty="0">
                <a:latin typeface="微软雅黑" panose="020B0503020204020204" charset="-122"/>
                <a:ea typeface="微软雅黑" panose="020B0503020204020204" charset="-122"/>
                <a:cs typeface="微软雅黑" panose="020B0503020204020204" charset="-122"/>
              </a:rPr>
              <a:t>D:认识社会主义建设规律不可能一蹴而就</a:t>
            </a:r>
          </a:p>
        </p:txBody>
      </p:sp>
    </p:spTree>
  </p:cSld>
  <p:clrMapOvr>
    <a:masterClrMapping/>
  </p:clrMapOvr>
  <p:transition spd="med"/>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社会主义在曲折中前进的因素不包括（　）</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A:社会主义理论的错误性</a:t>
            </a:r>
            <a:endParaRPr sz="2800" dirty="0">
              <a:latin typeface="微软雅黑" panose="020B0503020204020204" charset="-122"/>
              <a:ea typeface="微软雅黑" panose="020B0503020204020204" charset="-122"/>
              <a:cs typeface="微软雅黑" panose="020B0503020204020204" charset="-122"/>
            </a:endParaRPr>
          </a:p>
          <a:p>
            <a:pPr>
              <a:lnSpc>
                <a:spcPct val="150000"/>
              </a:lnSpc>
            </a:pPr>
            <a:r>
              <a:rPr sz="2800" dirty="0">
                <a:latin typeface="微软雅黑" panose="020B0503020204020204" charset="-122"/>
                <a:ea typeface="微软雅黑" panose="020B0503020204020204" charset="-122"/>
                <a:cs typeface="微软雅黑" panose="020B0503020204020204" charset="-122"/>
              </a:rPr>
              <a:t>B:社会主义是一种崭新的社会制度</a:t>
            </a:r>
          </a:p>
          <a:p>
            <a:pPr>
              <a:lnSpc>
                <a:spcPct val="150000"/>
              </a:lnSpc>
            </a:pPr>
            <a:r>
              <a:rPr sz="2800" dirty="0">
                <a:latin typeface="微软雅黑" panose="020B0503020204020204" charset="-122"/>
                <a:ea typeface="微软雅黑" panose="020B0503020204020204" charset="-122"/>
                <a:cs typeface="微软雅黑" panose="020B0503020204020204" charset="-122"/>
              </a:rPr>
              <a:t>C:世界经济政治形势错综复杂的发展变化</a:t>
            </a:r>
          </a:p>
          <a:p>
            <a:pPr>
              <a:lnSpc>
                <a:spcPct val="150000"/>
              </a:lnSpc>
            </a:pPr>
            <a:r>
              <a:rPr sz="2800" dirty="0">
                <a:latin typeface="微软雅黑" panose="020B0503020204020204" charset="-122"/>
                <a:ea typeface="微软雅黑" panose="020B0503020204020204" charset="-122"/>
                <a:cs typeface="微软雅黑" panose="020B0503020204020204" charset="-122"/>
              </a:rPr>
              <a:t>D:认识社会主义建设规律不可能一蹴而就</a:t>
            </a:r>
          </a:p>
        </p:txBody>
      </p:sp>
    </p:spTree>
  </p:cSld>
  <p:clrMapOvr>
    <a:masterClrMapping/>
  </p:clrMapOvr>
  <p:transition spd="med"/>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7" name="第三章：人类社会及其发展规律"/>
          <p:cNvSpPr txBox="1"/>
          <p:nvPr/>
        </p:nvSpPr>
        <p:spPr>
          <a:xfrm>
            <a:off x="2352953" y="923054"/>
            <a:ext cx="6169959" cy="824585"/>
          </a:xfrm>
          <a:prstGeom prst="rect">
            <a:avLst/>
          </a:prstGeom>
          <a:ln w="12700">
            <a:miter lim="400000"/>
          </a:ln>
        </p:spPr>
        <p:txBody>
          <a:bodyPr wrap="none" lIns="25400" tIns="25400" rIns="25400" bIns="25400" anchor="ctr">
            <a:spAutoFit/>
          </a:bodyPr>
          <a:lstStyle>
            <a:lvl1pPr algn="l">
              <a:lnSpc>
                <a:spcPct val="150000"/>
              </a:lnSpc>
              <a:defRPr sz="6700">
                <a:latin typeface="Helvetica"/>
                <a:ea typeface="Helvetica"/>
                <a:cs typeface="Helvetica"/>
                <a:sym typeface="Helvetica"/>
              </a:defRPr>
            </a:lvl1pPr>
          </a:lstStyle>
          <a:p>
            <a:r>
              <a:rPr sz="3350" dirty="0" smtClean="0">
                <a:latin typeface="微软雅黑" panose="020B0503020204020204" charset="-122"/>
                <a:ea typeface="微软雅黑" panose="020B0503020204020204" charset="-122"/>
                <a:cs typeface="微软雅黑" panose="020B0503020204020204" charset="-122"/>
              </a:rPr>
              <a:t>第</a:t>
            </a:r>
            <a:r>
              <a:rPr lang="zh-CN" altLang="en-US" sz="3350" dirty="0" smtClean="0">
                <a:latin typeface="微软雅黑" panose="020B0503020204020204" charset="-122"/>
                <a:ea typeface="微软雅黑" panose="020B0503020204020204" charset="-122"/>
                <a:cs typeface="微软雅黑" panose="020B0503020204020204" charset="-122"/>
              </a:rPr>
              <a:t>六</a:t>
            </a:r>
            <a:r>
              <a:rPr sz="3350" dirty="0" smtClean="0">
                <a:latin typeface="微软雅黑" panose="020B0503020204020204" charset="-122"/>
                <a:ea typeface="微软雅黑" panose="020B0503020204020204" charset="-122"/>
                <a:cs typeface="微软雅黑" panose="020B0503020204020204" charset="-122"/>
              </a:rPr>
              <a:t>章</a:t>
            </a:r>
            <a:r>
              <a:rPr lang="en-US" altLang="zh-CN" sz="3350" dirty="0" smtClean="0">
                <a:latin typeface="微软雅黑" panose="020B0503020204020204" charset="-122"/>
                <a:ea typeface="微软雅黑" panose="020B0503020204020204" charset="-122"/>
                <a:cs typeface="微软雅黑" panose="020B0503020204020204" charset="-122"/>
              </a:rPr>
              <a:t>.</a:t>
            </a:r>
            <a:r>
              <a:rPr lang="zh-CN" altLang="en-US" sz="3350" dirty="0" smtClean="0">
                <a:latin typeface="微软雅黑" panose="020B0503020204020204" charset="-122"/>
                <a:ea typeface="微软雅黑" panose="020B0503020204020204" charset="-122"/>
                <a:cs typeface="微软雅黑" panose="020B0503020204020204" charset="-122"/>
              </a:rPr>
              <a:t>社会主义的发展及其规律</a:t>
            </a:r>
            <a:endParaRPr sz="3350" dirty="0">
              <a:latin typeface="微软雅黑" panose="020B0503020204020204" charset="-122"/>
              <a:ea typeface="微软雅黑" panose="020B0503020204020204" charset="-122"/>
              <a:cs typeface="微软雅黑" panose="020B0503020204020204" charset="-122"/>
            </a:endParaRPr>
          </a:p>
        </p:txBody>
      </p:sp>
      <p:sp>
        <p:nvSpPr>
          <p:cNvPr id="148" name="社会基本矛盾及其运动规律"/>
          <p:cNvSpPr txBox="1"/>
          <p:nvPr/>
        </p:nvSpPr>
        <p:spPr>
          <a:xfrm>
            <a:off x="3398396" y="2151253"/>
            <a:ext cx="5386090"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smtClean="0">
                <a:solidFill>
                  <a:schemeClr val="bg1"/>
                </a:solidFill>
                <a:latin typeface="等线" panose="02010600030101010101" pitchFamily="2" charset="-122"/>
                <a:ea typeface="等线" panose="02010600030101010101" pitchFamily="2" charset="-122"/>
              </a:rPr>
              <a:t>社会主义</a:t>
            </a:r>
            <a:r>
              <a:rPr lang="zh-CN" altLang="en-US" sz="3200" dirty="0" smtClean="0"/>
              <a:t>社会五</a:t>
            </a:r>
            <a:r>
              <a:rPr lang="zh-CN" altLang="en-US" sz="3200" dirty="0"/>
              <a:t>百年历史进程</a:t>
            </a:r>
          </a:p>
        </p:txBody>
      </p:sp>
      <p:sp>
        <p:nvSpPr>
          <p:cNvPr id="149" name="1"/>
          <p:cNvSpPr/>
          <p:nvPr/>
        </p:nvSpPr>
        <p:spPr>
          <a:xfrm>
            <a:off x="2352953" y="2105623"/>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1</a:t>
            </a:r>
            <a:endParaRPr sz="3000" dirty="0">
              <a:latin typeface="微软雅黑" panose="020B0503020204020204" charset="-122"/>
              <a:ea typeface="微软雅黑" panose="020B0503020204020204" charset="-122"/>
              <a:cs typeface="微软雅黑" panose="020B0503020204020204" charset="-122"/>
            </a:endParaRPr>
          </a:p>
        </p:txBody>
      </p:sp>
      <p:sp>
        <p:nvSpPr>
          <p:cNvPr id="150" name="2"/>
          <p:cNvSpPr/>
          <p:nvPr/>
        </p:nvSpPr>
        <p:spPr>
          <a:xfrm>
            <a:off x="2352953" y="3298495"/>
            <a:ext cx="635000" cy="635001"/>
          </a:xfrm>
          <a:prstGeom prst="ellipse">
            <a:avLst/>
          </a:prstGeom>
          <a:solidFill>
            <a:srgbClr val="D5D5D5"/>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2</a:t>
            </a:r>
            <a:endParaRPr sz="3000" dirty="0">
              <a:latin typeface="微软雅黑" panose="020B0503020204020204" charset="-122"/>
              <a:ea typeface="微软雅黑" panose="020B0503020204020204" charset="-122"/>
              <a:cs typeface="微软雅黑" panose="020B0503020204020204" charset="-122"/>
            </a:endParaRPr>
          </a:p>
        </p:txBody>
      </p:sp>
      <p:sp>
        <p:nvSpPr>
          <p:cNvPr id="151" name="社会历史发展的动力"/>
          <p:cNvSpPr txBox="1"/>
          <p:nvPr/>
        </p:nvSpPr>
        <p:spPr>
          <a:xfrm>
            <a:off x="3398396" y="3335452"/>
            <a:ext cx="4154984" cy="543739"/>
          </a:xfrm>
          <a:prstGeom prst="rect">
            <a:avLst/>
          </a:prstGeom>
          <a:solidFill>
            <a:srgbClr val="D5D5D5"/>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r>
              <a:rPr lang="zh-CN" altLang="en-US" sz="3200" dirty="0" smtClean="0">
                <a:solidFill>
                  <a:schemeClr val="bg1"/>
                </a:solidFill>
                <a:latin typeface="等线" panose="02010600030101010101" pitchFamily="2" charset="-122"/>
                <a:ea typeface="等线" panose="02010600030101010101" pitchFamily="2" charset="-122"/>
              </a:rPr>
              <a:t>科学社会主义一般原则</a:t>
            </a:r>
            <a:endParaRPr lang="zh-CN" altLang="en-US" sz="3200" dirty="0">
              <a:solidFill>
                <a:schemeClr val="bg1"/>
              </a:solidFill>
              <a:latin typeface="等线" panose="02010600030101010101" pitchFamily="2" charset="-122"/>
              <a:ea typeface="等线" panose="02010600030101010101" pitchFamily="2" charset="-122"/>
            </a:endParaRPr>
          </a:p>
        </p:txBody>
      </p:sp>
      <p:sp>
        <p:nvSpPr>
          <p:cNvPr id="152" name="3"/>
          <p:cNvSpPr/>
          <p:nvPr/>
        </p:nvSpPr>
        <p:spPr>
          <a:xfrm>
            <a:off x="2352953" y="4348189"/>
            <a:ext cx="635000" cy="635001"/>
          </a:xfrm>
          <a:prstGeom prst="ellipse">
            <a:avLst/>
          </a:prstGeom>
          <a:solidFill>
            <a:schemeClr val="bg2"/>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sz="3000" dirty="0" smtClean="0">
                <a:latin typeface="微软雅黑" panose="020B0503020204020204" charset="-122"/>
                <a:ea typeface="微软雅黑" panose="020B0503020204020204" charset="-122"/>
                <a:cs typeface="微软雅黑" panose="020B0503020204020204" charset="-122"/>
              </a:rPr>
              <a:t>3</a:t>
            </a:r>
            <a:endParaRPr sz="3000" dirty="0">
              <a:latin typeface="微软雅黑" panose="020B0503020204020204" charset="-122"/>
              <a:ea typeface="微软雅黑" panose="020B0503020204020204" charset="-122"/>
              <a:cs typeface="微软雅黑" panose="020B0503020204020204" charset="-122"/>
            </a:endParaRPr>
          </a:p>
        </p:txBody>
      </p:sp>
      <p:sp>
        <p:nvSpPr>
          <p:cNvPr id="153" name="人民群众在历史发展中的作用"/>
          <p:cNvSpPr txBox="1"/>
          <p:nvPr/>
        </p:nvSpPr>
        <p:spPr>
          <a:xfrm>
            <a:off x="3398396" y="4393819"/>
            <a:ext cx="5796459" cy="543739"/>
          </a:xfrm>
          <a:prstGeom prst="rect">
            <a:avLst/>
          </a:prstGeom>
          <a:solidFill>
            <a:schemeClr val="bg2"/>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在实践中探索社会主义发展规律</a:t>
            </a:r>
          </a:p>
        </p:txBody>
      </p:sp>
      <p:sp>
        <p:nvSpPr>
          <p:cNvPr id="9" name="3"/>
          <p:cNvSpPr/>
          <p:nvPr/>
        </p:nvSpPr>
        <p:spPr>
          <a:xfrm>
            <a:off x="2352953" y="5344378"/>
            <a:ext cx="635000" cy="635001"/>
          </a:xfrm>
          <a:prstGeom prst="ellipse">
            <a:avLst/>
          </a:prstGeom>
          <a:solidFill>
            <a:srgbClr val="C00000"/>
          </a:solidFill>
          <a:ln w="12700">
            <a:miter lim="400000"/>
          </a:ln>
        </p:spPr>
        <p:txBody>
          <a:bodyPr lIns="0" tIns="0" rIns="0" bIns="0" anchor="ctr"/>
          <a:lstStyle>
            <a:lvl1pPr>
              <a:defRPr sz="6000" b="0">
                <a:solidFill>
                  <a:srgbClr val="FFFFFF"/>
                </a:solidFill>
                <a:latin typeface="+mn-lt"/>
                <a:ea typeface="+mn-ea"/>
                <a:cs typeface="+mn-cs"/>
                <a:sym typeface="Helvetica Neue Medium"/>
              </a:defRPr>
            </a:lvl1pPr>
          </a:lstStyle>
          <a:p>
            <a:r>
              <a:rPr lang="zh-CN" altLang="en-US" sz="3000" dirty="0" smtClean="0">
                <a:latin typeface="微软雅黑" panose="020B0503020204020204" charset="-122"/>
                <a:ea typeface="微软雅黑" panose="020B0503020204020204" charset="-122"/>
                <a:cs typeface="微软雅黑" panose="020B0503020204020204" charset="-122"/>
              </a:rPr>
              <a:t> </a:t>
            </a:r>
            <a:r>
              <a:rPr lang="en-US" altLang="zh-CN" sz="3000" dirty="0">
                <a:latin typeface="微软雅黑" panose="020B0503020204020204" charset="-122"/>
                <a:ea typeface="微软雅黑" panose="020B0503020204020204" charset="-122"/>
                <a:cs typeface="微软雅黑" panose="020B0503020204020204" charset="-122"/>
              </a:rPr>
              <a:t>4</a:t>
            </a:r>
            <a:endParaRPr sz="3000" dirty="0">
              <a:latin typeface="微软雅黑" panose="020B0503020204020204" charset="-122"/>
              <a:ea typeface="微软雅黑" panose="020B0503020204020204" charset="-122"/>
              <a:cs typeface="微软雅黑" panose="020B0503020204020204" charset="-122"/>
            </a:endParaRPr>
          </a:p>
        </p:txBody>
      </p:sp>
      <p:sp>
        <p:nvSpPr>
          <p:cNvPr id="10" name="人民群众在历史发展中的作用"/>
          <p:cNvSpPr txBox="1"/>
          <p:nvPr/>
        </p:nvSpPr>
        <p:spPr>
          <a:xfrm>
            <a:off x="3398395" y="5353710"/>
            <a:ext cx="8669040" cy="543739"/>
          </a:xfrm>
          <a:prstGeom prst="rect">
            <a:avLst/>
          </a:prstGeom>
          <a:solidFill>
            <a:srgbClr val="C00000"/>
          </a:solidFill>
          <a:ln w="12700">
            <a:miter lim="400000"/>
          </a:ln>
        </p:spPr>
        <p:txBody>
          <a:bodyPr wrap="none" lIns="25400" tIns="25400" rIns="25400" bIns="25400" anchor="ctr">
            <a:spAutoFit/>
          </a:bodyPr>
          <a:lstStyle>
            <a:lvl1pPr>
              <a:defRPr sz="5900" b="0">
                <a:solidFill>
                  <a:srgbClr val="FFFFFF"/>
                </a:solidFill>
                <a:latin typeface="+mn-lt"/>
                <a:ea typeface="+mn-ea"/>
                <a:cs typeface="+mn-cs"/>
                <a:sym typeface="Helvetica Neue Medium"/>
              </a:defRPr>
            </a:lvl1pPr>
          </a:lstStyle>
          <a:p>
            <a:pPr lvl="0"/>
            <a:r>
              <a:rPr lang="zh-CN" altLang="en-US" sz="3200" dirty="0"/>
              <a:t>马克思主义政党在社会主义事业中的地位和作用</a:t>
            </a:r>
          </a:p>
        </p:txBody>
      </p:sp>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84</a:t>
            </a:fld>
            <a:endParaRPr lang="zh-CN" altLang="en-US"/>
          </a:p>
        </p:txBody>
      </p:sp>
      <p:graphicFrame>
        <p:nvGraphicFramePr>
          <p:cNvPr id="3" name="图表 2"/>
          <p:cNvGraphicFramePr/>
          <p:nvPr/>
        </p:nvGraphicFramePr>
        <p:xfrm>
          <a:off x="246934" y="882315"/>
          <a:ext cx="11667671" cy="5144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943872" y="1611477"/>
            <a:ext cx="10515600" cy="936104"/>
          </a:xfrm>
        </p:spPr>
        <p:txBody>
          <a:bodyPr>
            <a:normAutofit/>
          </a:bodyPr>
          <a:lstStyle/>
          <a:p>
            <a:r>
              <a:rPr lang="zh-CN" altLang="en-US" sz="2665" b="1" smtClean="0">
                <a:latin typeface="微软雅黑" panose="020B0503020204020204" charset="-122"/>
                <a:ea typeface="微软雅黑" panose="020B0503020204020204" charset="-122"/>
              </a:rPr>
              <a:t>马克思主义</a:t>
            </a:r>
            <a:r>
              <a:rPr lang="zh-CN" altLang="en-US" sz="2665" b="1" dirty="0">
                <a:latin typeface="微软雅黑" panose="020B0503020204020204" charset="-122"/>
                <a:ea typeface="微软雅黑" panose="020B0503020204020204" charset="-122"/>
              </a:rPr>
              <a:t>政党是</a:t>
            </a:r>
            <a:r>
              <a:rPr lang="zh-CN" altLang="en-US" sz="2665" b="1" dirty="0">
                <a:solidFill>
                  <a:srgbClr val="C00000"/>
                </a:solidFill>
                <a:latin typeface="微软雅黑" panose="020B0503020204020204" charset="-122"/>
                <a:ea typeface="微软雅黑" panose="020B0503020204020204" charset="-122"/>
              </a:rPr>
              <a:t>新型的</a:t>
            </a:r>
            <a:r>
              <a:rPr lang="zh-CN" altLang="en-US" sz="2665" b="1" dirty="0">
                <a:latin typeface="微软雅黑" panose="020B0503020204020204" charset="-122"/>
                <a:ea typeface="微软雅黑" panose="020B0503020204020204" charset="-122"/>
              </a:rPr>
              <a:t>革命政党</a:t>
            </a:r>
            <a:r>
              <a:rPr lang="zh-CN" altLang="en-US" sz="2665" b="1" dirty="0">
                <a:solidFill>
                  <a:srgbClr val="00B050"/>
                </a:solidFill>
                <a:latin typeface="微软雅黑" panose="020B0503020204020204" charset="-122"/>
                <a:ea typeface="微软雅黑" panose="020B0503020204020204" charset="-122"/>
              </a:rPr>
              <a:t>（简答题）</a:t>
            </a:r>
            <a:endParaRPr lang="en-US" altLang="zh-CN" sz="2665" b="1" dirty="0">
              <a:solidFill>
                <a:srgbClr val="00B050"/>
              </a:solidFill>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85</a:t>
            </a:fld>
            <a:endParaRPr lang="zh-CN" altLang="en-US">
              <a:solidFill>
                <a:prstClr val="black">
                  <a:tint val="75000"/>
                </a:prstClr>
              </a:solidFill>
            </a:endParaRPr>
          </a:p>
        </p:txBody>
      </p:sp>
      <p:sp>
        <p:nvSpPr>
          <p:cNvPr id="6" name="TextBox 5"/>
          <p:cNvSpPr txBox="1"/>
          <p:nvPr/>
        </p:nvSpPr>
        <p:spPr>
          <a:xfrm>
            <a:off x="943872" y="331184"/>
            <a:ext cx="9505056" cy="1135052"/>
          </a:xfrm>
          <a:prstGeom prst="rect">
            <a:avLst/>
          </a:prstGeom>
          <a:noFill/>
        </p:spPr>
        <p:txBody>
          <a:bodyPr wrap="square" lIns="91431" tIns="45719" rIns="91431" bIns="45719" rtlCol="0">
            <a:spAutoFit/>
          </a:bodyPr>
          <a:lstStyle/>
          <a:p>
            <a:pPr>
              <a:lnSpc>
                <a:spcPct val="150000"/>
              </a:lnSpc>
            </a:pPr>
            <a:r>
              <a:rPr lang="zh-CN" altLang="en-US" sz="2400" dirty="0">
                <a:latin typeface="微软雅黑" panose="020B0503020204020204" charset="-122"/>
                <a:ea typeface="微软雅黑" panose="020B0503020204020204" charset="-122"/>
              </a:rPr>
              <a:t>第三节 马克思主义政党</a:t>
            </a:r>
            <a:r>
              <a:rPr lang="zh-CN" altLang="en-US" sz="2400" dirty="0" smtClean="0">
                <a:latin typeface="微软雅黑" panose="020B0503020204020204" charset="-122"/>
                <a:ea typeface="微软雅黑" panose="020B0503020204020204" charset="-122"/>
              </a:rPr>
              <a:t>在</a:t>
            </a:r>
            <a:endParaRPr lang="en-US" altLang="zh-CN" sz="2400" dirty="0" smtClean="0">
              <a:latin typeface="微软雅黑" panose="020B0503020204020204" charset="-122"/>
              <a:ea typeface="微软雅黑" panose="020B0503020204020204" charset="-122"/>
            </a:endParaRPr>
          </a:p>
          <a:p>
            <a:pPr>
              <a:lnSpc>
                <a:spcPct val="150000"/>
              </a:lnSpc>
            </a:pPr>
            <a:r>
              <a:rPr lang="zh-CN" altLang="en-US" sz="2400" dirty="0" smtClean="0">
                <a:latin typeface="微软雅黑" panose="020B0503020204020204" charset="-122"/>
                <a:ea typeface="微软雅黑" panose="020B0503020204020204" charset="-122"/>
              </a:rPr>
              <a:t>社会主义</a:t>
            </a:r>
            <a:r>
              <a:rPr lang="zh-CN" altLang="en-US" sz="2400" dirty="0">
                <a:latin typeface="微软雅黑" panose="020B0503020204020204" charset="-122"/>
                <a:ea typeface="微软雅黑" panose="020B0503020204020204" charset="-122"/>
              </a:rPr>
              <a:t>事业中的地位和作用</a:t>
            </a:r>
          </a:p>
        </p:txBody>
      </p:sp>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53000" y="2803094"/>
            <a:ext cx="4392488" cy="3053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图表 6"/>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2050"/>
                                        </p:tgtEl>
                                        <p:attrNameLst>
                                          <p:attrName>style.visibility</p:attrName>
                                        </p:attrNameLst>
                                      </p:cBhvr>
                                      <p:to>
                                        <p:strVal val="visible"/>
                                      </p:to>
                                    </p:set>
                                    <p:anim calcmode="lin" valueType="num">
                                      <p:cBhvr additive="base">
                                        <p:cTn id="7" dur="500" fill="hold"/>
                                        <p:tgtEl>
                                          <p:spTgt spid="2050"/>
                                        </p:tgtEl>
                                        <p:attrNameLst>
                                          <p:attrName>ppt_x</p:attrName>
                                        </p:attrNameLst>
                                      </p:cBhvr>
                                      <p:tavLst>
                                        <p:tav tm="0">
                                          <p:val>
                                            <p:strVal val="#ppt_x"/>
                                          </p:val>
                                        </p:tav>
                                        <p:tav tm="100000">
                                          <p:val>
                                            <p:strVal val="#ppt_x"/>
                                          </p:val>
                                        </p:tav>
                                      </p:tavLst>
                                    </p:anim>
                                    <p:anim calcmode="lin" valueType="num">
                                      <p:cBhvr additive="base">
                                        <p:cTn id="8" dur="500" fill="hold"/>
                                        <p:tgtEl>
                                          <p:spTgt spid="205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55440" y="1478655"/>
            <a:ext cx="10515600" cy="709635"/>
          </a:xfrm>
        </p:spPr>
        <p:txBody>
          <a:bodyPr>
            <a:normAutofit/>
          </a:bodyPr>
          <a:lstStyle/>
          <a:p>
            <a:pPr marL="457200" indent="-457200">
              <a:buFont typeface="+mj-ea"/>
              <a:buAutoNum type="circleNumDbPlain"/>
            </a:pPr>
            <a:r>
              <a:rPr lang="zh-CN" altLang="en-US" sz="2665" dirty="0" smtClean="0">
                <a:solidFill>
                  <a:srgbClr val="C00000"/>
                </a:solidFill>
                <a:latin typeface="微软雅黑" panose="020B0503020204020204" charset="-122"/>
                <a:ea typeface="微软雅黑" panose="020B0503020204020204" charset="-122"/>
              </a:rPr>
              <a:t>科学</a:t>
            </a:r>
            <a:r>
              <a:rPr lang="zh-CN" altLang="en-US" sz="2665" dirty="0">
                <a:solidFill>
                  <a:srgbClr val="C00000"/>
                </a:solidFill>
                <a:latin typeface="微软雅黑" panose="020B0503020204020204" charset="-122"/>
                <a:ea typeface="微软雅黑" panose="020B0503020204020204" charset="-122"/>
              </a:rPr>
              <a:t>社会主义理论</a:t>
            </a:r>
            <a:r>
              <a:rPr lang="zh-CN" altLang="en-US" sz="2665" dirty="0">
                <a:latin typeface="微软雅黑" panose="020B0503020204020204" charset="-122"/>
                <a:ea typeface="微软雅黑" panose="020B0503020204020204" charset="-122"/>
              </a:rPr>
              <a:t>与</a:t>
            </a:r>
            <a:r>
              <a:rPr lang="zh-CN" altLang="en-US" sz="2665" dirty="0">
                <a:solidFill>
                  <a:srgbClr val="C00000"/>
                </a:solidFill>
                <a:latin typeface="微软雅黑" panose="020B0503020204020204" charset="-122"/>
                <a:ea typeface="微软雅黑" panose="020B0503020204020204" charset="-122"/>
              </a:rPr>
              <a:t>工人运动</a:t>
            </a:r>
            <a:r>
              <a:rPr lang="zh-CN" altLang="en-US" sz="2665" dirty="0">
                <a:latin typeface="微软雅黑" panose="020B0503020204020204" charset="-122"/>
                <a:ea typeface="微软雅黑" panose="020B0503020204020204" charset="-122"/>
              </a:rPr>
              <a:t>相结合的产物</a:t>
            </a:r>
            <a:endParaRPr lang="en-US" altLang="zh-CN" sz="2665"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86</a:t>
            </a:fld>
            <a:endParaRPr lang="zh-CN" altLang="en-US">
              <a:solidFill>
                <a:prstClr val="black">
                  <a:tint val="75000"/>
                </a:prstClr>
              </a:solidFill>
            </a:endParaRPr>
          </a:p>
        </p:txBody>
      </p:sp>
      <p:pic>
        <p:nvPicPr>
          <p:cNvPr id="5"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055440" y="2780937"/>
            <a:ext cx="4724400" cy="2771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24193" y="2263899"/>
            <a:ext cx="2690615" cy="37086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1004921" y="5769535"/>
            <a:ext cx="4580384" cy="523218"/>
          </a:xfrm>
          <a:prstGeom prst="rect">
            <a:avLst/>
          </a:prstGeom>
          <a:noFill/>
        </p:spPr>
        <p:txBody>
          <a:bodyPr wrap="square" lIns="91431" tIns="45719" rIns="91431" bIns="45719" rtlCol="0">
            <a:spAutoFit/>
          </a:bodyPr>
          <a:lstStyle/>
          <a:p>
            <a:r>
              <a:rPr lang="zh-CN" altLang="en-US" sz="2800" b="1" dirty="0">
                <a:latin typeface="微软雅黑" panose="020B0503020204020204" charset="-122"/>
                <a:ea typeface="微软雅黑" panose="020B0503020204020204" charset="-122"/>
              </a:rPr>
              <a:t>工人运动</a:t>
            </a:r>
          </a:p>
        </p:txBody>
      </p:sp>
      <p:sp>
        <p:nvSpPr>
          <p:cNvPr id="9" name="TextBox 8"/>
          <p:cNvSpPr txBox="1"/>
          <p:nvPr/>
        </p:nvSpPr>
        <p:spPr>
          <a:xfrm>
            <a:off x="7824192" y="6087609"/>
            <a:ext cx="3215485" cy="523218"/>
          </a:xfrm>
          <a:prstGeom prst="rect">
            <a:avLst/>
          </a:prstGeom>
          <a:noFill/>
        </p:spPr>
        <p:txBody>
          <a:bodyPr wrap="square" lIns="91431" tIns="45719" rIns="91431" bIns="45719" rtlCol="0">
            <a:spAutoFit/>
          </a:bodyPr>
          <a:lstStyle/>
          <a:p>
            <a:r>
              <a:rPr lang="zh-CN" altLang="en-US" sz="2800" b="1" dirty="0" smtClean="0">
                <a:latin typeface="微软雅黑" panose="020B0503020204020204" charset="-122"/>
                <a:ea typeface="微软雅黑" panose="020B0503020204020204" charset="-122"/>
              </a:rPr>
              <a:t>科学社会主义理论</a:t>
            </a:r>
            <a:endParaRPr lang="zh-CN" altLang="en-US" sz="2800" b="1" dirty="0">
              <a:latin typeface="微软雅黑" panose="020B0503020204020204" charset="-122"/>
              <a:ea typeface="微软雅黑" panose="020B0503020204020204" charset="-122"/>
            </a:endParaRPr>
          </a:p>
        </p:txBody>
      </p:sp>
      <p:graphicFrame>
        <p:nvGraphicFramePr>
          <p:cNvPr id="10" name="图表 9"/>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7"/>
                                        </p:tgtEl>
                                        <p:attrNameLst>
                                          <p:attrName>style.visibility</p:attrName>
                                        </p:attrNameLst>
                                      </p:cBhvr>
                                      <p:to>
                                        <p:strVal val="visible"/>
                                      </p:to>
                                    </p:set>
                                    <p:anim calcmode="lin" valueType="num">
                                      <p:cBhvr additive="base">
                                        <p:cTn id="19" dur="500" fill="hold"/>
                                        <p:tgtEl>
                                          <p:spTgt spid="7"/>
                                        </p:tgtEl>
                                        <p:attrNameLst>
                                          <p:attrName>ppt_x</p:attrName>
                                        </p:attrNameLst>
                                      </p:cBhvr>
                                      <p:tavLst>
                                        <p:tav tm="0">
                                          <p:val>
                                            <p:strVal val="#ppt_x"/>
                                          </p:val>
                                        </p:tav>
                                        <p:tav tm="100000">
                                          <p:val>
                                            <p:strVal val="#ppt_x"/>
                                          </p:val>
                                        </p:tav>
                                      </p:tavLst>
                                    </p:anim>
                                    <p:anim calcmode="lin" valueType="num">
                                      <p:cBhvr additive="base">
                                        <p:cTn id="20"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9"/>
                                        </p:tgtEl>
                                        <p:attrNameLst>
                                          <p:attrName>style.visibility</p:attrName>
                                        </p:attrNameLst>
                                      </p:cBhvr>
                                      <p:to>
                                        <p:strVal val="visible"/>
                                      </p:to>
                                    </p:set>
                                    <p:anim calcmode="lin" valueType="num">
                                      <p:cBhvr additive="base">
                                        <p:cTn id="25" dur="500" fill="hold"/>
                                        <p:tgtEl>
                                          <p:spTgt spid="9"/>
                                        </p:tgtEl>
                                        <p:attrNameLst>
                                          <p:attrName>ppt_x</p:attrName>
                                        </p:attrNameLst>
                                      </p:cBhvr>
                                      <p:tavLst>
                                        <p:tav tm="0">
                                          <p:val>
                                            <p:strVal val="#ppt_x"/>
                                          </p:val>
                                        </p:tav>
                                        <p:tav tm="100000">
                                          <p:val>
                                            <p:strVal val="#ppt_x"/>
                                          </p:val>
                                        </p:tav>
                                      </p:tavLst>
                                    </p:anim>
                                    <p:anim calcmode="lin" valueType="num">
                                      <p:cBhvr additive="base">
                                        <p:cTn id="26" dur="500" fill="hold"/>
                                        <p:tgtEl>
                                          <p:spTgt spid="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0" end="0"/>
                                            </p:txEl>
                                          </p:spTgt>
                                        </p:tgtEl>
                                        <p:attrNameLst>
                                          <p:attrName>style.visibility</p:attrName>
                                        </p:attrNameLst>
                                      </p:cBhvr>
                                      <p:to>
                                        <p:strVal val="visible"/>
                                      </p:to>
                                    </p:set>
                                    <p:anim calcmode="lin" valueType="num">
                                      <p:cBhvr additive="base">
                                        <p:cTn id="31"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P spid="8" grpId="0"/>
      <p:bldP spid="9" grpId="0"/>
    </p:bld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98884" y="3487756"/>
            <a:ext cx="4082716" cy="1728192"/>
          </a:xfrm>
        </p:spPr>
        <p:txBody>
          <a:bodyPr>
            <a:normAutofit/>
          </a:bodyPr>
          <a:lstStyle/>
          <a:p>
            <a:r>
              <a:rPr lang="zh-CN" altLang="en-US" sz="3200" dirty="0" smtClean="0">
                <a:latin typeface="微软雅黑" panose="020B0503020204020204" charset="-122"/>
                <a:ea typeface="微软雅黑" panose="020B0503020204020204" charset="-122"/>
              </a:rPr>
              <a:t>②</a:t>
            </a:r>
            <a:r>
              <a:rPr lang="zh-CN" altLang="en-US" sz="3200" dirty="0">
                <a:solidFill>
                  <a:srgbClr val="C00000"/>
                </a:solidFill>
                <a:latin typeface="微软雅黑" panose="020B0503020204020204" charset="-122"/>
                <a:ea typeface="微软雅黑" panose="020B0503020204020204" charset="-122"/>
              </a:rPr>
              <a:t>工人阶级</a:t>
            </a:r>
            <a:r>
              <a:rPr lang="zh-CN" altLang="en-US" sz="3200" dirty="0">
                <a:latin typeface="微软雅黑" panose="020B0503020204020204" charset="-122"/>
                <a:ea typeface="微软雅黑" panose="020B0503020204020204" charset="-122"/>
              </a:rPr>
              <a:t>的先锋队</a:t>
            </a:r>
            <a:endParaRPr lang="en-US" altLang="zh-CN" sz="3200"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87</a:t>
            </a:fld>
            <a:endParaRPr lang="zh-CN" altLang="en-US">
              <a:solidFill>
                <a:prstClr val="black">
                  <a:tint val="75000"/>
                </a:prstClr>
              </a:solidFill>
            </a:endParaRPr>
          </a:p>
        </p:txBody>
      </p:sp>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07241" y="2252400"/>
            <a:ext cx="5283373" cy="353529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图表 6"/>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074"/>
                                        </p:tgtEl>
                                        <p:attrNameLst>
                                          <p:attrName>style.visibility</p:attrName>
                                        </p:attrNameLst>
                                      </p:cBhvr>
                                      <p:to>
                                        <p:strVal val="visible"/>
                                      </p:to>
                                    </p:set>
                                    <p:anim calcmode="lin" valueType="num">
                                      <p:cBhvr additive="base">
                                        <p:cTn id="7" dur="500" fill="hold"/>
                                        <p:tgtEl>
                                          <p:spTgt spid="3074"/>
                                        </p:tgtEl>
                                        <p:attrNameLst>
                                          <p:attrName>ppt_x</p:attrName>
                                        </p:attrNameLst>
                                      </p:cBhvr>
                                      <p:tavLst>
                                        <p:tav tm="0">
                                          <p:val>
                                            <p:strVal val="#ppt_x"/>
                                          </p:val>
                                        </p:tav>
                                        <p:tav tm="100000">
                                          <p:val>
                                            <p:strVal val="#ppt_x"/>
                                          </p:val>
                                        </p:tav>
                                      </p:tavLst>
                                    </p:anim>
                                    <p:anim calcmode="lin" valueType="num">
                                      <p:cBhvr additive="base">
                                        <p:cTn id="8" dur="500" fill="hold"/>
                                        <p:tgtEl>
                                          <p:spTgt spid="307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212558" y="3306182"/>
            <a:ext cx="6813885" cy="873043"/>
          </a:xfrm>
        </p:spPr>
        <p:txBody>
          <a:bodyPr>
            <a:normAutofit/>
          </a:bodyPr>
          <a:lstStyle/>
          <a:p>
            <a:r>
              <a:rPr lang="zh-CN" altLang="en-US" sz="3200" dirty="0" smtClean="0">
                <a:latin typeface="微软雅黑" panose="020B0503020204020204" charset="-122"/>
                <a:ea typeface="微软雅黑" panose="020B0503020204020204" charset="-122"/>
              </a:rPr>
              <a:t>③</a:t>
            </a:r>
            <a:r>
              <a:rPr lang="zh-CN" altLang="en-US" sz="3200" dirty="0">
                <a:latin typeface="微软雅黑" panose="020B0503020204020204" charset="-122"/>
                <a:ea typeface="微软雅黑" panose="020B0503020204020204" charset="-122"/>
              </a:rPr>
              <a:t>为实现</a:t>
            </a:r>
            <a:r>
              <a:rPr lang="zh-CN" altLang="en-US" sz="3200" dirty="0">
                <a:solidFill>
                  <a:srgbClr val="C00000"/>
                </a:solidFill>
                <a:latin typeface="微软雅黑" panose="020B0503020204020204" charset="-122"/>
                <a:ea typeface="微软雅黑" panose="020B0503020204020204" charset="-122"/>
              </a:rPr>
              <a:t>共产主义</a:t>
            </a:r>
            <a:r>
              <a:rPr lang="zh-CN" altLang="en-US" sz="3200" dirty="0">
                <a:latin typeface="微软雅黑" panose="020B0503020204020204" charset="-122"/>
                <a:ea typeface="微软雅黑" panose="020B0503020204020204" charset="-122"/>
              </a:rPr>
              <a:t>而奋斗的党</a:t>
            </a:r>
            <a:endParaRPr lang="en-US" altLang="zh-CN" sz="3200"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88</a:t>
            </a:fld>
            <a:endParaRPr lang="zh-CN" altLang="en-US">
              <a:solidFill>
                <a:prstClr val="black">
                  <a:tint val="75000"/>
                </a:prstClr>
              </a:solidFill>
            </a:endParaRPr>
          </a:p>
        </p:txBody>
      </p:sp>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016992" y="2362973"/>
            <a:ext cx="5705777" cy="30334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图表 6"/>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098"/>
                                        </p:tgtEl>
                                        <p:attrNameLst>
                                          <p:attrName>style.visibility</p:attrName>
                                        </p:attrNameLst>
                                      </p:cBhvr>
                                      <p:to>
                                        <p:strVal val="visible"/>
                                      </p:to>
                                    </p:set>
                                    <p:anim calcmode="lin" valueType="num">
                                      <p:cBhvr additive="base">
                                        <p:cTn id="7" dur="500" fill="hold"/>
                                        <p:tgtEl>
                                          <p:spTgt spid="4098"/>
                                        </p:tgtEl>
                                        <p:attrNameLst>
                                          <p:attrName>ppt_x</p:attrName>
                                        </p:attrNameLst>
                                      </p:cBhvr>
                                      <p:tavLst>
                                        <p:tav tm="0">
                                          <p:val>
                                            <p:strVal val="#ppt_x"/>
                                          </p:val>
                                        </p:tav>
                                        <p:tav tm="100000">
                                          <p:val>
                                            <p:strVal val="#ppt_x"/>
                                          </p:val>
                                        </p:tav>
                                      </p:tavLst>
                                    </p:anim>
                                    <p:anim calcmode="lin" valueType="num">
                                      <p:cBhvr additive="base">
                                        <p:cTn id="8" dur="500" fill="hold"/>
                                        <p:tgtEl>
                                          <p:spTgt spid="409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384017" y="2757821"/>
            <a:ext cx="4332639" cy="1121877"/>
          </a:xfrm>
        </p:spPr>
        <p:txBody>
          <a:bodyPr>
            <a:normAutofit/>
          </a:bodyPr>
          <a:lstStyle/>
          <a:p>
            <a:r>
              <a:rPr lang="zh-CN" altLang="en-US" sz="3200" dirty="0" smtClean="0">
                <a:latin typeface="微软雅黑" panose="020B0503020204020204" charset="-122"/>
                <a:ea typeface="微软雅黑" panose="020B0503020204020204" charset="-122"/>
              </a:rPr>
              <a:t>④</a:t>
            </a:r>
            <a:r>
              <a:rPr lang="zh-CN" altLang="en-US" sz="3200" dirty="0">
                <a:latin typeface="微软雅黑" panose="020B0503020204020204" charset="-122"/>
                <a:ea typeface="微软雅黑" panose="020B0503020204020204" charset="-122"/>
              </a:rPr>
              <a:t>为人民谋利益的党</a:t>
            </a:r>
            <a:endParaRPr lang="en-US" altLang="zh-CN" sz="3200"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89</a:t>
            </a:fld>
            <a:endParaRPr lang="zh-CN" altLang="en-US">
              <a:solidFill>
                <a:prstClr val="black">
                  <a:tint val="75000"/>
                </a:prstClr>
              </a:solidFill>
            </a:endParaRPr>
          </a:p>
        </p:txBody>
      </p:sp>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16656" y="2286065"/>
            <a:ext cx="5166488" cy="35190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图表 6"/>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5122"/>
                                        </p:tgtEl>
                                        <p:attrNameLst>
                                          <p:attrName>style.visibility</p:attrName>
                                        </p:attrNameLst>
                                      </p:cBhvr>
                                      <p:to>
                                        <p:strVal val="visible"/>
                                      </p:to>
                                    </p:set>
                                    <p:anim calcmode="lin" valueType="num">
                                      <p:cBhvr additive="base">
                                        <p:cTn id="7" dur="500" fill="hold"/>
                                        <p:tgtEl>
                                          <p:spTgt spid="5122"/>
                                        </p:tgtEl>
                                        <p:attrNameLst>
                                          <p:attrName>ppt_x</p:attrName>
                                        </p:attrNameLst>
                                      </p:cBhvr>
                                      <p:tavLst>
                                        <p:tav tm="0">
                                          <p:val>
                                            <p:strVal val="#ppt_x"/>
                                          </p:val>
                                        </p:tav>
                                        <p:tav tm="100000">
                                          <p:val>
                                            <p:strVal val="#ppt_x"/>
                                          </p:val>
                                        </p:tav>
                                      </p:tavLst>
                                    </p:anim>
                                    <p:anim calcmode="lin" valueType="num">
                                      <p:cBhvr additive="base">
                                        <p:cTn id="8" dur="500" fill="hold"/>
                                        <p:tgtEl>
                                          <p:spTgt spid="512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图表 5"/>
          <p:cNvGraphicFramePr/>
          <p:nvPr/>
        </p:nvGraphicFramePr>
        <p:xfrm>
          <a:off x="7914807" y="-11023"/>
          <a:ext cx="4413555" cy="2029829"/>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7" name="内容占位符 7"/>
          <p:cNvSpPr>
            <a:spLocks noGrp="1"/>
          </p:cNvSpPr>
          <p:nvPr>
            <p:ph idx="1"/>
          </p:nvPr>
        </p:nvSpPr>
        <p:spPr>
          <a:xfrm>
            <a:off x="581526" y="3188656"/>
            <a:ext cx="11377864" cy="1022398"/>
          </a:xfrm>
        </p:spPr>
        <p:txBody>
          <a:bodyPr>
            <a:noAutofit/>
          </a:bodyPr>
          <a:lstStyle/>
          <a:p>
            <a:pPr>
              <a:lnSpc>
                <a:spcPct val="200000"/>
              </a:lnSpc>
            </a:pPr>
            <a:r>
              <a:rPr kumimoji="1" lang="zh-CN" altLang="en-US" sz="2400" dirty="0" smtClean="0">
                <a:latin typeface="微软雅黑" panose="020B0503020204020204" charset="-122"/>
                <a:ea typeface="微软雅黑" panose="020B0503020204020204" charset="-122"/>
                <a:cs typeface="微软雅黑" panose="020B0503020204020204" charset="-122"/>
              </a:rPr>
              <a:t>无产阶级革命有两种形式：暴力革命（主要的基本形式）和非暴力革命</a:t>
            </a:r>
            <a:endParaRPr kumimoji="1" lang="en-US" altLang="zh-CN" sz="2400" dirty="0" smtClean="0">
              <a:latin typeface="微软雅黑" panose="020B0503020204020204" charset="-122"/>
              <a:ea typeface="微软雅黑" panose="020B0503020204020204" charset="-122"/>
              <a:cs typeface="微软雅黑" panose="020B0503020204020204" charset="-122"/>
            </a:endParaRPr>
          </a:p>
        </p:txBody>
      </p:sp>
    </p:spTree>
  </p:cSld>
  <p:clrMapOvr>
    <a:masterClrMapping/>
  </p:clrMapOvr>
  <p:timing>
    <p:tnLst>
      <p:par>
        <p:cTn id="1" dur="indefinite" restart="never" nodeType="tmRoot"/>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09092" y="1897600"/>
            <a:ext cx="10515600" cy="1144160"/>
          </a:xfrm>
        </p:spPr>
        <p:txBody>
          <a:bodyPr>
            <a:normAutofit/>
          </a:bodyPr>
          <a:lstStyle/>
          <a:p>
            <a:r>
              <a:rPr lang="zh-CN" altLang="en-US" sz="3200" b="1" dirty="0" smtClean="0">
                <a:solidFill>
                  <a:srgbClr val="C00000"/>
                </a:solidFill>
                <a:latin typeface="微软雅黑" panose="020B0503020204020204" charset="-122"/>
                <a:ea typeface="微软雅黑" panose="020B0503020204020204" charset="-122"/>
              </a:rPr>
              <a:t>⑤</a:t>
            </a:r>
            <a:r>
              <a:rPr lang="zh-CN" altLang="en-US" sz="3200" b="1" dirty="0">
                <a:solidFill>
                  <a:srgbClr val="C00000"/>
                </a:solidFill>
                <a:latin typeface="微软雅黑" panose="020B0503020204020204" charset="-122"/>
                <a:ea typeface="微软雅黑" panose="020B0503020204020204" charset="-122"/>
              </a:rPr>
              <a:t>民主集中制</a:t>
            </a:r>
            <a:r>
              <a:rPr lang="zh-CN" altLang="en-US" sz="3200" dirty="0">
                <a:latin typeface="微软雅黑" panose="020B0503020204020204" charset="-122"/>
                <a:ea typeface="微软雅黑" panose="020B0503020204020204" charset="-122"/>
              </a:rPr>
              <a:t>组织起来的团结统一的党</a:t>
            </a:r>
            <a:endParaRPr lang="en-US" altLang="zh-CN" sz="3200"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90</a:t>
            </a:fld>
            <a:endParaRPr lang="zh-CN" altLang="en-US">
              <a:solidFill>
                <a:prstClr val="black">
                  <a:tint val="75000"/>
                </a:prstClr>
              </a:solidFill>
            </a:endParaRPr>
          </a:p>
        </p:txBody>
      </p:sp>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19592" y="3035842"/>
            <a:ext cx="4682480" cy="332050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aphicFrame>
        <p:nvGraphicFramePr>
          <p:cNvPr id="7" name="图表 6"/>
          <p:cNvGraphicFramePr/>
          <p:nvPr/>
        </p:nvGraphicFramePr>
        <p:xfrm>
          <a:off x="7144036" y="58781"/>
          <a:ext cx="5323113" cy="140304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146"/>
                                        </p:tgtEl>
                                        <p:attrNameLst>
                                          <p:attrName>style.visibility</p:attrName>
                                        </p:attrNameLst>
                                      </p:cBhvr>
                                      <p:to>
                                        <p:strVal val="visible"/>
                                      </p:to>
                                    </p:set>
                                    <p:anim calcmode="lin" valueType="num">
                                      <p:cBhvr additive="base">
                                        <p:cTn id="7" dur="500" fill="hold"/>
                                        <p:tgtEl>
                                          <p:spTgt spid="6146"/>
                                        </p:tgtEl>
                                        <p:attrNameLst>
                                          <p:attrName>ppt_x</p:attrName>
                                        </p:attrNameLst>
                                      </p:cBhvr>
                                      <p:tavLst>
                                        <p:tav tm="0">
                                          <p:val>
                                            <p:strVal val="#ppt_x"/>
                                          </p:val>
                                        </p:tav>
                                        <p:tav tm="100000">
                                          <p:val>
                                            <p:strVal val="#ppt_x"/>
                                          </p:val>
                                        </p:tav>
                                      </p:tavLst>
                                    </p:anim>
                                    <p:anim calcmode="lin" valueType="num">
                                      <p:cBhvr additive="base">
                                        <p:cTn id="8" dur="500" fill="hold"/>
                                        <p:tgtEl>
                                          <p:spTgt spid="614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additive="base">
                                        <p:cTn id="13"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129753" y="1613130"/>
            <a:ext cx="10515600" cy="3969523"/>
          </a:xfrm>
        </p:spPr>
        <p:txBody>
          <a:bodyPr>
            <a:noAutofit/>
          </a:bodyPr>
          <a:lstStyle/>
          <a:p>
            <a:r>
              <a:rPr lang="zh-CN" altLang="en-US" sz="2665" dirty="0" smtClean="0">
                <a:latin typeface="微软雅黑" panose="020B0503020204020204" charset="-122"/>
                <a:ea typeface="微软雅黑" panose="020B0503020204020204" charset="-122"/>
              </a:rPr>
              <a:t>马克思主义</a:t>
            </a:r>
            <a:r>
              <a:rPr lang="zh-CN" altLang="en-US" sz="2665" dirty="0">
                <a:latin typeface="微软雅黑" panose="020B0503020204020204" charset="-122"/>
                <a:ea typeface="微软雅黑" panose="020B0503020204020204" charset="-122"/>
              </a:rPr>
              <a:t>政党是新型的革命政党</a:t>
            </a:r>
            <a:r>
              <a:rPr lang="zh-CN" altLang="en-US" sz="2665" dirty="0">
                <a:solidFill>
                  <a:srgbClr val="00B050"/>
                </a:solidFill>
                <a:latin typeface="微软雅黑" panose="020B0503020204020204" charset="-122"/>
                <a:ea typeface="微软雅黑" panose="020B0503020204020204" charset="-122"/>
              </a:rPr>
              <a:t>（简答题）</a:t>
            </a:r>
            <a:endParaRPr lang="en-US" altLang="zh-CN" sz="2665" dirty="0">
              <a:solidFill>
                <a:srgbClr val="00B050"/>
              </a:solidFill>
              <a:latin typeface="微软雅黑" panose="020B0503020204020204" charset="-122"/>
              <a:ea typeface="微软雅黑" panose="020B0503020204020204" charset="-122"/>
            </a:endParaRPr>
          </a:p>
          <a:p>
            <a:pPr marL="457200" indent="-457200">
              <a:buFont typeface="+mj-ea"/>
              <a:buAutoNum type="circleNumDbPlain"/>
            </a:pPr>
            <a:r>
              <a:rPr lang="zh-CN" altLang="en-US" sz="2665" dirty="0">
                <a:latin typeface="微软雅黑" panose="020B0503020204020204" charset="-122"/>
                <a:ea typeface="微软雅黑" panose="020B0503020204020204" charset="-122"/>
              </a:rPr>
              <a:t>科学</a:t>
            </a:r>
            <a:r>
              <a:rPr lang="zh-CN" altLang="en-US" sz="2665" dirty="0" smtClean="0">
                <a:latin typeface="微软雅黑" panose="020B0503020204020204" charset="-122"/>
                <a:ea typeface="微软雅黑" panose="020B0503020204020204" charset="-122"/>
              </a:rPr>
              <a:t>社会主义理论与（）相</a:t>
            </a:r>
            <a:r>
              <a:rPr lang="zh-CN" altLang="en-US" sz="2665" dirty="0">
                <a:latin typeface="微软雅黑" panose="020B0503020204020204" charset="-122"/>
                <a:ea typeface="微软雅黑" panose="020B0503020204020204" charset="-122"/>
              </a:rPr>
              <a:t>结合的产物</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latin typeface="微软雅黑" panose="020B0503020204020204" charset="-122"/>
                <a:ea typeface="微软雅黑" panose="020B0503020204020204" charset="-122"/>
              </a:rPr>
              <a:t>（）阶级</a:t>
            </a:r>
            <a:r>
              <a:rPr lang="zh-CN" altLang="en-US" sz="2665" dirty="0">
                <a:latin typeface="微软雅黑" panose="020B0503020204020204" charset="-122"/>
                <a:ea typeface="微软雅黑" panose="020B0503020204020204" charset="-122"/>
              </a:rPr>
              <a:t>的先锋队</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a:latin typeface="微软雅黑" panose="020B0503020204020204" charset="-122"/>
                <a:ea typeface="微软雅黑" panose="020B0503020204020204" charset="-122"/>
              </a:rPr>
              <a:t>为</a:t>
            </a:r>
            <a:r>
              <a:rPr lang="zh-CN" altLang="en-US" sz="2665" dirty="0" smtClean="0">
                <a:latin typeface="微软雅黑" panose="020B0503020204020204" charset="-122"/>
                <a:ea typeface="微软雅黑" panose="020B0503020204020204" charset="-122"/>
              </a:rPr>
              <a:t>实现（）而</a:t>
            </a:r>
            <a:r>
              <a:rPr lang="zh-CN" altLang="en-US" sz="2665" dirty="0">
                <a:latin typeface="微软雅黑" panose="020B0503020204020204" charset="-122"/>
                <a:ea typeface="微软雅黑" panose="020B0503020204020204" charset="-122"/>
              </a:rPr>
              <a:t>奋斗的党</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latin typeface="微软雅黑" panose="020B0503020204020204" charset="-122"/>
                <a:ea typeface="微软雅黑" panose="020B0503020204020204" charset="-122"/>
              </a:rPr>
              <a:t>为（）谋</a:t>
            </a:r>
            <a:r>
              <a:rPr lang="zh-CN" altLang="en-US" sz="2665" dirty="0">
                <a:latin typeface="微软雅黑" panose="020B0503020204020204" charset="-122"/>
                <a:ea typeface="微软雅黑" panose="020B0503020204020204" charset="-122"/>
              </a:rPr>
              <a:t>利益的党</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latin typeface="微软雅黑" panose="020B0503020204020204" charset="-122"/>
                <a:ea typeface="微软雅黑" panose="020B0503020204020204" charset="-122"/>
              </a:rPr>
              <a:t>（）组织</a:t>
            </a:r>
            <a:r>
              <a:rPr lang="zh-CN" altLang="en-US" sz="2665" dirty="0">
                <a:latin typeface="微软雅黑" panose="020B0503020204020204" charset="-122"/>
                <a:ea typeface="微软雅黑" panose="020B0503020204020204" charset="-122"/>
              </a:rPr>
              <a:t>起来的团结统一的党</a:t>
            </a:r>
            <a:endParaRPr lang="en-US" altLang="zh-CN" sz="2665"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91</a:t>
            </a:fld>
            <a:endParaRPr lang="zh-CN" altLang="en-US" dirty="0">
              <a:solidFill>
                <a:prstClr val="black">
                  <a:tint val="75000"/>
                </a:prstClr>
              </a:solidFill>
            </a:endParaRPr>
          </a:p>
        </p:txBody>
      </p:sp>
      <p:graphicFrame>
        <p:nvGraphicFramePr>
          <p:cNvPr id="5" name="图表 4"/>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418511" y="1693341"/>
            <a:ext cx="10515600" cy="3969523"/>
          </a:xfrm>
        </p:spPr>
        <p:txBody>
          <a:bodyPr>
            <a:noAutofit/>
          </a:bodyPr>
          <a:lstStyle/>
          <a:p>
            <a:r>
              <a:rPr lang="zh-CN" altLang="en-US" sz="2665" dirty="0" smtClean="0">
                <a:latin typeface="微软雅黑" panose="020B0503020204020204" charset="-122"/>
                <a:ea typeface="微软雅黑" panose="020B0503020204020204" charset="-122"/>
              </a:rPr>
              <a:t>马克思主义</a:t>
            </a:r>
            <a:r>
              <a:rPr lang="zh-CN" altLang="en-US" sz="2665" dirty="0">
                <a:latin typeface="微软雅黑" panose="020B0503020204020204" charset="-122"/>
                <a:ea typeface="微软雅黑" panose="020B0503020204020204" charset="-122"/>
              </a:rPr>
              <a:t>政党是新型的革命政党</a:t>
            </a:r>
            <a:r>
              <a:rPr lang="zh-CN" altLang="en-US" sz="2665" b="1" dirty="0">
                <a:solidFill>
                  <a:srgbClr val="00B050"/>
                </a:solidFill>
                <a:latin typeface="微软雅黑" panose="020B0503020204020204" charset="-122"/>
                <a:ea typeface="微软雅黑" panose="020B0503020204020204" charset="-122"/>
              </a:rPr>
              <a:t>（简答题）</a:t>
            </a:r>
            <a:endParaRPr lang="en-US" altLang="zh-CN" sz="2665" b="1" dirty="0">
              <a:solidFill>
                <a:srgbClr val="00B050"/>
              </a:solidFill>
              <a:latin typeface="微软雅黑" panose="020B0503020204020204" charset="-122"/>
              <a:ea typeface="微软雅黑" panose="020B0503020204020204" charset="-122"/>
            </a:endParaRPr>
          </a:p>
          <a:p>
            <a:pPr marL="457200" indent="-457200">
              <a:buFont typeface="+mj-ea"/>
              <a:buAutoNum type="circleNumDbPlain"/>
            </a:pPr>
            <a:r>
              <a:rPr lang="zh-CN" altLang="en-US" sz="2665" dirty="0">
                <a:solidFill>
                  <a:srgbClr val="C00000"/>
                </a:solidFill>
                <a:latin typeface="微软雅黑" panose="020B0503020204020204" charset="-122"/>
                <a:ea typeface="微软雅黑" panose="020B0503020204020204" charset="-122"/>
              </a:rPr>
              <a:t>科学</a:t>
            </a:r>
            <a:r>
              <a:rPr lang="zh-CN" altLang="en-US" sz="2665" dirty="0" smtClean="0">
                <a:solidFill>
                  <a:srgbClr val="C00000"/>
                </a:solidFill>
                <a:latin typeface="微软雅黑" panose="020B0503020204020204" charset="-122"/>
                <a:ea typeface="微软雅黑" panose="020B0503020204020204" charset="-122"/>
              </a:rPr>
              <a:t>社会主义理论</a:t>
            </a:r>
            <a:r>
              <a:rPr lang="zh-CN" altLang="en-US" sz="2665" dirty="0" smtClean="0">
                <a:latin typeface="微软雅黑" panose="020B0503020204020204" charset="-122"/>
                <a:ea typeface="微软雅黑" panose="020B0503020204020204" charset="-122"/>
              </a:rPr>
              <a:t>与</a:t>
            </a:r>
            <a:r>
              <a:rPr lang="zh-CN" altLang="en-US" sz="2665" dirty="0" smtClean="0">
                <a:solidFill>
                  <a:srgbClr val="C00000"/>
                </a:solidFill>
                <a:latin typeface="微软雅黑" panose="020B0503020204020204" charset="-122"/>
                <a:ea typeface="微软雅黑" panose="020B0503020204020204" charset="-122"/>
              </a:rPr>
              <a:t>（工人运动）</a:t>
            </a:r>
            <a:r>
              <a:rPr lang="zh-CN" altLang="en-US" sz="2665" dirty="0" smtClean="0">
                <a:latin typeface="微软雅黑" panose="020B0503020204020204" charset="-122"/>
                <a:ea typeface="微软雅黑" panose="020B0503020204020204" charset="-122"/>
              </a:rPr>
              <a:t>相</a:t>
            </a:r>
            <a:r>
              <a:rPr lang="zh-CN" altLang="en-US" sz="2665" dirty="0">
                <a:latin typeface="微软雅黑" panose="020B0503020204020204" charset="-122"/>
                <a:ea typeface="微软雅黑" panose="020B0503020204020204" charset="-122"/>
              </a:rPr>
              <a:t>结合的产物</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solidFill>
                  <a:srgbClr val="C00000"/>
                </a:solidFill>
                <a:latin typeface="微软雅黑" panose="020B0503020204020204" charset="-122"/>
                <a:ea typeface="微软雅黑" panose="020B0503020204020204" charset="-122"/>
              </a:rPr>
              <a:t>（工人）</a:t>
            </a:r>
            <a:r>
              <a:rPr lang="zh-CN" altLang="en-US" sz="2665" dirty="0" smtClean="0">
                <a:latin typeface="微软雅黑" panose="020B0503020204020204" charset="-122"/>
                <a:ea typeface="微软雅黑" panose="020B0503020204020204" charset="-122"/>
              </a:rPr>
              <a:t>阶级</a:t>
            </a:r>
            <a:r>
              <a:rPr lang="zh-CN" altLang="en-US" sz="2665" dirty="0">
                <a:latin typeface="微软雅黑" panose="020B0503020204020204" charset="-122"/>
                <a:ea typeface="微软雅黑" panose="020B0503020204020204" charset="-122"/>
              </a:rPr>
              <a:t>的先锋队</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a:latin typeface="微软雅黑" panose="020B0503020204020204" charset="-122"/>
                <a:ea typeface="微软雅黑" panose="020B0503020204020204" charset="-122"/>
              </a:rPr>
              <a:t>为</a:t>
            </a:r>
            <a:r>
              <a:rPr lang="zh-CN" altLang="en-US" sz="2665" dirty="0" smtClean="0">
                <a:latin typeface="微软雅黑" panose="020B0503020204020204" charset="-122"/>
                <a:ea typeface="微软雅黑" panose="020B0503020204020204" charset="-122"/>
              </a:rPr>
              <a:t>实现</a:t>
            </a:r>
            <a:r>
              <a:rPr lang="zh-CN" altLang="en-US" sz="2665" dirty="0" smtClean="0">
                <a:solidFill>
                  <a:srgbClr val="C00000"/>
                </a:solidFill>
                <a:latin typeface="微软雅黑" panose="020B0503020204020204" charset="-122"/>
                <a:ea typeface="微软雅黑" panose="020B0503020204020204" charset="-122"/>
              </a:rPr>
              <a:t>（共产主义）</a:t>
            </a:r>
            <a:r>
              <a:rPr lang="zh-CN" altLang="en-US" sz="2665" dirty="0" smtClean="0">
                <a:latin typeface="微软雅黑" panose="020B0503020204020204" charset="-122"/>
                <a:ea typeface="微软雅黑" panose="020B0503020204020204" charset="-122"/>
              </a:rPr>
              <a:t>而</a:t>
            </a:r>
            <a:r>
              <a:rPr lang="zh-CN" altLang="en-US" sz="2665" dirty="0">
                <a:latin typeface="微软雅黑" panose="020B0503020204020204" charset="-122"/>
                <a:ea typeface="微软雅黑" panose="020B0503020204020204" charset="-122"/>
              </a:rPr>
              <a:t>奋斗的党</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latin typeface="微软雅黑" panose="020B0503020204020204" charset="-122"/>
                <a:ea typeface="微软雅黑" panose="020B0503020204020204" charset="-122"/>
              </a:rPr>
              <a:t>为</a:t>
            </a:r>
            <a:r>
              <a:rPr lang="zh-CN" altLang="en-US" sz="2665" dirty="0" smtClean="0">
                <a:solidFill>
                  <a:srgbClr val="C00000"/>
                </a:solidFill>
                <a:latin typeface="微软雅黑" panose="020B0503020204020204" charset="-122"/>
                <a:ea typeface="微软雅黑" panose="020B0503020204020204" charset="-122"/>
              </a:rPr>
              <a:t>（人民）</a:t>
            </a:r>
            <a:r>
              <a:rPr lang="zh-CN" altLang="en-US" sz="2665" dirty="0" smtClean="0">
                <a:latin typeface="微软雅黑" panose="020B0503020204020204" charset="-122"/>
                <a:ea typeface="微软雅黑" panose="020B0503020204020204" charset="-122"/>
              </a:rPr>
              <a:t>谋</a:t>
            </a:r>
            <a:r>
              <a:rPr lang="zh-CN" altLang="en-US" sz="2665" dirty="0">
                <a:latin typeface="微软雅黑" panose="020B0503020204020204" charset="-122"/>
                <a:ea typeface="微软雅黑" panose="020B0503020204020204" charset="-122"/>
              </a:rPr>
              <a:t>利益的党</a:t>
            </a:r>
            <a:endParaRPr lang="en-US" altLang="zh-CN" sz="2665" dirty="0">
              <a:latin typeface="微软雅黑" panose="020B0503020204020204" charset="-122"/>
              <a:ea typeface="微软雅黑" panose="020B0503020204020204" charset="-122"/>
            </a:endParaRPr>
          </a:p>
          <a:p>
            <a:pPr marL="457200" indent="-457200">
              <a:buFont typeface="+mj-ea"/>
              <a:buAutoNum type="circleNumDbPlain"/>
            </a:pPr>
            <a:r>
              <a:rPr lang="zh-CN" altLang="en-US" sz="2665" dirty="0" smtClean="0">
                <a:solidFill>
                  <a:srgbClr val="C00000"/>
                </a:solidFill>
                <a:latin typeface="微软雅黑" panose="020B0503020204020204" charset="-122"/>
                <a:ea typeface="微软雅黑" panose="020B0503020204020204" charset="-122"/>
              </a:rPr>
              <a:t>（民主集中制）</a:t>
            </a:r>
            <a:r>
              <a:rPr lang="zh-CN" altLang="en-US" sz="2665" dirty="0" smtClean="0">
                <a:latin typeface="微软雅黑" panose="020B0503020204020204" charset="-122"/>
                <a:ea typeface="微软雅黑" panose="020B0503020204020204" charset="-122"/>
              </a:rPr>
              <a:t>组织</a:t>
            </a:r>
            <a:r>
              <a:rPr lang="zh-CN" altLang="en-US" sz="2665" dirty="0">
                <a:latin typeface="微软雅黑" panose="020B0503020204020204" charset="-122"/>
                <a:ea typeface="微软雅黑" panose="020B0503020204020204" charset="-122"/>
              </a:rPr>
              <a:t>起来的团结统一的党</a:t>
            </a:r>
            <a:endParaRPr lang="en-US" altLang="zh-CN" sz="2665" dirty="0">
              <a:latin typeface="微软雅黑" panose="020B0503020204020204" charset="-122"/>
              <a:ea typeface="微软雅黑" panose="020B0503020204020204" charset="-122"/>
            </a:endParaRPr>
          </a:p>
        </p:txBody>
      </p:sp>
      <p:sp>
        <p:nvSpPr>
          <p:cNvPr id="4" name="灯片编号占位符 3"/>
          <p:cNvSpPr>
            <a:spLocks noGrp="1"/>
          </p:cNvSpPr>
          <p:nvPr>
            <p:ph type="sldNum" sz="quarter" idx="12"/>
          </p:nvPr>
        </p:nvSpPr>
        <p:spPr/>
        <p:txBody>
          <a:bodyPr/>
          <a:lstStyle/>
          <a:p>
            <a:fld id="{2F525CE8-A4D9-4C72-B3B7-D1ED057FD700}" type="slidenum">
              <a:rPr lang="zh-CN" altLang="en-US" smtClean="0">
                <a:solidFill>
                  <a:prstClr val="black">
                    <a:tint val="75000"/>
                  </a:prstClr>
                </a:solidFill>
              </a:rPr>
              <a:t>92</a:t>
            </a:fld>
            <a:endParaRPr lang="zh-CN" altLang="en-US" dirty="0">
              <a:solidFill>
                <a:prstClr val="black">
                  <a:tint val="75000"/>
                </a:prstClr>
              </a:solidFill>
            </a:endParaRPr>
          </a:p>
        </p:txBody>
      </p:sp>
      <p:graphicFrame>
        <p:nvGraphicFramePr>
          <p:cNvPr id="5" name="图表 4"/>
          <p:cNvGraphicFramePr/>
          <p:nvPr/>
        </p:nvGraphicFramePr>
        <p:xfrm>
          <a:off x="7176120" y="0"/>
          <a:ext cx="5323113" cy="140304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grpId="0"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grpId="0"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马克思主义政党的最高纲领和奋斗目标</a:t>
            </a:r>
            <a:r>
              <a:rPr lang="zh-CN" altLang="en-US" sz="2800" dirty="0" smtClean="0">
                <a:latin typeface="微软雅黑" panose="020B0503020204020204" charset="-122"/>
                <a:ea typeface="微软雅黑" panose="020B0503020204020204" charset="-122"/>
                <a:cs typeface="微软雅黑" panose="020B0503020204020204" charset="-122"/>
              </a:rPr>
              <a:t>是（）</a:t>
            </a:r>
            <a:endParaRPr lang="en-US" altLang="zh-CN" sz="28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．解放生产力，发展生产力</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．建设高度发达的社会主义精神文明</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．建设富强、文明、民主的社会主义国家</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．实现共产主义</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96938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马克思主义政党的最高纲领和奋斗目标</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a:t>
            </a:r>
            <a:endParaRPr lang="en-US" altLang="zh-CN" sz="2800" dirty="0" smtClean="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smtClean="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．解放生产力，发展生产力</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．建设高度发达的社会主义精神文明</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．建设富强、文明、民主的社会主义国家</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D</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．实现共产主义</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无产阶级政党的组织原则是（）</a:t>
            </a:r>
          </a:p>
          <a:p>
            <a:pPr>
              <a:lnSpc>
                <a:spcPct val="150000"/>
              </a:lnSpc>
            </a:pPr>
            <a:r>
              <a:rPr sz="2800" dirty="0">
                <a:latin typeface="微软雅黑" panose="020B0503020204020204" charset="-122"/>
                <a:ea typeface="微软雅黑" panose="020B0503020204020204" charset="-122"/>
                <a:cs typeface="微软雅黑" panose="020B0503020204020204" charset="-122"/>
              </a:rPr>
              <a:t>A:集体领导制</a:t>
            </a:r>
          </a:p>
          <a:p>
            <a:pPr>
              <a:lnSpc>
                <a:spcPct val="150000"/>
              </a:lnSpc>
            </a:pPr>
            <a:r>
              <a:rPr sz="2800" dirty="0">
                <a:latin typeface="微软雅黑" panose="020B0503020204020204" charset="-122"/>
                <a:ea typeface="微软雅黑" panose="020B0503020204020204" charset="-122"/>
                <a:cs typeface="微软雅黑" panose="020B0503020204020204" charset="-122"/>
              </a:rPr>
              <a:t>B:首长负责制</a:t>
            </a:r>
          </a:p>
          <a:p>
            <a:pPr>
              <a:lnSpc>
                <a:spcPct val="150000"/>
              </a:lnSpc>
            </a:pPr>
            <a:r>
              <a:rPr sz="2800" dirty="0">
                <a:latin typeface="微软雅黑" panose="020B0503020204020204" charset="-122"/>
                <a:ea typeface="微软雅黑" panose="020B0503020204020204" charset="-122"/>
                <a:cs typeface="微软雅黑" panose="020B0503020204020204" charset="-122"/>
              </a:rPr>
              <a:t>C:集体问责制</a:t>
            </a:r>
          </a:p>
          <a:p>
            <a:pPr>
              <a:lnSpc>
                <a:spcPct val="150000"/>
              </a:lnSpc>
            </a:pPr>
            <a:r>
              <a:rPr sz="2800" dirty="0">
                <a:latin typeface="微软雅黑" panose="020B0503020204020204" charset="-122"/>
                <a:ea typeface="微软雅黑" panose="020B0503020204020204" charset="-122"/>
                <a:cs typeface="微软雅黑" panose="020B0503020204020204" charset="-122"/>
              </a:rPr>
              <a:t>D:民主集中制</a:t>
            </a:r>
          </a:p>
        </p:txBody>
      </p:sp>
    </p:spTree>
  </p:cSld>
  <p:clrMapOvr>
    <a:masterClrMapping/>
  </p:clrMapOvr>
  <p:transition spd="med"/>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332295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sz="2800" dirty="0">
                <a:latin typeface="微软雅黑" panose="020B0503020204020204" charset="-122"/>
                <a:ea typeface="微软雅黑" panose="020B0503020204020204" charset="-122"/>
                <a:cs typeface="微软雅黑" panose="020B0503020204020204" charset="-122"/>
              </a:rPr>
              <a:t>无产阶级政党的组织原则是（）</a:t>
            </a:r>
          </a:p>
          <a:p>
            <a:pPr>
              <a:lnSpc>
                <a:spcPct val="150000"/>
              </a:lnSpc>
            </a:pPr>
            <a:r>
              <a:rPr sz="2800" dirty="0">
                <a:latin typeface="微软雅黑" panose="020B0503020204020204" charset="-122"/>
                <a:ea typeface="微软雅黑" panose="020B0503020204020204" charset="-122"/>
                <a:cs typeface="微软雅黑" panose="020B0503020204020204" charset="-122"/>
              </a:rPr>
              <a:t>A:集体领导制</a:t>
            </a:r>
          </a:p>
          <a:p>
            <a:pPr>
              <a:lnSpc>
                <a:spcPct val="150000"/>
              </a:lnSpc>
            </a:pPr>
            <a:r>
              <a:rPr sz="2800" dirty="0">
                <a:latin typeface="微软雅黑" panose="020B0503020204020204" charset="-122"/>
                <a:ea typeface="微软雅黑" panose="020B0503020204020204" charset="-122"/>
                <a:cs typeface="微软雅黑" panose="020B0503020204020204" charset="-122"/>
              </a:rPr>
              <a:t>B:首长负责制</a:t>
            </a:r>
          </a:p>
          <a:p>
            <a:pPr>
              <a:lnSpc>
                <a:spcPct val="150000"/>
              </a:lnSpc>
            </a:pPr>
            <a:r>
              <a:rPr sz="2800" dirty="0">
                <a:latin typeface="微软雅黑" panose="020B0503020204020204" charset="-122"/>
                <a:ea typeface="微软雅黑" panose="020B0503020204020204" charset="-122"/>
                <a:cs typeface="微软雅黑" panose="020B0503020204020204" charset="-122"/>
              </a:rPr>
              <a:t>C:集体问责制</a:t>
            </a:r>
          </a:p>
          <a:p>
            <a:pPr>
              <a:lnSpc>
                <a:spcPct val="150000"/>
              </a:lnSpc>
            </a:pPr>
            <a:r>
              <a:rPr sz="2800" b="1" dirty="0">
                <a:solidFill>
                  <a:srgbClr val="FF0000"/>
                </a:solidFill>
                <a:latin typeface="微软雅黑" panose="020B0503020204020204" charset="-122"/>
                <a:ea typeface="微软雅黑" panose="020B0503020204020204" charset="-122"/>
                <a:cs typeface="微软雅黑" panose="020B0503020204020204" charset="-122"/>
              </a:rPr>
              <a:t>D:民主集中制</a:t>
            </a:r>
          </a:p>
        </p:txBody>
      </p:sp>
    </p:spTree>
  </p:cSld>
  <p:clrMapOvr>
    <a:masterClrMapping/>
  </p:clrMapOvr>
  <p:transition spd="med"/>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461581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马克思主义政党的产生有两个条件，一是工人运动的发展，二</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dirty="0" smtClean="0">
                <a:latin typeface="微软雅黑" panose="020B0503020204020204" charset="-122"/>
                <a:ea typeface="微软雅黑" panose="020B0503020204020204" charset="-122"/>
                <a:cs typeface="微软雅黑" panose="020B0503020204020204" charset="-122"/>
              </a:rPr>
              <a:t> </a:t>
            </a:r>
            <a:r>
              <a:rPr lang="en-US" altLang="zh-CN" sz="2800" dirty="0">
                <a:latin typeface="微软雅黑" panose="020B0503020204020204" charset="-122"/>
                <a:ea typeface="微软雅黑" panose="020B0503020204020204" charset="-122"/>
                <a:cs typeface="微软雅黑" panose="020B0503020204020204" charset="-122"/>
              </a:rPr>
              <a:t/>
            </a:r>
            <a:br>
              <a:rPr lang="en-US" altLang="zh-CN"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．贫富差距的拉大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．革命领袖的出现</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．政治腐败的蔓延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D</a:t>
            </a:r>
            <a:r>
              <a:rPr lang="zh-CN" altLang="en-US" sz="2800" dirty="0">
                <a:latin typeface="微软雅黑" panose="020B0503020204020204" charset="-122"/>
                <a:ea typeface="微软雅黑" panose="020B0503020204020204" charset="-122"/>
                <a:cs typeface="微软雅黑" panose="020B0503020204020204" charset="-122"/>
              </a:rPr>
              <a:t>．科学社会主义的传播</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459829" y="1573268"/>
            <a:ext cx="9272339" cy="4615815"/>
          </a:xfrm>
          <a:prstGeom prst="rect">
            <a:avLst/>
          </a:prstGeom>
        </p:spPr>
        <p:txBody>
          <a:bodyPr wrap="square">
            <a:spAutoFit/>
          </a:bodyPr>
          <a:lstStyle/>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a:t>
            </a:r>
            <a:r>
              <a:rPr lang="zh-CN" altLang="en-US" sz="2800" dirty="0">
                <a:latin typeface="微软雅黑" panose="020B0503020204020204" charset="-122"/>
                <a:ea typeface="微软雅黑" panose="020B0503020204020204" charset="-122"/>
                <a:cs typeface="微软雅黑" panose="020B0503020204020204" charset="-122"/>
              </a:rPr>
              <a:t>马克思主义政党的产生有两个条件，一是工人运动的发展，二</a:t>
            </a:r>
            <a:r>
              <a:rPr lang="zh-CN" altLang="en-US" sz="2800" dirty="0" smtClean="0">
                <a:latin typeface="微软雅黑" panose="020B0503020204020204" charset="-122"/>
                <a:ea typeface="微软雅黑" panose="020B0503020204020204" charset="-122"/>
                <a:cs typeface="微软雅黑" panose="020B0503020204020204" charset="-122"/>
              </a:rPr>
              <a:t>是（</a:t>
            </a:r>
            <a:r>
              <a:rPr lang="en-US" altLang="zh-CN" sz="2800" b="1" dirty="0" smtClean="0">
                <a:solidFill>
                  <a:srgbClr val="C00000"/>
                </a:solidFill>
                <a:latin typeface="微软雅黑" panose="020B0503020204020204" charset="-122"/>
                <a:ea typeface="微软雅黑" panose="020B0503020204020204" charset="-122"/>
                <a:cs typeface="微软雅黑" panose="020B0503020204020204" charset="-122"/>
              </a:rPr>
              <a:t>D</a:t>
            </a:r>
            <a:r>
              <a:rPr lang="zh-CN" altLang="en-US" sz="2800" dirty="0" smtClean="0">
                <a:latin typeface="微软雅黑" panose="020B0503020204020204" charset="-122"/>
                <a:ea typeface="微软雅黑" panose="020B0503020204020204" charset="-122"/>
                <a:cs typeface="微软雅黑" panose="020B0503020204020204" charset="-122"/>
              </a:rPr>
              <a:t>）</a:t>
            </a:r>
            <a:r>
              <a:rPr lang="en-US" altLang="zh-CN" sz="2800" dirty="0" smtClean="0">
                <a:latin typeface="微软雅黑" panose="020B0503020204020204" charset="-122"/>
                <a:ea typeface="微软雅黑" panose="020B0503020204020204" charset="-122"/>
                <a:cs typeface="微软雅黑" panose="020B0503020204020204" charset="-122"/>
              </a:rPr>
              <a:t> </a:t>
            </a:r>
            <a:r>
              <a:rPr lang="en-US" altLang="zh-CN" sz="2800" dirty="0">
                <a:latin typeface="微软雅黑" panose="020B0503020204020204" charset="-122"/>
                <a:ea typeface="微软雅黑" panose="020B0503020204020204" charset="-122"/>
                <a:cs typeface="微软雅黑" panose="020B0503020204020204" charset="-122"/>
              </a:rPr>
              <a:t/>
            </a:r>
            <a:br>
              <a:rPr lang="en-US" altLang="zh-CN"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A</a:t>
            </a:r>
            <a:r>
              <a:rPr lang="zh-CN" altLang="en-US" sz="2800" dirty="0">
                <a:latin typeface="微软雅黑" panose="020B0503020204020204" charset="-122"/>
                <a:ea typeface="微软雅黑" panose="020B0503020204020204" charset="-122"/>
                <a:cs typeface="微软雅黑" panose="020B0503020204020204" charset="-122"/>
              </a:rPr>
              <a:t>．贫富差距的拉大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dirty="0">
                <a:latin typeface="微软雅黑" panose="020B0503020204020204" charset="-122"/>
                <a:ea typeface="微软雅黑" panose="020B0503020204020204" charset="-122"/>
                <a:cs typeface="微软雅黑" panose="020B0503020204020204" charset="-122"/>
              </a:rPr>
              <a:t>B</a:t>
            </a:r>
            <a:r>
              <a:rPr lang="zh-CN" altLang="en-US" sz="2800" dirty="0">
                <a:latin typeface="微软雅黑" panose="020B0503020204020204" charset="-122"/>
                <a:ea typeface="微软雅黑" panose="020B0503020204020204" charset="-122"/>
                <a:cs typeface="微软雅黑" panose="020B0503020204020204" charset="-122"/>
              </a:rPr>
              <a:t>．革命领袖的出现</a:t>
            </a:r>
            <a:br>
              <a:rPr lang="zh-CN" altLang="en-US" sz="2800" dirty="0">
                <a:latin typeface="微软雅黑" panose="020B0503020204020204" charset="-122"/>
                <a:ea typeface="微软雅黑" panose="020B0503020204020204" charset="-122"/>
                <a:cs typeface="微软雅黑" panose="020B0503020204020204" charset="-122"/>
              </a:rPr>
            </a:br>
            <a:r>
              <a:rPr lang="en-US" altLang="zh-CN" sz="2800" dirty="0">
                <a:latin typeface="微软雅黑" panose="020B0503020204020204" charset="-122"/>
                <a:ea typeface="微软雅黑" panose="020B0503020204020204" charset="-122"/>
                <a:cs typeface="微软雅黑" panose="020B0503020204020204" charset="-122"/>
              </a:rPr>
              <a:t>C</a:t>
            </a:r>
            <a:r>
              <a:rPr lang="zh-CN" altLang="en-US" sz="2800" dirty="0">
                <a:latin typeface="微软雅黑" panose="020B0503020204020204" charset="-122"/>
                <a:ea typeface="微软雅黑" panose="020B0503020204020204" charset="-122"/>
                <a:cs typeface="微软雅黑" panose="020B0503020204020204" charset="-122"/>
              </a:rPr>
              <a:t>．政治腐败的蔓延     </a:t>
            </a:r>
            <a:endParaRPr lang="en-US" altLang="zh-CN" sz="2800" dirty="0">
              <a:latin typeface="微软雅黑" panose="020B0503020204020204" charset="-122"/>
              <a:ea typeface="微软雅黑" panose="020B0503020204020204" charset="-122"/>
              <a:cs typeface="微软雅黑" panose="020B0503020204020204" charset="-122"/>
            </a:endParaRPr>
          </a:p>
          <a:p>
            <a:pPr>
              <a:lnSpc>
                <a:spcPct val="150000"/>
              </a:lnSpc>
            </a:pPr>
            <a:r>
              <a:rPr lang="en-US" altLang="zh-CN" sz="2800" b="1" dirty="0">
                <a:solidFill>
                  <a:srgbClr val="FF0000"/>
                </a:solidFill>
                <a:latin typeface="微软雅黑" panose="020B0503020204020204" charset="-122"/>
                <a:ea typeface="微软雅黑" panose="020B0503020204020204" charset="-122"/>
                <a:cs typeface="微软雅黑" panose="020B0503020204020204" charset="-122"/>
              </a:rPr>
              <a:t>D</a:t>
            </a:r>
            <a:r>
              <a:rPr lang="zh-CN" altLang="en-US" sz="2800" b="1" dirty="0">
                <a:solidFill>
                  <a:srgbClr val="FF0000"/>
                </a:solidFill>
                <a:latin typeface="微软雅黑" panose="020B0503020204020204" charset="-122"/>
                <a:ea typeface="微软雅黑" panose="020B0503020204020204" charset="-122"/>
                <a:cs typeface="微软雅黑" panose="020B0503020204020204" charset="-122"/>
              </a:rPr>
              <a:t>．科学社会主义的传播</a:t>
            </a:r>
            <a:r>
              <a:rPr lang="zh-CN" altLang="en-US" sz="2800" dirty="0">
                <a:latin typeface="微软雅黑" panose="020B0503020204020204" charset="-122"/>
                <a:ea typeface="微软雅黑" panose="020B0503020204020204" charset="-122"/>
                <a:cs typeface="微软雅黑" panose="020B0503020204020204" charset="-122"/>
              </a:rPr>
              <a:t/>
            </a:r>
            <a:br>
              <a:rPr lang="zh-CN" altLang="en-US" sz="2800" dirty="0">
                <a:latin typeface="微软雅黑" panose="020B0503020204020204" charset="-122"/>
                <a:ea typeface="微软雅黑" panose="020B0503020204020204" charset="-122"/>
                <a:cs typeface="微软雅黑" panose="020B0503020204020204" charset="-122"/>
              </a:rPr>
            </a:br>
            <a:endParaRPr lang="zh-CN" altLang="en-US" sz="2800" dirty="0">
              <a:latin typeface="微软雅黑" panose="020B0503020204020204" charset="-122"/>
              <a:ea typeface="微软雅黑" panose="020B0503020204020204" charset="-122"/>
              <a:cs typeface="微软雅黑" panose="020B0503020204020204" charset="-122"/>
            </a:endParaRPr>
          </a:p>
        </p:txBody>
      </p:sp>
    </p:spTree>
  </p:cSld>
  <p:clrMapOvr>
    <a:masterClrMapping/>
  </p:clrMapOvr>
  <p:transition spd="med"/>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编号占位符 1"/>
          <p:cNvSpPr>
            <a:spLocks noGrp="1"/>
          </p:cNvSpPr>
          <p:nvPr>
            <p:ph type="sldNum" sz="quarter" idx="12"/>
          </p:nvPr>
        </p:nvSpPr>
        <p:spPr/>
        <p:txBody>
          <a:bodyPr/>
          <a:lstStyle/>
          <a:p>
            <a:fld id="{2F525CE8-A4D9-4C72-B3B7-D1ED057FD700}" type="slidenum">
              <a:rPr lang="zh-CN" altLang="en-US" smtClean="0"/>
              <a:t>99</a:t>
            </a:fld>
            <a:endParaRPr lang="zh-CN" altLang="en-US"/>
          </a:p>
        </p:txBody>
      </p:sp>
      <p:graphicFrame>
        <p:nvGraphicFramePr>
          <p:cNvPr id="3" name="图表 2"/>
          <p:cNvGraphicFramePr/>
          <p:nvPr/>
        </p:nvGraphicFramePr>
        <p:xfrm>
          <a:off x="246934" y="882315"/>
          <a:ext cx="11667671" cy="5144361"/>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常用">
      <a:majorFont>
        <a:latin typeface="Tw Cen MT"/>
        <a:ea typeface="方正清刻本悦宋简体"/>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nSpc>
            <a:spcPct val="150000"/>
          </a:lnSpc>
          <a:defRPr sz="2000" dirty="0" smtClean="0">
            <a:latin typeface="等线" panose="02010600030101010101" pitchFamily="2" charset="-122"/>
            <a:ea typeface="等线" panose="02010600030101010101" pitchFamily="2" charset="-122"/>
          </a:defRPr>
        </a:defPPr>
      </a:lstStyle>
    </a:txDef>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127</TotalTime>
  <Words>10540</Words>
  <Application>Microsoft Office PowerPoint</Application>
  <PresentationFormat>自定义</PresentationFormat>
  <Paragraphs>1974</Paragraphs>
  <Slides>195</Slides>
  <Notes>40</Notes>
  <HiddenSlides>0</HiddenSlides>
  <MMClips>0</MMClips>
  <ScaleCrop>false</ScaleCrop>
  <HeadingPairs>
    <vt:vector size="4" baseType="variant">
      <vt:variant>
        <vt:lpstr>主题</vt:lpstr>
      </vt:variant>
      <vt:variant>
        <vt:i4>1</vt:i4>
      </vt:variant>
      <vt:variant>
        <vt:lpstr>幻灯片标题</vt:lpstr>
      </vt:variant>
      <vt:variant>
        <vt:i4>195</vt:i4>
      </vt:variant>
    </vt:vector>
  </HeadingPairs>
  <TitlesOfParts>
    <vt:vector size="196" baseType="lpstr">
      <vt:lpstr>Office 主题</vt:lpstr>
      <vt:lpstr>PowerPoint 演示文稿</vt:lpstr>
      <vt:lpstr>PowerPoint 演示文稿</vt:lpstr>
      <vt:lpstr>PowerPoint 演示文稿</vt:lpstr>
      <vt:lpstr>PowerPoint 演示文稿</vt:lpstr>
      <vt:lpstr>PowerPoint 演示文稿</vt:lpstr>
      <vt:lpstr>第一节  社会主义制度的确立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第一节  社会主义五百年历史进程</vt:lpstr>
      <vt:lpstr>第一节  社会主义五百年历史进程</vt:lpstr>
      <vt:lpstr>第一节  社会主义五百年历史进程</vt:lpstr>
      <vt:lpstr>第一节  社会主义五百年历史进程</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第一节  社会主义五百年历史进程</vt:lpstr>
      <vt:lpstr>第一节  社会主义五百年历史进程</vt:lpstr>
      <vt:lpstr>第一节  社会主义五百年历史进程</vt:lpstr>
      <vt:lpstr>第一节  社会主义五百年历史进程</vt:lpstr>
      <vt:lpstr>PowerPoint 演示文稿</vt:lpstr>
      <vt:lpstr>PowerPoint 演示文稿</vt:lpstr>
      <vt:lpstr>PowerPoint 演示文稿</vt:lpstr>
      <vt:lpstr>PowerPoint 演示文稿</vt:lpstr>
      <vt:lpstr>PowerPoint 演示文稿</vt:lpstr>
      <vt:lpstr>PowerPoint 演示文稿</vt:lpstr>
      <vt:lpstr>第一节  社会主义五百年历史进程</vt:lpstr>
      <vt:lpstr>PowerPoint 演示文稿</vt:lpstr>
      <vt:lpstr>PowerPoint 演示文稿</vt:lpstr>
      <vt:lpstr>PowerPoint 演示文稿</vt:lpstr>
      <vt:lpstr>PowerPoint 演示文稿</vt:lpstr>
      <vt:lpstr>PowerPoint 演示文稿</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第二节  科学社会主义一般原则</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第一节 马克思主义对共产主义社会的展望</vt:lpstr>
      <vt:lpstr>第一节 马克思主义对共产主义社会的展望</vt:lpstr>
      <vt:lpstr>第一节 马克思主义对共产主义社会的展望</vt:lpstr>
      <vt:lpstr>第一节 马克思主义对共产主义社会的展望</vt:lpstr>
      <vt:lpstr>第一节 马克思主义对共产主义社会的展望</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第二节 共产主义是社会历史发展的必然趋势</vt:lpstr>
      <vt:lpstr>PowerPoint 演示文稿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第二节 共产主义是社会历史发展的必然趋势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第三节 在建设中国特色社会主义的进程中 为实现共产主义而奋斗</vt:lpstr>
      <vt:lpstr>7.3.2树立共产主义远大理性， 积极投身中国特色社会主义事业</vt:lpstr>
      <vt:lpstr>7.3.2树立共产主义远大理性， 积极投身中国特色社会主义事业</vt:lpstr>
      <vt:lpstr>7.3.2树立共产主义远大理性， 积极投身中国特色社会主义事业</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Sky123.Org</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WINDOWS7</dc:creator>
  <cp:lastModifiedBy>admin</cp:lastModifiedBy>
  <cp:revision>615</cp:revision>
  <cp:lastPrinted>2018-11-17T10:44:00Z</cp:lastPrinted>
  <dcterms:created xsi:type="dcterms:W3CDTF">2015-01-10T04:56:00Z</dcterms:created>
  <dcterms:modified xsi:type="dcterms:W3CDTF">2019-01-05T08:45:21Z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2052-10.1.0.7520</vt:lpwstr>
  </property>
</Properties>
</file>